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57" r:id="rId4"/>
    <p:sldId id="272" r:id="rId5"/>
    <p:sldId id="273" r:id="rId6"/>
    <p:sldId id="274" r:id="rId7"/>
    <p:sldId id="284" r:id="rId8"/>
    <p:sldId id="285" r:id="rId9"/>
    <p:sldId id="275" r:id="rId10"/>
    <p:sldId id="276" r:id="rId11"/>
    <p:sldId id="277" r:id="rId12"/>
    <p:sldId id="278" r:id="rId13"/>
    <p:sldId id="287" r:id="rId14"/>
    <p:sldId id="286" r:id="rId15"/>
    <p:sldId id="258" r:id="rId16"/>
    <p:sldId id="259" r:id="rId17"/>
    <p:sldId id="260" r:id="rId18"/>
    <p:sldId id="269" r:id="rId19"/>
    <p:sldId id="282" r:id="rId20"/>
    <p:sldId id="283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image" Target="../media/image7.jpg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image" Target="../media/image12.jpg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3C93D-12F2-4DF7-8D74-A1C21D0FEDA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CF508AC-0FB1-44B2-A7A8-CB85D24EB23E}">
      <dgm:prSet phldrT="[besedilo]"/>
      <dgm:spPr/>
      <dgm:t>
        <a:bodyPr/>
        <a:lstStyle/>
        <a:p>
          <a:r>
            <a:rPr lang="sl-SI" b="1" dirty="0"/>
            <a:t>Razpoložljiva sredstva: </a:t>
          </a:r>
          <a:r>
            <a:rPr lang="sl-SI" dirty="0"/>
            <a:t>250.000 EUR</a:t>
          </a:r>
        </a:p>
        <a:p>
          <a:r>
            <a:rPr lang="sl-SI" b="0" dirty="0"/>
            <a:t>Za Slovenijo: 100.000 EUR</a:t>
          </a:r>
        </a:p>
      </dgm:t>
    </dgm:pt>
    <dgm:pt modelId="{D29117DC-83DF-466C-9F0C-80B2FF846F45}" type="parTrans" cxnId="{C3DFF37E-33E9-46DE-A639-77A1910A7595}">
      <dgm:prSet/>
      <dgm:spPr/>
      <dgm:t>
        <a:bodyPr/>
        <a:lstStyle/>
        <a:p>
          <a:endParaRPr lang="sl-SI"/>
        </a:p>
      </dgm:t>
    </dgm:pt>
    <dgm:pt modelId="{3D8154A5-0255-46F1-8FC4-5D9CC89B83C9}" type="sibTrans" cxnId="{C3DFF37E-33E9-46DE-A639-77A1910A7595}">
      <dgm:prSet/>
      <dgm:spPr/>
      <dgm:t>
        <a:bodyPr/>
        <a:lstStyle/>
        <a:p>
          <a:endParaRPr lang="sl-SI"/>
        </a:p>
      </dgm:t>
    </dgm:pt>
    <dgm:pt modelId="{2CD08F62-A9BD-42A4-8033-B5BB8ABB15D9}">
      <dgm:prSet phldrT="[besedilo]"/>
      <dgm:spPr/>
      <dgm:t>
        <a:bodyPr/>
        <a:lstStyle/>
        <a:p>
          <a:r>
            <a:rPr lang="sl-SI" b="1" dirty="0"/>
            <a:t>Za koga?</a:t>
          </a:r>
        </a:p>
        <a:p>
          <a:endParaRPr lang="sl-SI" b="1" dirty="0"/>
        </a:p>
        <a:p>
          <a:endParaRPr lang="sl-SI" b="1" dirty="0"/>
        </a:p>
        <a:p>
          <a:r>
            <a:rPr lang="sl-SI" dirty="0"/>
            <a:t>NVO v Sloveniji in njihove NVO partnerje</a:t>
          </a:r>
          <a:endParaRPr lang="sl-SI" b="1" dirty="0"/>
        </a:p>
      </dgm:t>
    </dgm:pt>
    <dgm:pt modelId="{6FA476B8-A221-47EF-9C19-F10402F578F8}" type="parTrans" cxnId="{8C401BE0-FF95-4830-996A-621FC3A87A44}">
      <dgm:prSet/>
      <dgm:spPr/>
      <dgm:t>
        <a:bodyPr/>
        <a:lstStyle/>
        <a:p>
          <a:endParaRPr lang="sl-SI"/>
        </a:p>
      </dgm:t>
    </dgm:pt>
    <dgm:pt modelId="{079DA31C-B5ED-4AB7-BF27-8C5E779B78CA}" type="sibTrans" cxnId="{8C401BE0-FF95-4830-996A-621FC3A87A44}">
      <dgm:prSet/>
      <dgm:spPr/>
      <dgm:t>
        <a:bodyPr/>
        <a:lstStyle/>
        <a:p>
          <a:endParaRPr lang="sl-SI"/>
        </a:p>
      </dgm:t>
    </dgm:pt>
    <dgm:pt modelId="{035170F5-A2FE-43F5-9FA1-0C79AA2B3056}">
      <dgm:prSet phldrT="[besedilo]"/>
      <dgm:spPr/>
      <dgm:t>
        <a:bodyPr/>
        <a:lstStyle/>
        <a:p>
          <a:r>
            <a:rPr lang="sl-SI" b="1" dirty="0"/>
            <a:t>Za kaj?</a:t>
          </a:r>
        </a:p>
        <a:p>
          <a:r>
            <a:rPr lang="sl-SI" dirty="0"/>
            <a:t>Podpora NVO pri </a:t>
          </a:r>
          <a:r>
            <a:rPr lang="sl-SI" b="1" dirty="0"/>
            <a:t>NUJNIH </a:t>
          </a:r>
          <a:r>
            <a:rPr lang="sl-SI" b="0" dirty="0"/>
            <a:t>zagovorniških, pravnih, komunikacijskih in drugih akcijah, ki so načrtovane kot </a:t>
          </a:r>
          <a:r>
            <a:rPr lang="sl-SI" b="1" dirty="0"/>
            <a:t>takojšen odziv </a:t>
          </a:r>
          <a:r>
            <a:rPr lang="sl-SI" b="0" dirty="0"/>
            <a:t>na izzive/priložnosti</a:t>
          </a:r>
          <a:endParaRPr lang="sl-SI" dirty="0"/>
        </a:p>
      </dgm:t>
    </dgm:pt>
    <dgm:pt modelId="{41157CE3-E271-4605-864A-E95B13D00054}" type="parTrans" cxnId="{F92E1FDB-DB26-463F-9AED-F9AB89A8BF98}">
      <dgm:prSet/>
      <dgm:spPr/>
      <dgm:t>
        <a:bodyPr/>
        <a:lstStyle/>
        <a:p>
          <a:endParaRPr lang="sl-SI"/>
        </a:p>
      </dgm:t>
    </dgm:pt>
    <dgm:pt modelId="{EA8380ED-1509-4FAB-9788-9599B4C7DB4C}" type="sibTrans" cxnId="{F92E1FDB-DB26-463F-9AED-F9AB89A8BF98}">
      <dgm:prSet/>
      <dgm:spPr/>
      <dgm:t>
        <a:bodyPr/>
        <a:lstStyle/>
        <a:p>
          <a:endParaRPr lang="sl-SI"/>
        </a:p>
      </dgm:t>
    </dgm:pt>
    <dgm:pt modelId="{488164E8-1193-426F-8EDD-09379824B4ED}">
      <dgm:prSet phldrT="[besedilo]"/>
      <dgm:spPr/>
      <dgm:t>
        <a:bodyPr/>
        <a:lstStyle/>
        <a:p>
          <a:r>
            <a:rPr lang="sl-SI" b="1" dirty="0"/>
            <a:t>Za koliko?</a:t>
          </a:r>
        </a:p>
        <a:p>
          <a:r>
            <a:rPr lang="sl-SI" dirty="0"/>
            <a:t>5.000 – 10.000 EUR</a:t>
          </a:r>
        </a:p>
        <a:p>
          <a:r>
            <a:rPr lang="sl-SI" b="1" dirty="0"/>
            <a:t>Do 6 mesecev</a:t>
          </a:r>
        </a:p>
      </dgm:t>
    </dgm:pt>
    <dgm:pt modelId="{50136F52-5D8F-46DF-80CD-50FDF860819B}" type="parTrans" cxnId="{24560536-191B-4675-9582-4FE83B195839}">
      <dgm:prSet/>
      <dgm:spPr/>
      <dgm:t>
        <a:bodyPr/>
        <a:lstStyle/>
        <a:p>
          <a:endParaRPr lang="sl-SI"/>
        </a:p>
      </dgm:t>
    </dgm:pt>
    <dgm:pt modelId="{80377AAB-33D8-4558-85A9-23CE79934199}" type="sibTrans" cxnId="{24560536-191B-4675-9582-4FE83B195839}">
      <dgm:prSet/>
      <dgm:spPr/>
      <dgm:t>
        <a:bodyPr/>
        <a:lstStyle/>
        <a:p>
          <a:endParaRPr lang="sl-SI"/>
        </a:p>
      </dgm:t>
    </dgm:pt>
    <dgm:pt modelId="{64A46F5D-A2F3-48C9-9020-F533A5C7CCD1}">
      <dgm:prSet/>
      <dgm:spPr/>
      <dgm:t>
        <a:bodyPr/>
        <a:lstStyle/>
        <a:p>
          <a:r>
            <a:rPr lang="sl-SI" b="1" dirty="0"/>
            <a:t>Do kdaj?</a:t>
          </a:r>
        </a:p>
        <a:p>
          <a:r>
            <a:rPr lang="sl-SI" b="0" dirty="0"/>
            <a:t>Do porabe sredstev</a:t>
          </a:r>
          <a:r>
            <a:rPr lang="sl-SI" b="0"/>
            <a:t>. </a:t>
          </a:r>
        </a:p>
        <a:p>
          <a:r>
            <a:rPr lang="sl-SI" b="0"/>
            <a:t>V </a:t>
          </a:r>
          <a:r>
            <a:rPr lang="sl-SI" b="0" dirty="0"/>
            <a:t>primeru zavrnitve </a:t>
          </a:r>
          <a:r>
            <a:rPr lang="sl-SI" b="0"/>
            <a:t>možna ponovna prijava.</a:t>
          </a:r>
          <a:endParaRPr lang="sl-SI" b="0" dirty="0"/>
        </a:p>
      </dgm:t>
    </dgm:pt>
    <dgm:pt modelId="{9E8E5196-4074-4727-80E2-FA26E8EAACB9}" type="parTrans" cxnId="{9133A147-6C59-4608-B008-1651ACEADE31}">
      <dgm:prSet/>
      <dgm:spPr/>
      <dgm:t>
        <a:bodyPr/>
        <a:lstStyle/>
        <a:p>
          <a:endParaRPr lang="sl-SI"/>
        </a:p>
      </dgm:t>
    </dgm:pt>
    <dgm:pt modelId="{9ED8D005-99F2-4DC6-8B5B-335DAD447217}" type="sibTrans" cxnId="{9133A147-6C59-4608-B008-1651ACEADE31}">
      <dgm:prSet/>
      <dgm:spPr/>
      <dgm:t>
        <a:bodyPr/>
        <a:lstStyle/>
        <a:p>
          <a:endParaRPr lang="sl-SI"/>
        </a:p>
      </dgm:t>
    </dgm:pt>
    <dgm:pt modelId="{BBCC2CDA-4CAC-4984-B51E-7AC1DE7A86A2}" type="pres">
      <dgm:prSet presAssocID="{E403C93D-12F2-4DF7-8D74-A1C21D0FEDA4}" presName="diagram" presStyleCnt="0">
        <dgm:presLayoutVars>
          <dgm:dir/>
          <dgm:resizeHandles val="exact"/>
        </dgm:presLayoutVars>
      </dgm:prSet>
      <dgm:spPr/>
    </dgm:pt>
    <dgm:pt modelId="{AAD4B043-0723-4285-B2FF-FEDC2DB42FD4}" type="pres">
      <dgm:prSet presAssocID="{0CF508AC-0FB1-44B2-A7A8-CB85D24EB23E}" presName="node" presStyleLbl="node1" presStyleIdx="0" presStyleCnt="5" custLinFactNeighborX="553" custLinFactNeighborY="4454">
        <dgm:presLayoutVars>
          <dgm:bulletEnabled val="1"/>
        </dgm:presLayoutVars>
      </dgm:prSet>
      <dgm:spPr/>
    </dgm:pt>
    <dgm:pt modelId="{D3E5D166-4914-4E75-ACB1-9BCE72AB2AF3}" type="pres">
      <dgm:prSet presAssocID="{3D8154A5-0255-46F1-8FC4-5D9CC89B83C9}" presName="sibTrans" presStyleCnt="0"/>
      <dgm:spPr/>
    </dgm:pt>
    <dgm:pt modelId="{27D187AB-4F8B-4047-89AC-2536E050BF85}" type="pres">
      <dgm:prSet presAssocID="{2CD08F62-A9BD-42A4-8033-B5BB8ABB15D9}" presName="node" presStyleLbl="node1" presStyleIdx="1" presStyleCnt="5">
        <dgm:presLayoutVars>
          <dgm:bulletEnabled val="1"/>
        </dgm:presLayoutVars>
      </dgm:prSet>
      <dgm:spPr/>
    </dgm:pt>
    <dgm:pt modelId="{8DFF2208-4952-49D8-9BC9-F45C9F3E492E}" type="pres">
      <dgm:prSet presAssocID="{079DA31C-B5ED-4AB7-BF27-8C5E779B78CA}" presName="sibTrans" presStyleCnt="0"/>
      <dgm:spPr/>
    </dgm:pt>
    <dgm:pt modelId="{587FFCC9-6FDD-4550-9BB5-C0DF266F9431}" type="pres">
      <dgm:prSet presAssocID="{035170F5-A2FE-43F5-9FA1-0C79AA2B3056}" presName="node" presStyleLbl="node1" presStyleIdx="2" presStyleCnt="5">
        <dgm:presLayoutVars>
          <dgm:bulletEnabled val="1"/>
        </dgm:presLayoutVars>
      </dgm:prSet>
      <dgm:spPr/>
    </dgm:pt>
    <dgm:pt modelId="{19E74EBD-7C65-4FFB-BFF2-D48ABC0A80F8}" type="pres">
      <dgm:prSet presAssocID="{EA8380ED-1509-4FAB-9788-9599B4C7DB4C}" presName="sibTrans" presStyleCnt="0"/>
      <dgm:spPr/>
    </dgm:pt>
    <dgm:pt modelId="{7C815B07-13E4-445C-9532-2F3922D92A65}" type="pres">
      <dgm:prSet presAssocID="{488164E8-1193-426F-8EDD-09379824B4ED}" presName="node" presStyleLbl="node1" presStyleIdx="3" presStyleCnt="5">
        <dgm:presLayoutVars>
          <dgm:bulletEnabled val="1"/>
        </dgm:presLayoutVars>
      </dgm:prSet>
      <dgm:spPr/>
    </dgm:pt>
    <dgm:pt modelId="{A068F291-2194-4EAB-83E3-E4D26F58A558}" type="pres">
      <dgm:prSet presAssocID="{80377AAB-33D8-4558-85A9-23CE79934199}" presName="sibTrans" presStyleCnt="0"/>
      <dgm:spPr/>
    </dgm:pt>
    <dgm:pt modelId="{E813E25B-EF73-4311-91E0-7FA281F885E4}" type="pres">
      <dgm:prSet presAssocID="{64A46F5D-A2F3-48C9-9020-F533A5C7CCD1}" presName="node" presStyleLbl="node1" presStyleIdx="4" presStyleCnt="5">
        <dgm:presLayoutVars>
          <dgm:bulletEnabled val="1"/>
        </dgm:presLayoutVars>
      </dgm:prSet>
      <dgm:spPr/>
    </dgm:pt>
  </dgm:ptLst>
  <dgm:cxnLst>
    <dgm:cxn modelId="{24560536-191B-4675-9582-4FE83B195839}" srcId="{E403C93D-12F2-4DF7-8D74-A1C21D0FEDA4}" destId="{488164E8-1193-426F-8EDD-09379824B4ED}" srcOrd="3" destOrd="0" parTransId="{50136F52-5D8F-46DF-80CD-50FDF860819B}" sibTransId="{80377AAB-33D8-4558-85A9-23CE79934199}"/>
    <dgm:cxn modelId="{79643338-EF48-4FA5-A2CE-C6AFD08FE672}" type="presOf" srcId="{0CF508AC-0FB1-44B2-A7A8-CB85D24EB23E}" destId="{AAD4B043-0723-4285-B2FF-FEDC2DB42FD4}" srcOrd="0" destOrd="0" presId="urn:microsoft.com/office/officeart/2005/8/layout/default"/>
    <dgm:cxn modelId="{43097C3F-65D2-4C1A-8A52-D058898A3E2B}" type="presOf" srcId="{2CD08F62-A9BD-42A4-8033-B5BB8ABB15D9}" destId="{27D187AB-4F8B-4047-89AC-2536E050BF85}" srcOrd="0" destOrd="0" presId="urn:microsoft.com/office/officeart/2005/8/layout/default"/>
    <dgm:cxn modelId="{9133A147-6C59-4608-B008-1651ACEADE31}" srcId="{E403C93D-12F2-4DF7-8D74-A1C21D0FEDA4}" destId="{64A46F5D-A2F3-48C9-9020-F533A5C7CCD1}" srcOrd="4" destOrd="0" parTransId="{9E8E5196-4074-4727-80E2-FA26E8EAACB9}" sibTransId="{9ED8D005-99F2-4DC6-8B5B-335DAD447217}"/>
    <dgm:cxn modelId="{C3DFF37E-33E9-46DE-A639-77A1910A7595}" srcId="{E403C93D-12F2-4DF7-8D74-A1C21D0FEDA4}" destId="{0CF508AC-0FB1-44B2-A7A8-CB85D24EB23E}" srcOrd="0" destOrd="0" parTransId="{D29117DC-83DF-466C-9F0C-80B2FF846F45}" sibTransId="{3D8154A5-0255-46F1-8FC4-5D9CC89B83C9}"/>
    <dgm:cxn modelId="{DE2B6392-4784-4091-BE70-2DB71320121A}" type="presOf" srcId="{64A46F5D-A2F3-48C9-9020-F533A5C7CCD1}" destId="{E813E25B-EF73-4311-91E0-7FA281F885E4}" srcOrd="0" destOrd="0" presId="urn:microsoft.com/office/officeart/2005/8/layout/default"/>
    <dgm:cxn modelId="{88E18BA6-F2A5-45F3-921A-C2E4154C5F72}" type="presOf" srcId="{E403C93D-12F2-4DF7-8D74-A1C21D0FEDA4}" destId="{BBCC2CDA-4CAC-4984-B51E-7AC1DE7A86A2}" srcOrd="0" destOrd="0" presId="urn:microsoft.com/office/officeart/2005/8/layout/default"/>
    <dgm:cxn modelId="{5A7722AD-0859-4EE8-878B-D5605DED9BE7}" type="presOf" srcId="{035170F5-A2FE-43F5-9FA1-0C79AA2B3056}" destId="{587FFCC9-6FDD-4550-9BB5-C0DF266F9431}" srcOrd="0" destOrd="0" presId="urn:microsoft.com/office/officeart/2005/8/layout/default"/>
    <dgm:cxn modelId="{0FA200DB-F2FB-48D2-B125-DAA1F639F43A}" type="presOf" srcId="{488164E8-1193-426F-8EDD-09379824B4ED}" destId="{7C815B07-13E4-445C-9532-2F3922D92A65}" srcOrd="0" destOrd="0" presId="urn:microsoft.com/office/officeart/2005/8/layout/default"/>
    <dgm:cxn modelId="{F92E1FDB-DB26-463F-9AED-F9AB89A8BF98}" srcId="{E403C93D-12F2-4DF7-8D74-A1C21D0FEDA4}" destId="{035170F5-A2FE-43F5-9FA1-0C79AA2B3056}" srcOrd="2" destOrd="0" parTransId="{41157CE3-E271-4605-864A-E95B13D00054}" sibTransId="{EA8380ED-1509-4FAB-9788-9599B4C7DB4C}"/>
    <dgm:cxn modelId="{8C401BE0-FF95-4830-996A-621FC3A87A44}" srcId="{E403C93D-12F2-4DF7-8D74-A1C21D0FEDA4}" destId="{2CD08F62-A9BD-42A4-8033-B5BB8ABB15D9}" srcOrd="1" destOrd="0" parTransId="{6FA476B8-A221-47EF-9C19-F10402F578F8}" sibTransId="{079DA31C-B5ED-4AB7-BF27-8C5E779B78CA}"/>
    <dgm:cxn modelId="{502D3075-A34B-45E1-8517-BF6E0822EDDB}" type="presParOf" srcId="{BBCC2CDA-4CAC-4984-B51E-7AC1DE7A86A2}" destId="{AAD4B043-0723-4285-B2FF-FEDC2DB42FD4}" srcOrd="0" destOrd="0" presId="urn:microsoft.com/office/officeart/2005/8/layout/default"/>
    <dgm:cxn modelId="{90FB6623-0A54-4A02-B079-42BCE40322CC}" type="presParOf" srcId="{BBCC2CDA-4CAC-4984-B51E-7AC1DE7A86A2}" destId="{D3E5D166-4914-4E75-ACB1-9BCE72AB2AF3}" srcOrd="1" destOrd="0" presId="urn:microsoft.com/office/officeart/2005/8/layout/default"/>
    <dgm:cxn modelId="{39C1F09B-EDA0-4128-9FA5-8592D6AF58F9}" type="presParOf" srcId="{BBCC2CDA-4CAC-4984-B51E-7AC1DE7A86A2}" destId="{27D187AB-4F8B-4047-89AC-2536E050BF85}" srcOrd="2" destOrd="0" presId="urn:microsoft.com/office/officeart/2005/8/layout/default"/>
    <dgm:cxn modelId="{23C707BA-B1AD-4BF8-B9F1-1C4B876B8C02}" type="presParOf" srcId="{BBCC2CDA-4CAC-4984-B51E-7AC1DE7A86A2}" destId="{8DFF2208-4952-49D8-9BC9-F45C9F3E492E}" srcOrd="3" destOrd="0" presId="urn:microsoft.com/office/officeart/2005/8/layout/default"/>
    <dgm:cxn modelId="{67E4EA4E-42F2-40CC-AF5A-04D00B7E7806}" type="presParOf" srcId="{BBCC2CDA-4CAC-4984-B51E-7AC1DE7A86A2}" destId="{587FFCC9-6FDD-4550-9BB5-C0DF266F9431}" srcOrd="4" destOrd="0" presId="urn:microsoft.com/office/officeart/2005/8/layout/default"/>
    <dgm:cxn modelId="{36AD9302-C2F4-45E5-8131-90A879D9CDA8}" type="presParOf" srcId="{BBCC2CDA-4CAC-4984-B51E-7AC1DE7A86A2}" destId="{19E74EBD-7C65-4FFB-BFF2-D48ABC0A80F8}" srcOrd="5" destOrd="0" presId="urn:microsoft.com/office/officeart/2005/8/layout/default"/>
    <dgm:cxn modelId="{BAB083E4-76D2-489B-946B-5450CA38B796}" type="presParOf" srcId="{BBCC2CDA-4CAC-4984-B51E-7AC1DE7A86A2}" destId="{7C815B07-13E4-445C-9532-2F3922D92A65}" srcOrd="6" destOrd="0" presId="urn:microsoft.com/office/officeart/2005/8/layout/default"/>
    <dgm:cxn modelId="{EE44A1C3-4886-4989-92D5-D51902A3666E}" type="presParOf" srcId="{BBCC2CDA-4CAC-4984-B51E-7AC1DE7A86A2}" destId="{A068F291-2194-4EAB-83E3-E4D26F58A558}" srcOrd="7" destOrd="0" presId="urn:microsoft.com/office/officeart/2005/8/layout/default"/>
    <dgm:cxn modelId="{BD741514-3C92-4FB3-B4B6-332F879835D1}" type="presParOf" srcId="{BBCC2CDA-4CAC-4984-B51E-7AC1DE7A86A2}" destId="{E813E25B-EF73-4311-91E0-7FA281F885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181478-A6A1-4249-BFFE-2DC36743104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E9460F3-31C4-44DE-8E5A-67AC22079313}">
      <dgm:prSet/>
      <dgm:spPr/>
      <dgm:t>
        <a:bodyPr/>
        <a:lstStyle/>
        <a:p>
          <a:r>
            <a:rPr lang="sl-SI" dirty="0"/>
            <a:t>Plačila niso vezana na dejansko porabo, ampak na realizacijo ciljev/rezultatov (dogovorjeni pred podpisom pogodbe).</a:t>
          </a:r>
          <a:endParaRPr lang="en-US" dirty="0"/>
        </a:p>
      </dgm:t>
    </dgm:pt>
    <dgm:pt modelId="{6E9FA8B4-2E33-4A15-9B18-650CD5AE2D3E}" type="parTrans" cxnId="{D452B085-0B2F-4B02-AF0D-D138D30DFEF8}">
      <dgm:prSet/>
      <dgm:spPr/>
      <dgm:t>
        <a:bodyPr/>
        <a:lstStyle/>
        <a:p>
          <a:endParaRPr lang="en-US"/>
        </a:p>
      </dgm:t>
    </dgm:pt>
    <dgm:pt modelId="{7233840C-D705-44C2-A3D2-5777BC0278E9}" type="sibTrans" cxnId="{D452B085-0B2F-4B02-AF0D-D138D30DFEF8}">
      <dgm:prSet/>
      <dgm:spPr/>
      <dgm:t>
        <a:bodyPr/>
        <a:lstStyle/>
        <a:p>
          <a:endParaRPr lang="en-US"/>
        </a:p>
      </dgm:t>
    </dgm:pt>
    <dgm:pt modelId="{C52788CB-6037-4540-B976-EBA5C53A32E1}">
      <dgm:prSet/>
      <dgm:spPr/>
      <dgm:t>
        <a:bodyPr/>
        <a:lstStyle/>
        <a:p>
          <a:r>
            <a:rPr lang="sl-SI"/>
            <a:t>Ni dokazovanja porabe sredstev s predložitvijo računov ipd. </a:t>
          </a:r>
          <a:endParaRPr lang="en-US"/>
        </a:p>
      </dgm:t>
    </dgm:pt>
    <dgm:pt modelId="{8E05C7E7-DE4A-431E-9B93-6E093B4BB5E5}" type="parTrans" cxnId="{EF39C748-B96F-4570-94DD-654226E3EA25}">
      <dgm:prSet/>
      <dgm:spPr/>
      <dgm:t>
        <a:bodyPr/>
        <a:lstStyle/>
        <a:p>
          <a:endParaRPr lang="en-US"/>
        </a:p>
      </dgm:t>
    </dgm:pt>
    <dgm:pt modelId="{0041B595-C962-41AD-98E3-26043B7BFD3C}" type="sibTrans" cxnId="{EF39C748-B96F-4570-94DD-654226E3EA25}">
      <dgm:prSet/>
      <dgm:spPr/>
      <dgm:t>
        <a:bodyPr/>
        <a:lstStyle/>
        <a:p>
          <a:endParaRPr lang="en-US"/>
        </a:p>
      </dgm:t>
    </dgm:pt>
    <dgm:pt modelId="{7904B341-C706-4F69-B32A-2FB4FFCA8453}">
      <dgm:prSet/>
      <dgm:spPr/>
      <dgm:t>
        <a:bodyPr/>
        <a:lstStyle/>
        <a:p>
          <a:r>
            <a:rPr lang="sl-SI"/>
            <a:t>Vsa dokazila so vezana na vsebino in ne na finance. </a:t>
          </a:r>
          <a:endParaRPr lang="en-US"/>
        </a:p>
      </dgm:t>
    </dgm:pt>
    <dgm:pt modelId="{B62E6AA2-3A16-4D42-A06E-BDB60ED8931E}" type="parTrans" cxnId="{165A2DEC-A665-43DD-A630-865FA0C3231C}">
      <dgm:prSet/>
      <dgm:spPr/>
      <dgm:t>
        <a:bodyPr/>
        <a:lstStyle/>
        <a:p>
          <a:endParaRPr lang="en-US"/>
        </a:p>
      </dgm:t>
    </dgm:pt>
    <dgm:pt modelId="{7C32031D-E188-4351-AE8D-30C4AFDF1089}" type="sibTrans" cxnId="{165A2DEC-A665-43DD-A630-865FA0C3231C}">
      <dgm:prSet/>
      <dgm:spPr/>
      <dgm:t>
        <a:bodyPr/>
        <a:lstStyle/>
        <a:p>
          <a:endParaRPr lang="en-US"/>
        </a:p>
      </dgm:t>
    </dgm:pt>
    <dgm:pt modelId="{04022C5D-F876-45F6-9385-AEBCF9FE3798}" type="pres">
      <dgm:prSet presAssocID="{74181478-A6A1-4249-BFFE-2DC367431047}" presName="vert0" presStyleCnt="0">
        <dgm:presLayoutVars>
          <dgm:dir/>
          <dgm:animOne val="branch"/>
          <dgm:animLvl val="lvl"/>
        </dgm:presLayoutVars>
      </dgm:prSet>
      <dgm:spPr/>
    </dgm:pt>
    <dgm:pt modelId="{70B498F0-1B57-455F-8F2D-30A8C45B9779}" type="pres">
      <dgm:prSet presAssocID="{CE9460F3-31C4-44DE-8E5A-67AC22079313}" presName="thickLine" presStyleLbl="alignNode1" presStyleIdx="0" presStyleCnt="3"/>
      <dgm:spPr/>
    </dgm:pt>
    <dgm:pt modelId="{A71DC836-3FC6-4AC1-8572-0A4C22DC77C9}" type="pres">
      <dgm:prSet presAssocID="{CE9460F3-31C4-44DE-8E5A-67AC22079313}" presName="horz1" presStyleCnt="0"/>
      <dgm:spPr/>
    </dgm:pt>
    <dgm:pt modelId="{4B21A4F7-8B8F-4E6B-A45C-BEC232085DE3}" type="pres">
      <dgm:prSet presAssocID="{CE9460F3-31C4-44DE-8E5A-67AC22079313}" presName="tx1" presStyleLbl="revTx" presStyleIdx="0" presStyleCnt="3"/>
      <dgm:spPr/>
    </dgm:pt>
    <dgm:pt modelId="{B90B3028-897F-43BD-847A-F45A3602B879}" type="pres">
      <dgm:prSet presAssocID="{CE9460F3-31C4-44DE-8E5A-67AC22079313}" presName="vert1" presStyleCnt="0"/>
      <dgm:spPr/>
    </dgm:pt>
    <dgm:pt modelId="{E5482EF8-A748-4F0D-8D16-E09057708452}" type="pres">
      <dgm:prSet presAssocID="{C52788CB-6037-4540-B976-EBA5C53A32E1}" presName="thickLine" presStyleLbl="alignNode1" presStyleIdx="1" presStyleCnt="3"/>
      <dgm:spPr/>
    </dgm:pt>
    <dgm:pt modelId="{037072AC-E06E-4C4B-A709-2129DD628B3D}" type="pres">
      <dgm:prSet presAssocID="{C52788CB-6037-4540-B976-EBA5C53A32E1}" presName="horz1" presStyleCnt="0"/>
      <dgm:spPr/>
    </dgm:pt>
    <dgm:pt modelId="{82CAF135-1274-41B0-87C9-45D6B41F8A31}" type="pres">
      <dgm:prSet presAssocID="{C52788CB-6037-4540-B976-EBA5C53A32E1}" presName="tx1" presStyleLbl="revTx" presStyleIdx="1" presStyleCnt="3"/>
      <dgm:spPr/>
    </dgm:pt>
    <dgm:pt modelId="{B3DBFEEC-4EC7-4A33-AF7F-755B4BF2D73A}" type="pres">
      <dgm:prSet presAssocID="{C52788CB-6037-4540-B976-EBA5C53A32E1}" presName="vert1" presStyleCnt="0"/>
      <dgm:spPr/>
    </dgm:pt>
    <dgm:pt modelId="{2A32726A-BE6C-4B19-8FDE-0DE14FF618A1}" type="pres">
      <dgm:prSet presAssocID="{7904B341-C706-4F69-B32A-2FB4FFCA8453}" presName="thickLine" presStyleLbl="alignNode1" presStyleIdx="2" presStyleCnt="3"/>
      <dgm:spPr/>
    </dgm:pt>
    <dgm:pt modelId="{BE10946C-5628-47D0-8B02-065593E793C3}" type="pres">
      <dgm:prSet presAssocID="{7904B341-C706-4F69-B32A-2FB4FFCA8453}" presName="horz1" presStyleCnt="0"/>
      <dgm:spPr/>
    </dgm:pt>
    <dgm:pt modelId="{15F11A30-F85D-406A-B5A6-B23D635359A8}" type="pres">
      <dgm:prSet presAssocID="{7904B341-C706-4F69-B32A-2FB4FFCA8453}" presName="tx1" presStyleLbl="revTx" presStyleIdx="2" presStyleCnt="3"/>
      <dgm:spPr/>
    </dgm:pt>
    <dgm:pt modelId="{AE97922B-0539-4BC2-9203-C1302A1A88A2}" type="pres">
      <dgm:prSet presAssocID="{7904B341-C706-4F69-B32A-2FB4FFCA8453}" presName="vert1" presStyleCnt="0"/>
      <dgm:spPr/>
    </dgm:pt>
  </dgm:ptLst>
  <dgm:cxnLst>
    <dgm:cxn modelId="{A4FF4225-1A7E-4BB0-98DA-DD03E73CED70}" type="presOf" srcId="{7904B341-C706-4F69-B32A-2FB4FFCA8453}" destId="{15F11A30-F85D-406A-B5A6-B23D635359A8}" srcOrd="0" destOrd="0" presId="urn:microsoft.com/office/officeart/2008/layout/LinedList"/>
    <dgm:cxn modelId="{B72BD25D-CB5D-446B-A463-6CB14633494D}" type="presOf" srcId="{CE9460F3-31C4-44DE-8E5A-67AC22079313}" destId="{4B21A4F7-8B8F-4E6B-A45C-BEC232085DE3}" srcOrd="0" destOrd="0" presId="urn:microsoft.com/office/officeart/2008/layout/LinedList"/>
    <dgm:cxn modelId="{5D4E5760-6474-4CEA-89AB-1DC759D91955}" type="presOf" srcId="{C52788CB-6037-4540-B976-EBA5C53A32E1}" destId="{82CAF135-1274-41B0-87C9-45D6B41F8A31}" srcOrd="0" destOrd="0" presId="urn:microsoft.com/office/officeart/2008/layout/LinedList"/>
    <dgm:cxn modelId="{EF39C748-B96F-4570-94DD-654226E3EA25}" srcId="{74181478-A6A1-4249-BFFE-2DC367431047}" destId="{C52788CB-6037-4540-B976-EBA5C53A32E1}" srcOrd="1" destOrd="0" parTransId="{8E05C7E7-DE4A-431E-9B93-6E093B4BB5E5}" sibTransId="{0041B595-C962-41AD-98E3-26043B7BFD3C}"/>
    <dgm:cxn modelId="{8B6D945A-4821-46DD-839B-0A47CDA99345}" type="presOf" srcId="{74181478-A6A1-4249-BFFE-2DC367431047}" destId="{04022C5D-F876-45F6-9385-AEBCF9FE3798}" srcOrd="0" destOrd="0" presId="urn:microsoft.com/office/officeart/2008/layout/LinedList"/>
    <dgm:cxn modelId="{D452B085-0B2F-4B02-AF0D-D138D30DFEF8}" srcId="{74181478-A6A1-4249-BFFE-2DC367431047}" destId="{CE9460F3-31C4-44DE-8E5A-67AC22079313}" srcOrd="0" destOrd="0" parTransId="{6E9FA8B4-2E33-4A15-9B18-650CD5AE2D3E}" sibTransId="{7233840C-D705-44C2-A3D2-5777BC0278E9}"/>
    <dgm:cxn modelId="{165A2DEC-A665-43DD-A630-865FA0C3231C}" srcId="{74181478-A6A1-4249-BFFE-2DC367431047}" destId="{7904B341-C706-4F69-B32A-2FB4FFCA8453}" srcOrd="2" destOrd="0" parTransId="{B62E6AA2-3A16-4D42-A06E-BDB60ED8931E}" sibTransId="{7C32031D-E188-4351-AE8D-30C4AFDF1089}"/>
    <dgm:cxn modelId="{1A731089-1D45-489F-88EF-5A2AA1F14E4E}" type="presParOf" srcId="{04022C5D-F876-45F6-9385-AEBCF9FE3798}" destId="{70B498F0-1B57-455F-8F2D-30A8C45B9779}" srcOrd="0" destOrd="0" presId="urn:microsoft.com/office/officeart/2008/layout/LinedList"/>
    <dgm:cxn modelId="{9A1BE4CA-E434-40F7-9373-5CD01F4028F7}" type="presParOf" srcId="{04022C5D-F876-45F6-9385-AEBCF9FE3798}" destId="{A71DC836-3FC6-4AC1-8572-0A4C22DC77C9}" srcOrd="1" destOrd="0" presId="urn:microsoft.com/office/officeart/2008/layout/LinedList"/>
    <dgm:cxn modelId="{9E121A84-7104-4842-85CB-97707A7EA48A}" type="presParOf" srcId="{A71DC836-3FC6-4AC1-8572-0A4C22DC77C9}" destId="{4B21A4F7-8B8F-4E6B-A45C-BEC232085DE3}" srcOrd="0" destOrd="0" presId="urn:microsoft.com/office/officeart/2008/layout/LinedList"/>
    <dgm:cxn modelId="{5311DF4A-8FCD-41B2-AC23-9EE53FC67116}" type="presParOf" srcId="{A71DC836-3FC6-4AC1-8572-0A4C22DC77C9}" destId="{B90B3028-897F-43BD-847A-F45A3602B879}" srcOrd="1" destOrd="0" presId="urn:microsoft.com/office/officeart/2008/layout/LinedList"/>
    <dgm:cxn modelId="{BB065FF3-8F40-45D9-926C-864C6B533ADB}" type="presParOf" srcId="{04022C5D-F876-45F6-9385-AEBCF9FE3798}" destId="{E5482EF8-A748-4F0D-8D16-E09057708452}" srcOrd="2" destOrd="0" presId="urn:microsoft.com/office/officeart/2008/layout/LinedList"/>
    <dgm:cxn modelId="{3E1FFE42-257A-4B15-A6B5-1D8F8CE2B38E}" type="presParOf" srcId="{04022C5D-F876-45F6-9385-AEBCF9FE3798}" destId="{037072AC-E06E-4C4B-A709-2129DD628B3D}" srcOrd="3" destOrd="0" presId="urn:microsoft.com/office/officeart/2008/layout/LinedList"/>
    <dgm:cxn modelId="{3FA4ED60-81CB-4883-808C-A6FDF8C77A92}" type="presParOf" srcId="{037072AC-E06E-4C4B-A709-2129DD628B3D}" destId="{82CAF135-1274-41B0-87C9-45D6B41F8A31}" srcOrd="0" destOrd="0" presId="urn:microsoft.com/office/officeart/2008/layout/LinedList"/>
    <dgm:cxn modelId="{F04766B7-CC9C-4350-B2A8-769623488896}" type="presParOf" srcId="{037072AC-E06E-4C4B-A709-2129DD628B3D}" destId="{B3DBFEEC-4EC7-4A33-AF7F-755B4BF2D73A}" srcOrd="1" destOrd="0" presId="urn:microsoft.com/office/officeart/2008/layout/LinedList"/>
    <dgm:cxn modelId="{DDE64812-259B-43C8-9AD6-D94881D4F04D}" type="presParOf" srcId="{04022C5D-F876-45F6-9385-AEBCF9FE3798}" destId="{2A32726A-BE6C-4B19-8FDE-0DE14FF618A1}" srcOrd="4" destOrd="0" presId="urn:microsoft.com/office/officeart/2008/layout/LinedList"/>
    <dgm:cxn modelId="{37793CA9-0F8D-4E41-88E9-A8942CD9C81D}" type="presParOf" srcId="{04022C5D-F876-45F6-9385-AEBCF9FE3798}" destId="{BE10946C-5628-47D0-8B02-065593E793C3}" srcOrd="5" destOrd="0" presId="urn:microsoft.com/office/officeart/2008/layout/LinedList"/>
    <dgm:cxn modelId="{9E550EA6-59A3-49E1-8839-34C0D41670CC}" type="presParOf" srcId="{BE10946C-5628-47D0-8B02-065593E793C3}" destId="{15F11A30-F85D-406A-B5A6-B23D635359A8}" srcOrd="0" destOrd="0" presId="urn:microsoft.com/office/officeart/2008/layout/LinedList"/>
    <dgm:cxn modelId="{E589EEDD-71AD-4B38-B633-4E9E6D3E8E1F}" type="presParOf" srcId="{BE10946C-5628-47D0-8B02-065593E793C3}" destId="{AE97922B-0539-4BC2-9203-C1302A1A88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F5C35-9966-42D9-8BC8-B728E11F1F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34065E-0128-4F73-97CB-228065056396}">
      <dgm:prSet/>
      <dgm:spPr/>
      <dgm:t>
        <a:bodyPr/>
        <a:lstStyle/>
        <a:p>
          <a:r>
            <a:rPr lang="sl-SI"/>
            <a:t>Nevladne organizacije (2. člen Zakona o nevladnih organizacijah)</a:t>
          </a:r>
          <a:endParaRPr lang="en-US"/>
        </a:p>
      </dgm:t>
    </dgm:pt>
    <dgm:pt modelId="{1580CD15-D0AB-4629-8BB3-4883337E4CBA}" type="parTrans" cxnId="{81DA82FA-9F38-486A-8303-39D9AF2380B0}">
      <dgm:prSet/>
      <dgm:spPr/>
      <dgm:t>
        <a:bodyPr/>
        <a:lstStyle/>
        <a:p>
          <a:endParaRPr lang="en-US"/>
        </a:p>
      </dgm:t>
    </dgm:pt>
    <dgm:pt modelId="{D8C4B24F-4746-42EC-8AC8-06B00081AC5D}" type="sibTrans" cxnId="{81DA82FA-9F38-486A-8303-39D9AF2380B0}">
      <dgm:prSet/>
      <dgm:spPr/>
      <dgm:t>
        <a:bodyPr/>
        <a:lstStyle/>
        <a:p>
          <a:endParaRPr lang="en-US"/>
        </a:p>
      </dgm:t>
    </dgm:pt>
    <dgm:pt modelId="{16A612C9-322A-490E-BFA3-DCDF6B880BB8}">
      <dgm:prSet/>
      <dgm:spPr/>
      <dgm:t>
        <a:bodyPr/>
        <a:lstStyle/>
        <a:p>
          <a:r>
            <a:rPr lang="sl-SI"/>
            <a:t>Spoštovanje temeljnih pravic in vrednot EU (izjava, vsebinsko preverjanje)</a:t>
          </a:r>
          <a:endParaRPr lang="en-US"/>
        </a:p>
      </dgm:t>
    </dgm:pt>
    <dgm:pt modelId="{2B752D5B-CADA-4962-AB0B-041348149BDE}" type="parTrans" cxnId="{91A94513-5B7B-4E02-BB95-F65E97232C7C}">
      <dgm:prSet/>
      <dgm:spPr/>
      <dgm:t>
        <a:bodyPr/>
        <a:lstStyle/>
        <a:p>
          <a:endParaRPr lang="en-US"/>
        </a:p>
      </dgm:t>
    </dgm:pt>
    <dgm:pt modelId="{C86D09B2-9DD5-493B-9920-FB4714C4441A}" type="sibTrans" cxnId="{91A94513-5B7B-4E02-BB95-F65E97232C7C}">
      <dgm:prSet/>
      <dgm:spPr/>
      <dgm:t>
        <a:bodyPr/>
        <a:lstStyle/>
        <a:p>
          <a:endParaRPr lang="en-US"/>
        </a:p>
      </dgm:t>
    </dgm:pt>
    <dgm:pt modelId="{789DF86D-C0C7-4FF4-AB57-213947B9EFD7}" type="pres">
      <dgm:prSet presAssocID="{2BFF5C35-9966-42D9-8BC8-B728E11F1F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4018F7-4CB9-4CC1-9CEA-6C865DE08477}" type="pres">
      <dgm:prSet presAssocID="{0D34065E-0128-4F73-97CB-228065056396}" presName="hierRoot1" presStyleCnt="0"/>
      <dgm:spPr/>
    </dgm:pt>
    <dgm:pt modelId="{6B4F0EF2-62BF-4C1D-BF8C-2BFD45F59673}" type="pres">
      <dgm:prSet presAssocID="{0D34065E-0128-4F73-97CB-228065056396}" presName="composite" presStyleCnt="0"/>
      <dgm:spPr/>
    </dgm:pt>
    <dgm:pt modelId="{88191BA4-C190-492A-8B07-523DA1FC8811}" type="pres">
      <dgm:prSet presAssocID="{0D34065E-0128-4F73-97CB-228065056396}" presName="background" presStyleLbl="node0" presStyleIdx="0" presStyleCnt="2"/>
      <dgm:spPr/>
    </dgm:pt>
    <dgm:pt modelId="{2243911C-2C34-423F-98CA-9F8B78BD0E42}" type="pres">
      <dgm:prSet presAssocID="{0D34065E-0128-4F73-97CB-228065056396}" presName="text" presStyleLbl="fgAcc0" presStyleIdx="0" presStyleCnt="2">
        <dgm:presLayoutVars>
          <dgm:chPref val="3"/>
        </dgm:presLayoutVars>
      </dgm:prSet>
      <dgm:spPr/>
    </dgm:pt>
    <dgm:pt modelId="{306DF922-A63F-4F8D-81EE-DE1C177B3A01}" type="pres">
      <dgm:prSet presAssocID="{0D34065E-0128-4F73-97CB-228065056396}" presName="hierChild2" presStyleCnt="0"/>
      <dgm:spPr/>
    </dgm:pt>
    <dgm:pt modelId="{574017CB-AFE1-4565-A682-60352D79BA2C}" type="pres">
      <dgm:prSet presAssocID="{16A612C9-322A-490E-BFA3-DCDF6B880BB8}" presName="hierRoot1" presStyleCnt="0"/>
      <dgm:spPr/>
    </dgm:pt>
    <dgm:pt modelId="{D3E9E3B1-A3E1-44B0-AC5B-F61502431C16}" type="pres">
      <dgm:prSet presAssocID="{16A612C9-322A-490E-BFA3-DCDF6B880BB8}" presName="composite" presStyleCnt="0"/>
      <dgm:spPr/>
    </dgm:pt>
    <dgm:pt modelId="{73B7B1BD-5BD7-44F5-947B-F8178498572E}" type="pres">
      <dgm:prSet presAssocID="{16A612C9-322A-490E-BFA3-DCDF6B880BB8}" presName="background" presStyleLbl="node0" presStyleIdx="1" presStyleCnt="2"/>
      <dgm:spPr/>
    </dgm:pt>
    <dgm:pt modelId="{34AE4B23-D9A4-4F00-B6D0-7236E7E956BB}" type="pres">
      <dgm:prSet presAssocID="{16A612C9-322A-490E-BFA3-DCDF6B880BB8}" presName="text" presStyleLbl="fgAcc0" presStyleIdx="1" presStyleCnt="2">
        <dgm:presLayoutVars>
          <dgm:chPref val="3"/>
        </dgm:presLayoutVars>
      </dgm:prSet>
      <dgm:spPr/>
    </dgm:pt>
    <dgm:pt modelId="{034D4FF1-AE61-4BD4-8ACD-8B814D15EF44}" type="pres">
      <dgm:prSet presAssocID="{16A612C9-322A-490E-BFA3-DCDF6B880BB8}" presName="hierChild2" presStyleCnt="0"/>
      <dgm:spPr/>
    </dgm:pt>
  </dgm:ptLst>
  <dgm:cxnLst>
    <dgm:cxn modelId="{91A94513-5B7B-4E02-BB95-F65E97232C7C}" srcId="{2BFF5C35-9966-42D9-8BC8-B728E11F1F42}" destId="{16A612C9-322A-490E-BFA3-DCDF6B880BB8}" srcOrd="1" destOrd="0" parTransId="{2B752D5B-CADA-4962-AB0B-041348149BDE}" sibTransId="{C86D09B2-9DD5-493B-9920-FB4714C4441A}"/>
    <dgm:cxn modelId="{79583515-1152-4532-AA0E-155154EB4A05}" type="presOf" srcId="{2BFF5C35-9966-42D9-8BC8-B728E11F1F42}" destId="{789DF86D-C0C7-4FF4-AB57-213947B9EFD7}" srcOrd="0" destOrd="0" presId="urn:microsoft.com/office/officeart/2005/8/layout/hierarchy1"/>
    <dgm:cxn modelId="{1B236056-9765-43BC-9811-124135B15343}" type="presOf" srcId="{0D34065E-0128-4F73-97CB-228065056396}" destId="{2243911C-2C34-423F-98CA-9F8B78BD0E42}" srcOrd="0" destOrd="0" presId="urn:microsoft.com/office/officeart/2005/8/layout/hierarchy1"/>
    <dgm:cxn modelId="{DAF883CF-E8C6-4DBC-BE9D-02049B36285C}" type="presOf" srcId="{16A612C9-322A-490E-BFA3-DCDF6B880BB8}" destId="{34AE4B23-D9A4-4F00-B6D0-7236E7E956BB}" srcOrd="0" destOrd="0" presId="urn:microsoft.com/office/officeart/2005/8/layout/hierarchy1"/>
    <dgm:cxn modelId="{81DA82FA-9F38-486A-8303-39D9AF2380B0}" srcId="{2BFF5C35-9966-42D9-8BC8-B728E11F1F42}" destId="{0D34065E-0128-4F73-97CB-228065056396}" srcOrd="0" destOrd="0" parTransId="{1580CD15-D0AB-4629-8BB3-4883337E4CBA}" sibTransId="{D8C4B24F-4746-42EC-8AC8-06B00081AC5D}"/>
    <dgm:cxn modelId="{3EB63A29-9B5E-4E88-9C7E-D50DE82D72D9}" type="presParOf" srcId="{789DF86D-C0C7-4FF4-AB57-213947B9EFD7}" destId="{364018F7-4CB9-4CC1-9CEA-6C865DE08477}" srcOrd="0" destOrd="0" presId="urn:microsoft.com/office/officeart/2005/8/layout/hierarchy1"/>
    <dgm:cxn modelId="{2386690E-9E15-4BEB-A39E-40E794D1DDA9}" type="presParOf" srcId="{364018F7-4CB9-4CC1-9CEA-6C865DE08477}" destId="{6B4F0EF2-62BF-4C1D-BF8C-2BFD45F59673}" srcOrd="0" destOrd="0" presId="urn:microsoft.com/office/officeart/2005/8/layout/hierarchy1"/>
    <dgm:cxn modelId="{62E4713F-1B1E-4459-84F0-BBE23F40A9DC}" type="presParOf" srcId="{6B4F0EF2-62BF-4C1D-BF8C-2BFD45F59673}" destId="{88191BA4-C190-492A-8B07-523DA1FC8811}" srcOrd="0" destOrd="0" presId="urn:microsoft.com/office/officeart/2005/8/layout/hierarchy1"/>
    <dgm:cxn modelId="{C7D193BA-7ABE-413E-BADD-FBA00180CEF2}" type="presParOf" srcId="{6B4F0EF2-62BF-4C1D-BF8C-2BFD45F59673}" destId="{2243911C-2C34-423F-98CA-9F8B78BD0E42}" srcOrd="1" destOrd="0" presId="urn:microsoft.com/office/officeart/2005/8/layout/hierarchy1"/>
    <dgm:cxn modelId="{E1DA4319-047E-431D-B155-B34D7337C56C}" type="presParOf" srcId="{364018F7-4CB9-4CC1-9CEA-6C865DE08477}" destId="{306DF922-A63F-4F8D-81EE-DE1C177B3A01}" srcOrd="1" destOrd="0" presId="urn:microsoft.com/office/officeart/2005/8/layout/hierarchy1"/>
    <dgm:cxn modelId="{AF244C2A-41F3-49B1-B347-E0BFB94F6816}" type="presParOf" srcId="{789DF86D-C0C7-4FF4-AB57-213947B9EFD7}" destId="{574017CB-AFE1-4565-A682-60352D79BA2C}" srcOrd="1" destOrd="0" presId="urn:microsoft.com/office/officeart/2005/8/layout/hierarchy1"/>
    <dgm:cxn modelId="{D8613451-3DA8-4C06-8E44-6BEDB6386368}" type="presParOf" srcId="{574017CB-AFE1-4565-A682-60352D79BA2C}" destId="{D3E9E3B1-A3E1-44B0-AC5B-F61502431C16}" srcOrd="0" destOrd="0" presId="urn:microsoft.com/office/officeart/2005/8/layout/hierarchy1"/>
    <dgm:cxn modelId="{2C801889-8342-4E70-8E27-0FDA2958B160}" type="presParOf" srcId="{D3E9E3B1-A3E1-44B0-AC5B-F61502431C16}" destId="{73B7B1BD-5BD7-44F5-947B-F8178498572E}" srcOrd="0" destOrd="0" presId="urn:microsoft.com/office/officeart/2005/8/layout/hierarchy1"/>
    <dgm:cxn modelId="{20017D8B-F76B-4F68-A91D-71050763E9B6}" type="presParOf" srcId="{D3E9E3B1-A3E1-44B0-AC5B-F61502431C16}" destId="{34AE4B23-D9A4-4F00-B6D0-7236E7E956BB}" srcOrd="1" destOrd="0" presId="urn:microsoft.com/office/officeart/2005/8/layout/hierarchy1"/>
    <dgm:cxn modelId="{62FE82D5-D673-4828-AC75-B78306CADC39}" type="presParOf" srcId="{574017CB-AFE1-4565-A682-60352D79BA2C}" destId="{034D4FF1-AE61-4BD4-8ACD-8B814D15EF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A2155-4B08-46E5-80D1-9064E63391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45A0F3-2AF2-4DE0-9750-24364CBE2427}">
      <dgm:prSet phldrT="[besedilo]" custT="1"/>
      <dgm:spPr/>
      <dgm:t>
        <a:bodyPr/>
        <a:lstStyle/>
        <a:p>
          <a:r>
            <a:rPr lang="sl-SI" sz="1600" dirty="0"/>
            <a:t>Tabela rezultatov in učinkov</a:t>
          </a:r>
        </a:p>
      </dgm:t>
    </dgm:pt>
    <dgm:pt modelId="{9BE7EB7F-00F2-4A7B-85F7-C480140DF97F}" type="parTrans" cxnId="{898BF8A5-E899-485F-B613-F86D304C45A3}">
      <dgm:prSet/>
      <dgm:spPr/>
      <dgm:t>
        <a:bodyPr/>
        <a:lstStyle/>
        <a:p>
          <a:endParaRPr lang="sl-SI"/>
        </a:p>
      </dgm:t>
    </dgm:pt>
    <dgm:pt modelId="{9BB7A53F-2A4C-47D8-9996-1CBAEC38B5E7}" type="sibTrans" cxnId="{898BF8A5-E899-485F-B613-F86D304C45A3}">
      <dgm:prSet/>
      <dgm:spPr/>
      <dgm:t>
        <a:bodyPr/>
        <a:lstStyle/>
        <a:p>
          <a:endParaRPr lang="sl-SI"/>
        </a:p>
      </dgm:t>
    </dgm:pt>
    <dgm:pt modelId="{399235E1-FD71-4C1F-8616-B0A75E690D1D}">
      <dgm:prSet phldrT="[besedilo]" custT="1"/>
      <dgm:spPr/>
      <dgm:t>
        <a:bodyPr/>
        <a:lstStyle/>
        <a:p>
          <a:r>
            <a:rPr lang="sl-SI" sz="2400" dirty="0"/>
            <a:t>Vsaj 1 učinek</a:t>
          </a:r>
        </a:p>
      </dgm:t>
    </dgm:pt>
    <dgm:pt modelId="{970BB9FE-8539-43E8-A059-8604924D1F6B}" type="parTrans" cxnId="{63CD7CEE-8427-4C3A-99AB-180854B057A5}">
      <dgm:prSet/>
      <dgm:spPr/>
      <dgm:t>
        <a:bodyPr/>
        <a:lstStyle/>
        <a:p>
          <a:endParaRPr lang="sl-SI"/>
        </a:p>
      </dgm:t>
    </dgm:pt>
    <dgm:pt modelId="{87F53FB0-18EE-44B8-96F1-2C7B941A02CE}" type="sibTrans" cxnId="{63CD7CEE-8427-4C3A-99AB-180854B057A5}">
      <dgm:prSet/>
      <dgm:spPr/>
      <dgm:t>
        <a:bodyPr/>
        <a:lstStyle/>
        <a:p>
          <a:endParaRPr lang="sl-SI"/>
        </a:p>
      </dgm:t>
    </dgm:pt>
    <dgm:pt modelId="{C485D962-0354-4068-B206-B74506D1FFE8}" type="pres">
      <dgm:prSet presAssocID="{F0EA2155-4B08-46E5-80D1-9064E63391CA}" presName="Name0" presStyleCnt="0">
        <dgm:presLayoutVars>
          <dgm:dir/>
          <dgm:resizeHandles val="exact"/>
        </dgm:presLayoutVars>
      </dgm:prSet>
      <dgm:spPr/>
    </dgm:pt>
    <dgm:pt modelId="{9C26FD8A-E328-40AA-B325-0183EC1242EE}" type="pres">
      <dgm:prSet presAssocID="{9345A0F3-2AF2-4DE0-9750-24364CBE2427}" presName="node" presStyleLbl="node1" presStyleIdx="0" presStyleCnt="2" custScaleX="11698" custScaleY="17185" custLinFactX="1042" custLinFactNeighborX="100000" custLinFactNeighborY="29799">
        <dgm:presLayoutVars>
          <dgm:bulletEnabled val="1"/>
        </dgm:presLayoutVars>
      </dgm:prSet>
      <dgm:spPr/>
    </dgm:pt>
    <dgm:pt modelId="{602C1DDE-0B0B-4CC8-A31E-7CA5EDF2852E}" type="pres">
      <dgm:prSet presAssocID="{9BB7A53F-2A4C-47D8-9996-1CBAEC38B5E7}" presName="sibTrans" presStyleLbl="sibTrans2D1" presStyleIdx="0" presStyleCnt="1"/>
      <dgm:spPr/>
    </dgm:pt>
    <dgm:pt modelId="{8652C3F5-6C80-4399-BB07-A8EC7841788C}" type="pres">
      <dgm:prSet presAssocID="{9BB7A53F-2A4C-47D8-9996-1CBAEC38B5E7}" presName="connectorText" presStyleLbl="sibTrans2D1" presStyleIdx="0" presStyleCnt="1"/>
      <dgm:spPr/>
    </dgm:pt>
    <dgm:pt modelId="{05DB326B-3694-4C93-9B9A-6E40D2CB0CBC}" type="pres">
      <dgm:prSet presAssocID="{399235E1-FD71-4C1F-8616-B0A75E690D1D}" presName="node" presStyleLbl="node1" presStyleIdx="1" presStyleCnt="2" custScaleX="12364" custScaleY="17983" custLinFactNeighborX="38505" custLinFactNeighborY="30395">
        <dgm:presLayoutVars>
          <dgm:bulletEnabled val="1"/>
        </dgm:presLayoutVars>
      </dgm:prSet>
      <dgm:spPr/>
    </dgm:pt>
  </dgm:ptLst>
  <dgm:cxnLst>
    <dgm:cxn modelId="{5D12E122-0110-480A-B82B-E24B94F64009}" type="presOf" srcId="{9345A0F3-2AF2-4DE0-9750-24364CBE2427}" destId="{9C26FD8A-E328-40AA-B325-0183EC1242EE}" srcOrd="0" destOrd="0" presId="urn:microsoft.com/office/officeart/2005/8/layout/process1"/>
    <dgm:cxn modelId="{96CF1467-169F-4496-9574-E634D87D86B8}" type="presOf" srcId="{399235E1-FD71-4C1F-8616-B0A75E690D1D}" destId="{05DB326B-3694-4C93-9B9A-6E40D2CB0CBC}" srcOrd="0" destOrd="0" presId="urn:microsoft.com/office/officeart/2005/8/layout/process1"/>
    <dgm:cxn modelId="{D15E1595-F435-4AD1-ADDA-EA488A69EC3D}" type="presOf" srcId="{F0EA2155-4B08-46E5-80D1-9064E63391CA}" destId="{C485D962-0354-4068-B206-B74506D1FFE8}" srcOrd="0" destOrd="0" presId="urn:microsoft.com/office/officeart/2005/8/layout/process1"/>
    <dgm:cxn modelId="{E92DF59C-ADEF-417D-90F8-FCF0A185D8C4}" type="presOf" srcId="{9BB7A53F-2A4C-47D8-9996-1CBAEC38B5E7}" destId="{8652C3F5-6C80-4399-BB07-A8EC7841788C}" srcOrd="1" destOrd="0" presId="urn:microsoft.com/office/officeart/2005/8/layout/process1"/>
    <dgm:cxn modelId="{898BF8A5-E899-485F-B613-F86D304C45A3}" srcId="{F0EA2155-4B08-46E5-80D1-9064E63391CA}" destId="{9345A0F3-2AF2-4DE0-9750-24364CBE2427}" srcOrd="0" destOrd="0" parTransId="{9BE7EB7F-00F2-4A7B-85F7-C480140DF97F}" sibTransId="{9BB7A53F-2A4C-47D8-9996-1CBAEC38B5E7}"/>
    <dgm:cxn modelId="{1B73A9B0-1B67-4D8D-BC2A-4E8A51BB3D42}" type="presOf" srcId="{9BB7A53F-2A4C-47D8-9996-1CBAEC38B5E7}" destId="{602C1DDE-0B0B-4CC8-A31E-7CA5EDF2852E}" srcOrd="0" destOrd="0" presId="urn:microsoft.com/office/officeart/2005/8/layout/process1"/>
    <dgm:cxn modelId="{63CD7CEE-8427-4C3A-99AB-180854B057A5}" srcId="{F0EA2155-4B08-46E5-80D1-9064E63391CA}" destId="{399235E1-FD71-4C1F-8616-B0A75E690D1D}" srcOrd="1" destOrd="0" parTransId="{970BB9FE-8539-43E8-A059-8604924D1F6B}" sibTransId="{87F53FB0-18EE-44B8-96F1-2C7B941A02CE}"/>
    <dgm:cxn modelId="{357EB1C0-F610-4E5E-8999-8379278CDD2F}" type="presParOf" srcId="{C485D962-0354-4068-B206-B74506D1FFE8}" destId="{9C26FD8A-E328-40AA-B325-0183EC1242EE}" srcOrd="0" destOrd="0" presId="urn:microsoft.com/office/officeart/2005/8/layout/process1"/>
    <dgm:cxn modelId="{5367FF6F-AD48-40F7-B0F2-E3776A55AD6B}" type="presParOf" srcId="{C485D962-0354-4068-B206-B74506D1FFE8}" destId="{602C1DDE-0B0B-4CC8-A31E-7CA5EDF2852E}" srcOrd="1" destOrd="0" presId="urn:microsoft.com/office/officeart/2005/8/layout/process1"/>
    <dgm:cxn modelId="{25BE3957-885E-424E-B32C-28D0990C1F61}" type="presParOf" srcId="{602C1DDE-0B0B-4CC8-A31E-7CA5EDF2852E}" destId="{8652C3F5-6C80-4399-BB07-A8EC7841788C}" srcOrd="0" destOrd="0" presId="urn:microsoft.com/office/officeart/2005/8/layout/process1"/>
    <dgm:cxn modelId="{6421B5B5-749D-49E7-B021-C599CBC6AA37}" type="presParOf" srcId="{C485D962-0354-4068-B206-B74506D1FFE8}" destId="{05DB326B-3694-4C93-9B9A-6E40D2CB0CB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9EFB6-F418-4576-89E3-4F065BA412D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9A2E678-A6A5-4893-9C57-0EA377DA06A2}">
      <dgm:prSet phldrT="[besedilo]"/>
      <dgm:spPr/>
      <dgm:t>
        <a:bodyPr/>
        <a:lstStyle/>
        <a:p>
          <a:r>
            <a:rPr lang="sl-SI" dirty="0"/>
            <a:t>akcija</a:t>
          </a:r>
        </a:p>
      </dgm:t>
    </dgm:pt>
    <dgm:pt modelId="{DAFCF5C4-624C-44DB-BFF2-4A91E56951D8}" type="parTrans" cxnId="{9C5D0245-B0AB-423D-9E6C-356AE2E7B49E}">
      <dgm:prSet/>
      <dgm:spPr/>
      <dgm:t>
        <a:bodyPr/>
        <a:lstStyle/>
        <a:p>
          <a:endParaRPr lang="sl-SI"/>
        </a:p>
      </dgm:t>
    </dgm:pt>
    <dgm:pt modelId="{A6A0F920-0334-4D1E-8824-DDADBD2557C6}" type="sibTrans" cxnId="{9C5D0245-B0AB-423D-9E6C-356AE2E7B49E}">
      <dgm:prSet/>
      <dgm:spPr/>
      <dgm:t>
        <a:bodyPr/>
        <a:lstStyle/>
        <a:p>
          <a:endParaRPr lang="sl-SI"/>
        </a:p>
      </dgm:t>
    </dgm:pt>
    <dgm:pt modelId="{17D2B364-C9E7-4207-92DB-1EE20AF72DE4}">
      <dgm:prSet phldrT="[besedilo]"/>
      <dgm:spPr/>
      <dgm:t>
        <a:bodyPr/>
        <a:lstStyle/>
        <a:p>
          <a:r>
            <a:rPr lang="sl-SI" dirty="0"/>
            <a:t>Komunikacijska kampanja</a:t>
          </a:r>
        </a:p>
      </dgm:t>
    </dgm:pt>
    <dgm:pt modelId="{3D209A5B-F529-4CDA-8046-D014773EEED3}" type="parTrans" cxnId="{A8BE2D4D-A67E-44B2-B272-F829B0125993}">
      <dgm:prSet/>
      <dgm:spPr/>
      <dgm:t>
        <a:bodyPr/>
        <a:lstStyle/>
        <a:p>
          <a:endParaRPr lang="sl-SI"/>
        </a:p>
      </dgm:t>
    </dgm:pt>
    <dgm:pt modelId="{C3757AD0-5811-43FB-A00C-C88435147E64}" type="sibTrans" cxnId="{A8BE2D4D-A67E-44B2-B272-F829B0125993}">
      <dgm:prSet/>
      <dgm:spPr/>
      <dgm:t>
        <a:bodyPr/>
        <a:lstStyle/>
        <a:p>
          <a:endParaRPr lang="sl-SI"/>
        </a:p>
      </dgm:t>
    </dgm:pt>
    <dgm:pt modelId="{B5437066-C042-48FB-814B-861A7347558B}">
      <dgm:prSet phldrT="[besedilo]"/>
      <dgm:spPr/>
      <dgm:t>
        <a:bodyPr/>
        <a:lstStyle/>
        <a:p>
          <a:r>
            <a:rPr lang="sl-SI" dirty="0"/>
            <a:t>peticija</a:t>
          </a:r>
        </a:p>
      </dgm:t>
    </dgm:pt>
    <dgm:pt modelId="{798B88FA-360A-4908-9831-E111D8B4735D}" type="parTrans" cxnId="{47F8C22C-AADC-4B98-AF72-B3E34904C09D}">
      <dgm:prSet/>
      <dgm:spPr/>
      <dgm:t>
        <a:bodyPr/>
        <a:lstStyle/>
        <a:p>
          <a:endParaRPr lang="sl-SI"/>
        </a:p>
      </dgm:t>
    </dgm:pt>
    <dgm:pt modelId="{C9EADB1C-0E80-412A-9B12-EADF00C145F3}" type="sibTrans" cxnId="{47F8C22C-AADC-4B98-AF72-B3E34904C09D}">
      <dgm:prSet/>
      <dgm:spPr/>
      <dgm:t>
        <a:bodyPr/>
        <a:lstStyle/>
        <a:p>
          <a:endParaRPr lang="sl-SI"/>
        </a:p>
      </dgm:t>
    </dgm:pt>
    <dgm:pt modelId="{70C72E1B-BAC5-429D-B26D-A804421EDD2D}">
      <dgm:prSet phldrT="[besedilo]"/>
      <dgm:spPr/>
      <dgm:t>
        <a:bodyPr/>
        <a:lstStyle/>
        <a:p>
          <a:r>
            <a:rPr lang="sl-SI" dirty="0"/>
            <a:t>manifestacija</a:t>
          </a:r>
        </a:p>
      </dgm:t>
    </dgm:pt>
    <dgm:pt modelId="{5A29C5F6-EEAB-4B7A-A579-08258B80DCCD}" type="parTrans" cxnId="{4AD944BA-132E-4760-A5B6-15E16A1EF60B}">
      <dgm:prSet/>
      <dgm:spPr/>
      <dgm:t>
        <a:bodyPr/>
        <a:lstStyle/>
        <a:p>
          <a:endParaRPr lang="sl-SI"/>
        </a:p>
      </dgm:t>
    </dgm:pt>
    <dgm:pt modelId="{4C272F56-8774-4ECE-AD37-429313C9F432}" type="sibTrans" cxnId="{4AD944BA-132E-4760-A5B6-15E16A1EF60B}">
      <dgm:prSet/>
      <dgm:spPr/>
      <dgm:t>
        <a:bodyPr/>
        <a:lstStyle/>
        <a:p>
          <a:endParaRPr lang="sl-SI"/>
        </a:p>
      </dgm:t>
    </dgm:pt>
    <dgm:pt modelId="{101C2205-E94F-4A56-97C7-5796CD5DB817}">
      <dgm:prSet phldrT="[besedilo]"/>
      <dgm:spPr/>
      <dgm:t>
        <a:bodyPr/>
        <a:lstStyle/>
        <a:p>
          <a:r>
            <a:rPr lang="sl-SI" dirty="0"/>
            <a:t>protest</a:t>
          </a:r>
        </a:p>
      </dgm:t>
    </dgm:pt>
    <dgm:pt modelId="{A8F7ABEF-AC58-4B72-93AD-D59623B7FA30}" type="parTrans" cxnId="{E74F4A03-5FED-4C40-8758-CC377B717B74}">
      <dgm:prSet/>
      <dgm:spPr/>
      <dgm:t>
        <a:bodyPr/>
        <a:lstStyle/>
        <a:p>
          <a:endParaRPr lang="sl-SI"/>
        </a:p>
      </dgm:t>
    </dgm:pt>
    <dgm:pt modelId="{20678148-13E3-49C0-AFB2-635FC6F560F7}" type="sibTrans" cxnId="{E74F4A03-5FED-4C40-8758-CC377B717B74}">
      <dgm:prSet/>
      <dgm:spPr/>
      <dgm:t>
        <a:bodyPr/>
        <a:lstStyle/>
        <a:p>
          <a:endParaRPr lang="sl-SI"/>
        </a:p>
      </dgm:t>
    </dgm:pt>
    <dgm:pt modelId="{39C60603-FA6F-4BE5-B877-7A825D951E38}" type="pres">
      <dgm:prSet presAssocID="{CFB9EFB6-F418-4576-89E3-4F065BA412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D86B59-B014-4843-B363-F0893A98F718}" type="pres">
      <dgm:prSet presAssocID="{29A2E678-A6A5-4893-9C57-0EA377DA06A2}" presName="centerShape" presStyleLbl="node0" presStyleIdx="0" presStyleCnt="1"/>
      <dgm:spPr/>
    </dgm:pt>
    <dgm:pt modelId="{08D20196-CF87-4E8F-8DC4-1B5B4AEAAD45}" type="pres">
      <dgm:prSet presAssocID="{17D2B364-C9E7-4207-92DB-1EE20AF72DE4}" presName="node" presStyleLbl="node1" presStyleIdx="0" presStyleCnt="4">
        <dgm:presLayoutVars>
          <dgm:bulletEnabled val="1"/>
        </dgm:presLayoutVars>
      </dgm:prSet>
      <dgm:spPr/>
    </dgm:pt>
    <dgm:pt modelId="{C4077212-6400-499B-BB46-7BA58709CC9C}" type="pres">
      <dgm:prSet presAssocID="{17D2B364-C9E7-4207-92DB-1EE20AF72DE4}" presName="dummy" presStyleCnt="0"/>
      <dgm:spPr/>
    </dgm:pt>
    <dgm:pt modelId="{9BD46645-D6A4-4F64-994E-9668B69D608D}" type="pres">
      <dgm:prSet presAssocID="{C3757AD0-5811-43FB-A00C-C88435147E64}" presName="sibTrans" presStyleLbl="sibTrans2D1" presStyleIdx="0" presStyleCnt="4"/>
      <dgm:spPr/>
    </dgm:pt>
    <dgm:pt modelId="{23C47DFA-92D6-46E4-A0FC-632D682052C5}" type="pres">
      <dgm:prSet presAssocID="{B5437066-C042-48FB-814B-861A7347558B}" presName="node" presStyleLbl="node1" presStyleIdx="1" presStyleCnt="4">
        <dgm:presLayoutVars>
          <dgm:bulletEnabled val="1"/>
        </dgm:presLayoutVars>
      </dgm:prSet>
      <dgm:spPr/>
    </dgm:pt>
    <dgm:pt modelId="{ED9E0DBF-BF5E-41EF-AF9A-CBD7FD5F31D5}" type="pres">
      <dgm:prSet presAssocID="{B5437066-C042-48FB-814B-861A7347558B}" presName="dummy" presStyleCnt="0"/>
      <dgm:spPr/>
    </dgm:pt>
    <dgm:pt modelId="{33F711CD-A942-408A-9DE3-79D24D74E8BC}" type="pres">
      <dgm:prSet presAssocID="{C9EADB1C-0E80-412A-9B12-EADF00C145F3}" presName="sibTrans" presStyleLbl="sibTrans2D1" presStyleIdx="1" presStyleCnt="4"/>
      <dgm:spPr/>
    </dgm:pt>
    <dgm:pt modelId="{A8D28D0A-A4E0-4090-B443-72F4A37767F9}" type="pres">
      <dgm:prSet presAssocID="{70C72E1B-BAC5-429D-B26D-A804421EDD2D}" presName="node" presStyleLbl="node1" presStyleIdx="2" presStyleCnt="4">
        <dgm:presLayoutVars>
          <dgm:bulletEnabled val="1"/>
        </dgm:presLayoutVars>
      </dgm:prSet>
      <dgm:spPr/>
    </dgm:pt>
    <dgm:pt modelId="{0ADFABC4-EB14-443E-A0CD-2AD02458A42B}" type="pres">
      <dgm:prSet presAssocID="{70C72E1B-BAC5-429D-B26D-A804421EDD2D}" presName="dummy" presStyleCnt="0"/>
      <dgm:spPr/>
    </dgm:pt>
    <dgm:pt modelId="{594054DC-E3D0-47E7-974D-47704AE23FE5}" type="pres">
      <dgm:prSet presAssocID="{4C272F56-8774-4ECE-AD37-429313C9F432}" presName="sibTrans" presStyleLbl="sibTrans2D1" presStyleIdx="2" presStyleCnt="4"/>
      <dgm:spPr/>
    </dgm:pt>
    <dgm:pt modelId="{5066C1F8-E84C-4BCB-BA44-E8C38A2C126A}" type="pres">
      <dgm:prSet presAssocID="{101C2205-E94F-4A56-97C7-5796CD5DB817}" presName="node" presStyleLbl="node1" presStyleIdx="3" presStyleCnt="4">
        <dgm:presLayoutVars>
          <dgm:bulletEnabled val="1"/>
        </dgm:presLayoutVars>
      </dgm:prSet>
      <dgm:spPr/>
    </dgm:pt>
    <dgm:pt modelId="{FA441B96-45D4-403A-9BCA-CC2C4F057031}" type="pres">
      <dgm:prSet presAssocID="{101C2205-E94F-4A56-97C7-5796CD5DB817}" presName="dummy" presStyleCnt="0"/>
      <dgm:spPr/>
    </dgm:pt>
    <dgm:pt modelId="{E7C5E086-A9A7-4E04-BD7F-02FE6DA1D0FC}" type="pres">
      <dgm:prSet presAssocID="{20678148-13E3-49C0-AFB2-635FC6F560F7}" presName="sibTrans" presStyleLbl="sibTrans2D1" presStyleIdx="3" presStyleCnt="4"/>
      <dgm:spPr/>
    </dgm:pt>
  </dgm:ptLst>
  <dgm:cxnLst>
    <dgm:cxn modelId="{E74F4A03-5FED-4C40-8758-CC377B717B74}" srcId="{29A2E678-A6A5-4893-9C57-0EA377DA06A2}" destId="{101C2205-E94F-4A56-97C7-5796CD5DB817}" srcOrd="3" destOrd="0" parTransId="{A8F7ABEF-AC58-4B72-93AD-D59623B7FA30}" sibTransId="{20678148-13E3-49C0-AFB2-635FC6F560F7}"/>
    <dgm:cxn modelId="{36B81410-B1EC-4299-A75D-ED0830013793}" type="presOf" srcId="{CFB9EFB6-F418-4576-89E3-4F065BA412D7}" destId="{39C60603-FA6F-4BE5-B877-7A825D951E38}" srcOrd="0" destOrd="0" presId="urn:microsoft.com/office/officeart/2005/8/layout/radial6"/>
    <dgm:cxn modelId="{47F8C22C-AADC-4B98-AF72-B3E34904C09D}" srcId="{29A2E678-A6A5-4893-9C57-0EA377DA06A2}" destId="{B5437066-C042-48FB-814B-861A7347558B}" srcOrd="1" destOrd="0" parTransId="{798B88FA-360A-4908-9831-E111D8B4735D}" sibTransId="{C9EADB1C-0E80-412A-9B12-EADF00C145F3}"/>
    <dgm:cxn modelId="{A32AA43F-D01C-4BA4-8344-29F8F042C6C6}" type="presOf" srcId="{4C272F56-8774-4ECE-AD37-429313C9F432}" destId="{594054DC-E3D0-47E7-974D-47704AE23FE5}" srcOrd="0" destOrd="0" presId="urn:microsoft.com/office/officeart/2005/8/layout/radial6"/>
    <dgm:cxn modelId="{9C5D0245-B0AB-423D-9E6C-356AE2E7B49E}" srcId="{CFB9EFB6-F418-4576-89E3-4F065BA412D7}" destId="{29A2E678-A6A5-4893-9C57-0EA377DA06A2}" srcOrd="0" destOrd="0" parTransId="{DAFCF5C4-624C-44DB-BFF2-4A91E56951D8}" sibTransId="{A6A0F920-0334-4D1E-8824-DDADBD2557C6}"/>
    <dgm:cxn modelId="{A8BE2D4D-A67E-44B2-B272-F829B0125993}" srcId="{29A2E678-A6A5-4893-9C57-0EA377DA06A2}" destId="{17D2B364-C9E7-4207-92DB-1EE20AF72DE4}" srcOrd="0" destOrd="0" parTransId="{3D209A5B-F529-4CDA-8046-D014773EEED3}" sibTransId="{C3757AD0-5811-43FB-A00C-C88435147E64}"/>
    <dgm:cxn modelId="{5C89FC4E-31F1-418C-9F96-A3D19A29DACE}" type="presOf" srcId="{17D2B364-C9E7-4207-92DB-1EE20AF72DE4}" destId="{08D20196-CF87-4E8F-8DC4-1B5B4AEAAD45}" srcOrd="0" destOrd="0" presId="urn:microsoft.com/office/officeart/2005/8/layout/radial6"/>
    <dgm:cxn modelId="{DD356355-7E41-4AB8-8920-A4673CB3F0DC}" type="presOf" srcId="{C9EADB1C-0E80-412A-9B12-EADF00C145F3}" destId="{33F711CD-A942-408A-9DE3-79D24D74E8BC}" srcOrd="0" destOrd="0" presId="urn:microsoft.com/office/officeart/2005/8/layout/radial6"/>
    <dgm:cxn modelId="{B33AF679-9E22-417A-8508-3CCC02F954F8}" type="presOf" srcId="{B5437066-C042-48FB-814B-861A7347558B}" destId="{23C47DFA-92D6-46E4-A0FC-632D682052C5}" srcOrd="0" destOrd="0" presId="urn:microsoft.com/office/officeart/2005/8/layout/radial6"/>
    <dgm:cxn modelId="{281B3685-DC82-4265-92E6-96C28A21D841}" type="presOf" srcId="{C3757AD0-5811-43FB-A00C-C88435147E64}" destId="{9BD46645-D6A4-4F64-994E-9668B69D608D}" srcOrd="0" destOrd="0" presId="urn:microsoft.com/office/officeart/2005/8/layout/radial6"/>
    <dgm:cxn modelId="{0AEED48D-1965-4197-95F8-10F4442FEF24}" type="presOf" srcId="{101C2205-E94F-4A56-97C7-5796CD5DB817}" destId="{5066C1F8-E84C-4BCB-BA44-E8C38A2C126A}" srcOrd="0" destOrd="0" presId="urn:microsoft.com/office/officeart/2005/8/layout/radial6"/>
    <dgm:cxn modelId="{BD3168A4-507B-4BD1-B3B4-1F525C2ADCCE}" type="presOf" srcId="{20678148-13E3-49C0-AFB2-635FC6F560F7}" destId="{E7C5E086-A9A7-4E04-BD7F-02FE6DA1D0FC}" srcOrd="0" destOrd="0" presId="urn:microsoft.com/office/officeart/2005/8/layout/radial6"/>
    <dgm:cxn modelId="{4AD944BA-132E-4760-A5B6-15E16A1EF60B}" srcId="{29A2E678-A6A5-4893-9C57-0EA377DA06A2}" destId="{70C72E1B-BAC5-429D-B26D-A804421EDD2D}" srcOrd="2" destOrd="0" parTransId="{5A29C5F6-EEAB-4B7A-A579-08258B80DCCD}" sibTransId="{4C272F56-8774-4ECE-AD37-429313C9F432}"/>
    <dgm:cxn modelId="{63D81CED-B1C8-41F0-BBF3-6E62AE5F7B81}" type="presOf" srcId="{70C72E1B-BAC5-429D-B26D-A804421EDD2D}" destId="{A8D28D0A-A4E0-4090-B443-72F4A37767F9}" srcOrd="0" destOrd="0" presId="urn:microsoft.com/office/officeart/2005/8/layout/radial6"/>
    <dgm:cxn modelId="{467CE1F7-CC3B-4BE9-A442-7475F08E29E3}" type="presOf" srcId="{29A2E678-A6A5-4893-9C57-0EA377DA06A2}" destId="{53D86B59-B014-4843-B363-F0893A98F718}" srcOrd="0" destOrd="0" presId="urn:microsoft.com/office/officeart/2005/8/layout/radial6"/>
    <dgm:cxn modelId="{3A385B3A-FD8A-4917-A97D-E3D11CE7C6DC}" type="presParOf" srcId="{39C60603-FA6F-4BE5-B877-7A825D951E38}" destId="{53D86B59-B014-4843-B363-F0893A98F718}" srcOrd="0" destOrd="0" presId="urn:microsoft.com/office/officeart/2005/8/layout/radial6"/>
    <dgm:cxn modelId="{33BE577E-D9BB-4465-A4DC-42CD9059A24E}" type="presParOf" srcId="{39C60603-FA6F-4BE5-B877-7A825D951E38}" destId="{08D20196-CF87-4E8F-8DC4-1B5B4AEAAD45}" srcOrd="1" destOrd="0" presId="urn:microsoft.com/office/officeart/2005/8/layout/radial6"/>
    <dgm:cxn modelId="{1A4A16BC-0267-44F9-A575-3C20754761C6}" type="presParOf" srcId="{39C60603-FA6F-4BE5-B877-7A825D951E38}" destId="{C4077212-6400-499B-BB46-7BA58709CC9C}" srcOrd="2" destOrd="0" presId="urn:microsoft.com/office/officeart/2005/8/layout/radial6"/>
    <dgm:cxn modelId="{007FCE05-08A7-49CD-85E4-0B12A581465A}" type="presParOf" srcId="{39C60603-FA6F-4BE5-B877-7A825D951E38}" destId="{9BD46645-D6A4-4F64-994E-9668B69D608D}" srcOrd="3" destOrd="0" presId="urn:microsoft.com/office/officeart/2005/8/layout/radial6"/>
    <dgm:cxn modelId="{D710C129-BF35-4A86-9A96-7A037B28A2C5}" type="presParOf" srcId="{39C60603-FA6F-4BE5-B877-7A825D951E38}" destId="{23C47DFA-92D6-46E4-A0FC-632D682052C5}" srcOrd="4" destOrd="0" presId="urn:microsoft.com/office/officeart/2005/8/layout/radial6"/>
    <dgm:cxn modelId="{EE719CFB-4C19-4E51-8E25-9EACF2FB622F}" type="presParOf" srcId="{39C60603-FA6F-4BE5-B877-7A825D951E38}" destId="{ED9E0DBF-BF5E-41EF-AF9A-CBD7FD5F31D5}" srcOrd="5" destOrd="0" presId="urn:microsoft.com/office/officeart/2005/8/layout/radial6"/>
    <dgm:cxn modelId="{C2592D84-506A-4A86-8883-C05FEED6E739}" type="presParOf" srcId="{39C60603-FA6F-4BE5-B877-7A825D951E38}" destId="{33F711CD-A942-408A-9DE3-79D24D74E8BC}" srcOrd="6" destOrd="0" presId="urn:microsoft.com/office/officeart/2005/8/layout/radial6"/>
    <dgm:cxn modelId="{9AB539CC-F072-439D-99A0-5305009CD535}" type="presParOf" srcId="{39C60603-FA6F-4BE5-B877-7A825D951E38}" destId="{A8D28D0A-A4E0-4090-B443-72F4A37767F9}" srcOrd="7" destOrd="0" presId="urn:microsoft.com/office/officeart/2005/8/layout/radial6"/>
    <dgm:cxn modelId="{EEFB6424-58B9-47D4-BFAA-11E174BB1E97}" type="presParOf" srcId="{39C60603-FA6F-4BE5-B877-7A825D951E38}" destId="{0ADFABC4-EB14-443E-A0CD-2AD02458A42B}" srcOrd="8" destOrd="0" presId="urn:microsoft.com/office/officeart/2005/8/layout/radial6"/>
    <dgm:cxn modelId="{25ED6B48-9D92-4301-B51B-2475CCA28430}" type="presParOf" srcId="{39C60603-FA6F-4BE5-B877-7A825D951E38}" destId="{594054DC-E3D0-47E7-974D-47704AE23FE5}" srcOrd="9" destOrd="0" presId="urn:microsoft.com/office/officeart/2005/8/layout/radial6"/>
    <dgm:cxn modelId="{1BE0EAFA-2217-4A10-87B3-A4256513C896}" type="presParOf" srcId="{39C60603-FA6F-4BE5-B877-7A825D951E38}" destId="{5066C1F8-E84C-4BCB-BA44-E8C38A2C126A}" srcOrd="10" destOrd="0" presId="urn:microsoft.com/office/officeart/2005/8/layout/radial6"/>
    <dgm:cxn modelId="{6E7332FD-4C73-423D-8FFE-CCCD76A79FD9}" type="presParOf" srcId="{39C60603-FA6F-4BE5-B877-7A825D951E38}" destId="{FA441B96-45D4-403A-9BCA-CC2C4F057031}" srcOrd="11" destOrd="0" presId="urn:microsoft.com/office/officeart/2005/8/layout/radial6"/>
    <dgm:cxn modelId="{6C3761CE-74A8-4688-9672-CB7756F2A706}" type="presParOf" srcId="{39C60603-FA6F-4BE5-B877-7A825D951E38}" destId="{E7C5E086-A9A7-4E04-BD7F-02FE6DA1D0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0BF43-78C3-465C-93F9-A1CA66DCE18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1FD244C-5FB4-4D7B-9FD4-ACA34B3C2F36}">
      <dgm:prSet phldrT="[besedilo]"/>
      <dgm:spPr/>
      <dgm:t>
        <a:bodyPr/>
        <a:lstStyle/>
        <a:p>
          <a:r>
            <a:rPr lang="sl-SI" dirty="0"/>
            <a:t>Odziv na kršitve pravic</a:t>
          </a:r>
        </a:p>
      </dgm:t>
    </dgm:pt>
    <dgm:pt modelId="{D94BF488-5ECF-4E61-993E-1B03943F6111}" type="parTrans" cxnId="{6FEE80C4-80B0-465C-9741-186DF7DF64FC}">
      <dgm:prSet/>
      <dgm:spPr/>
      <dgm:t>
        <a:bodyPr/>
        <a:lstStyle/>
        <a:p>
          <a:endParaRPr lang="sl-SI"/>
        </a:p>
      </dgm:t>
    </dgm:pt>
    <dgm:pt modelId="{C7E3B143-1571-4393-98E2-B6C354A1B896}" type="sibTrans" cxnId="{6FEE80C4-80B0-465C-9741-186DF7DF64F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sl-SI"/>
        </a:p>
      </dgm:t>
    </dgm:pt>
    <dgm:pt modelId="{31046CAD-479A-4075-9551-FE9ED01A6746}">
      <dgm:prSet phldrT="[besedilo]"/>
      <dgm:spPr/>
      <dgm:t>
        <a:bodyPr/>
        <a:lstStyle/>
        <a:p>
          <a:r>
            <a:rPr lang="sl-SI" dirty="0"/>
            <a:t>Komunikacijske/ ozaveščevalne akcije</a:t>
          </a:r>
        </a:p>
      </dgm:t>
    </dgm:pt>
    <dgm:pt modelId="{3CFC00A1-617D-44FE-A00D-E8605505BA86}" type="parTrans" cxnId="{7FAB1BA6-A720-4C54-93B8-FC0B1D8E39D8}">
      <dgm:prSet/>
      <dgm:spPr/>
      <dgm:t>
        <a:bodyPr/>
        <a:lstStyle/>
        <a:p>
          <a:endParaRPr lang="sl-SI"/>
        </a:p>
      </dgm:t>
    </dgm:pt>
    <dgm:pt modelId="{0A49C692-BC80-4990-9E86-71A7283C376A}" type="sibTrans" cxnId="{7FAB1BA6-A720-4C54-93B8-FC0B1D8E39D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2227CED1-749D-41BD-BE2F-AC374302B36F}">
      <dgm:prSet phldrT="[besedilo]"/>
      <dgm:spPr/>
      <dgm:t>
        <a:bodyPr/>
        <a:lstStyle/>
        <a:p>
          <a:r>
            <a:rPr lang="sl-SI" dirty="0"/>
            <a:t>Aktiviranje javnosti</a:t>
          </a:r>
        </a:p>
      </dgm:t>
    </dgm:pt>
    <dgm:pt modelId="{27514BC1-A4A4-4976-9669-383026918422}" type="parTrans" cxnId="{DCDB8163-FEBC-4448-AA01-9D6DCA9F20C5}">
      <dgm:prSet/>
      <dgm:spPr/>
      <dgm:t>
        <a:bodyPr/>
        <a:lstStyle/>
        <a:p>
          <a:endParaRPr lang="sl-SI"/>
        </a:p>
      </dgm:t>
    </dgm:pt>
    <dgm:pt modelId="{CDC5B211-F616-48C3-9BDF-63861BA04D35}" type="sibTrans" cxnId="{DCDB8163-FEBC-4448-AA01-9D6DCA9F20C5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sl-SI"/>
        </a:p>
      </dgm:t>
    </dgm:pt>
    <dgm:pt modelId="{4579165E-AD38-4EFA-88A7-6D214BC10BFD}">
      <dgm:prSet/>
      <dgm:spPr/>
      <dgm:t>
        <a:bodyPr/>
        <a:lstStyle/>
        <a:p>
          <a:r>
            <a:rPr lang="sl-SI" dirty="0"/>
            <a:t>Iskanje podpore</a:t>
          </a:r>
        </a:p>
      </dgm:t>
    </dgm:pt>
    <dgm:pt modelId="{78A37DC4-D575-48CF-BD11-A45F8143F761}" type="parTrans" cxnId="{C6650383-34DE-4C4F-ABBD-4F3F3F665196}">
      <dgm:prSet/>
      <dgm:spPr/>
      <dgm:t>
        <a:bodyPr/>
        <a:lstStyle/>
        <a:p>
          <a:endParaRPr lang="sl-SI"/>
        </a:p>
      </dgm:t>
    </dgm:pt>
    <dgm:pt modelId="{0365DF40-EAC9-4877-AE48-53E16E8FA62C}" type="sibTrans" cxnId="{C6650383-34DE-4C4F-ABBD-4F3F3F66519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sl-SI"/>
        </a:p>
      </dgm:t>
    </dgm:pt>
    <dgm:pt modelId="{9B5FF50A-98F5-4102-8D52-098EE5551D34}">
      <dgm:prSet/>
      <dgm:spPr/>
      <dgm:t>
        <a:bodyPr/>
        <a:lstStyle/>
        <a:p>
          <a:r>
            <a:rPr lang="sl-SI" dirty="0"/>
            <a:t>Zagovorniške kampanje</a:t>
          </a:r>
        </a:p>
      </dgm:t>
    </dgm:pt>
    <dgm:pt modelId="{4357988E-576F-4673-8735-1A3007C7DCBD}" type="parTrans" cxnId="{A01FC97B-2517-4C52-8851-0234B4A9CFF2}">
      <dgm:prSet/>
      <dgm:spPr/>
      <dgm:t>
        <a:bodyPr/>
        <a:lstStyle/>
        <a:p>
          <a:endParaRPr lang="sl-SI"/>
        </a:p>
      </dgm:t>
    </dgm:pt>
    <dgm:pt modelId="{EC502DAC-8BEB-4B61-8DBB-C50955C6EBCE}" type="sibTrans" cxnId="{A01FC97B-2517-4C52-8851-0234B4A9CFF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sl-SI"/>
        </a:p>
      </dgm:t>
    </dgm:pt>
    <dgm:pt modelId="{8AF40843-B9F4-49DD-B131-394B7EEEA6C7}" type="pres">
      <dgm:prSet presAssocID="{C060BF43-78C3-465C-93F9-A1CA66DCE180}" presName="Name0" presStyleCnt="0">
        <dgm:presLayoutVars>
          <dgm:chMax val="21"/>
          <dgm:chPref val="21"/>
        </dgm:presLayoutVars>
      </dgm:prSet>
      <dgm:spPr/>
    </dgm:pt>
    <dgm:pt modelId="{E3CAD913-B9B4-4D40-8EA7-D802A530BBED}" type="pres">
      <dgm:prSet presAssocID="{9B5FF50A-98F5-4102-8D52-098EE5551D34}" presName="text1" presStyleCnt="0"/>
      <dgm:spPr/>
    </dgm:pt>
    <dgm:pt modelId="{BC6620D5-3AAF-45CA-A864-BB76141F8042}" type="pres">
      <dgm:prSet presAssocID="{9B5FF50A-98F5-4102-8D52-098EE5551D34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D697492-70A2-4889-B7E0-6AD6A2E1551A}" type="pres">
      <dgm:prSet presAssocID="{9B5FF50A-98F5-4102-8D52-098EE5551D34}" presName="textaccent1" presStyleCnt="0"/>
      <dgm:spPr/>
    </dgm:pt>
    <dgm:pt modelId="{F7CC3486-514A-4BA1-BD78-2AE65C1B6416}" type="pres">
      <dgm:prSet presAssocID="{9B5FF50A-98F5-4102-8D52-098EE5551D34}" presName="accentRepeatNode" presStyleLbl="solidAlignAcc1" presStyleIdx="0" presStyleCnt="10"/>
      <dgm:spPr/>
    </dgm:pt>
    <dgm:pt modelId="{A4BA9E19-FF56-4640-980F-5F4A19F8E171}" type="pres">
      <dgm:prSet presAssocID="{EC502DAC-8BEB-4B61-8DBB-C50955C6EBCE}" presName="image1" presStyleCnt="0"/>
      <dgm:spPr/>
    </dgm:pt>
    <dgm:pt modelId="{3ACA973C-47CE-47D2-9897-87E2A7963D71}" type="pres">
      <dgm:prSet presAssocID="{EC502DAC-8BEB-4B61-8DBB-C50955C6EBCE}" presName="imageRepeatNode" presStyleLbl="alignAcc1" presStyleIdx="0" presStyleCnt="5"/>
      <dgm:spPr/>
    </dgm:pt>
    <dgm:pt modelId="{38F8B4FC-C8BD-4AE1-8DF3-1B4DB0E8F052}" type="pres">
      <dgm:prSet presAssocID="{EC502DAC-8BEB-4B61-8DBB-C50955C6EBCE}" presName="imageaccent1" presStyleCnt="0"/>
      <dgm:spPr/>
    </dgm:pt>
    <dgm:pt modelId="{0C1E677B-2CC1-417C-86B7-1C13F5E93CAF}" type="pres">
      <dgm:prSet presAssocID="{EC502DAC-8BEB-4B61-8DBB-C50955C6EBCE}" presName="accentRepeatNode" presStyleLbl="solidAlignAcc1" presStyleIdx="1" presStyleCnt="10"/>
      <dgm:spPr/>
    </dgm:pt>
    <dgm:pt modelId="{98697E6B-67B2-4CAC-9B03-306423B25D9C}" type="pres">
      <dgm:prSet presAssocID="{4579165E-AD38-4EFA-88A7-6D214BC10BFD}" presName="text2" presStyleCnt="0"/>
      <dgm:spPr/>
    </dgm:pt>
    <dgm:pt modelId="{CC85FCCA-730D-4E5F-B2B1-8BB15C14C661}" type="pres">
      <dgm:prSet presAssocID="{4579165E-AD38-4EFA-88A7-6D214BC10BF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10A729A-E130-4A69-BE2A-946DFB4381C7}" type="pres">
      <dgm:prSet presAssocID="{4579165E-AD38-4EFA-88A7-6D214BC10BFD}" presName="textaccent2" presStyleCnt="0"/>
      <dgm:spPr/>
    </dgm:pt>
    <dgm:pt modelId="{D87B53D1-B3F5-4D98-AF1F-A56497A845C0}" type="pres">
      <dgm:prSet presAssocID="{4579165E-AD38-4EFA-88A7-6D214BC10BFD}" presName="accentRepeatNode" presStyleLbl="solidAlignAcc1" presStyleIdx="2" presStyleCnt="10"/>
      <dgm:spPr/>
    </dgm:pt>
    <dgm:pt modelId="{434D5437-ABF9-4835-906B-BB5B1CEC75E3}" type="pres">
      <dgm:prSet presAssocID="{0365DF40-EAC9-4877-AE48-53E16E8FA62C}" presName="image2" presStyleCnt="0"/>
      <dgm:spPr/>
    </dgm:pt>
    <dgm:pt modelId="{3B207A5C-2E6B-424F-95E6-445B54665351}" type="pres">
      <dgm:prSet presAssocID="{0365DF40-EAC9-4877-AE48-53E16E8FA62C}" presName="imageRepeatNode" presStyleLbl="alignAcc1" presStyleIdx="1" presStyleCnt="5"/>
      <dgm:spPr/>
    </dgm:pt>
    <dgm:pt modelId="{5EAB948F-2977-4C1C-84F6-DA3BCFB325F2}" type="pres">
      <dgm:prSet presAssocID="{0365DF40-EAC9-4877-AE48-53E16E8FA62C}" presName="imageaccent2" presStyleCnt="0"/>
      <dgm:spPr/>
    </dgm:pt>
    <dgm:pt modelId="{23A1B1AD-3693-41B8-B95B-80D9600EE764}" type="pres">
      <dgm:prSet presAssocID="{0365DF40-EAC9-4877-AE48-53E16E8FA62C}" presName="accentRepeatNode" presStyleLbl="solidAlignAcc1" presStyleIdx="3" presStyleCnt="10"/>
      <dgm:spPr/>
    </dgm:pt>
    <dgm:pt modelId="{DC94AC8D-8213-46BC-BA19-5FA5AB8EECC9}" type="pres">
      <dgm:prSet presAssocID="{11FD244C-5FB4-4D7B-9FD4-ACA34B3C2F36}" presName="text3" presStyleCnt="0"/>
      <dgm:spPr/>
    </dgm:pt>
    <dgm:pt modelId="{53A33FC3-FBFA-449C-85FF-CA67EE31D53D}" type="pres">
      <dgm:prSet presAssocID="{11FD244C-5FB4-4D7B-9FD4-ACA34B3C2F36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E516FAE-9DE5-4623-94D9-23AE22F1CCFC}" type="pres">
      <dgm:prSet presAssocID="{11FD244C-5FB4-4D7B-9FD4-ACA34B3C2F36}" presName="textaccent3" presStyleCnt="0"/>
      <dgm:spPr/>
    </dgm:pt>
    <dgm:pt modelId="{9D2CB959-0E32-4884-AC37-1E2378A57047}" type="pres">
      <dgm:prSet presAssocID="{11FD244C-5FB4-4D7B-9FD4-ACA34B3C2F36}" presName="accentRepeatNode" presStyleLbl="solidAlignAcc1" presStyleIdx="4" presStyleCnt="10"/>
      <dgm:spPr/>
    </dgm:pt>
    <dgm:pt modelId="{E6CFDFAE-2EDE-4144-9DD1-A29E3210BD38}" type="pres">
      <dgm:prSet presAssocID="{C7E3B143-1571-4393-98E2-B6C354A1B896}" presName="image3" presStyleCnt="0"/>
      <dgm:spPr/>
    </dgm:pt>
    <dgm:pt modelId="{6DB4CA36-C68F-4564-92AE-C2A9B925F295}" type="pres">
      <dgm:prSet presAssocID="{C7E3B143-1571-4393-98E2-B6C354A1B896}" presName="imageRepeatNode" presStyleLbl="alignAcc1" presStyleIdx="2" presStyleCnt="5"/>
      <dgm:spPr/>
    </dgm:pt>
    <dgm:pt modelId="{371D77C4-E899-4755-843E-7D28BAE3678E}" type="pres">
      <dgm:prSet presAssocID="{C7E3B143-1571-4393-98E2-B6C354A1B896}" presName="imageaccent3" presStyleCnt="0"/>
      <dgm:spPr/>
    </dgm:pt>
    <dgm:pt modelId="{46443480-CAB8-4497-B26B-2912FFA8FD05}" type="pres">
      <dgm:prSet presAssocID="{C7E3B143-1571-4393-98E2-B6C354A1B896}" presName="accentRepeatNode" presStyleLbl="solidAlignAcc1" presStyleIdx="5" presStyleCnt="10"/>
      <dgm:spPr/>
    </dgm:pt>
    <dgm:pt modelId="{E38DFC7F-5E06-49C3-8AB1-92E6AE503BD7}" type="pres">
      <dgm:prSet presAssocID="{31046CAD-479A-4075-9551-FE9ED01A6746}" presName="text4" presStyleCnt="0"/>
      <dgm:spPr/>
    </dgm:pt>
    <dgm:pt modelId="{9FE28C60-710F-458F-AA2B-A976F6489F23}" type="pres">
      <dgm:prSet presAssocID="{31046CAD-479A-4075-9551-FE9ED01A674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C1ECC4C-7C4E-4487-9D16-505DDCE68CDB}" type="pres">
      <dgm:prSet presAssocID="{31046CAD-479A-4075-9551-FE9ED01A6746}" presName="textaccent4" presStyleCnt="0"/>
      <dgm:spPr/>
    </dgm:pt>
    <dgm:pt modelId="{F51084F7-DE4A-4E46-902D-B154E15489B7}" type="pres">
      <dgm:prSet presAssocID="{31046CAD-479A-4075-9551-FE9ED01A6746}" presName="accentRepeatNode" presStyleLbl="solidAlignAcc1" presStyleIdx="6" presStyleCnt="10"/>
      <dgm:spPr/>
    </dgm:pt>
    <dgm:pt modelId="{AF2D0529-0795-458B-8469-FD67D6B4D7F2}" type="pres">
      <dgm:prSet presAssocID="{0A49C692-BC80-4990-9E86-71A7283C376A}" presName="image4" presStyleCnt="0"/>
      <dgm:spPr/>
    </dgm:pt>
    <dgm:pt modelId="{2CC43FE1-108C-437E-940B-5F7A6E1B01CA}" type="pres">
      <dgm:prSet presAssocID="{0A49C692-BC80-4990-9E86-71A7283C376A}" presName="imageRepeatNode" presStyleLbl="alignAcc1" presStyleIdx="3" presStyleCnt="5"/>
      <dgm:spPr/>
    </dgm:pt>
    <dgm:pt modelId="{49C24295-B7D9-488E-A0FD-E977BF284835}" type="pres">
      <dgm:prSet presAssocID="{0A49C692-BC80-4990-9E86-71A7283C376A}" presName="imageaccent4" presStyleCnt="0"/>
      <dgm:spPr/>
    </dgm:pt>
    <dgm:pt modelId="{CCF502C2-82E6-41CA-909F-F9FDAE4D85F5}" type="pres">
      <dgm:prSet presAssocID="{0A49C692-BC80-4990-9E86-71A7283C376A}" presName="accentRepeatNode" presStyleLbl="solidAlignAcc1" presStyleIdx="7" presStyleCnt="10"/>
      <dgm:spPr/>
    </dgm:pt>
    <dgm:pt modelId="{F8E1473C-CB27-4797-8452-FC65719A241E}" type="pres">
      <dgm:prSet presAssocID="{2227CED1-749D-41BD-BE2F-AC374302B36F}" presName="text5" presStyleCnt="0"/>
      <dgm:spPr/>
    </dgm:pt>
    <dgm:pt modelId="{13F7C48C-0A5E-4846-B2BE-558D2EF96EEB}" type="pres">
      <dgm:prSet presAssocID="{2227CED1-749D-41BD-BE2F-AC374302B36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0CDC12E-6322-466D-92C3-2A76F1C9D773}" type="pres">
      <dgm:prSet presAssocID="{2227CED1-749D-41BD-BE2F-AC374302B36F}" presName="textaccent5" presStyleCnt="0"/>
      <dgm:spPr/>
    </dgm:pt>
    <dgm:pt modelId="{16B8FB65-5479-456D-8039-66CCC069CB4C}" type="pres">
      <dgm:prSet presAssocID="{2227CED1-749D-41BD-BE2F-AC374302B36F}" presName="accentRepeatNode" presStyleLbl="solidAlignAcc1" presStyleIdx="8" presStyleCnt="10"/>
      <dgm:spPr/>
    </dgm:pt>
    <dgm:pt modelId="{0628EFCD-16A5-4805-B049-57AA1F740FDE}" type="pres">
      <dgm:prSet presAssocID="{CDC5B211-F616-48C3-9BDF-63861BA04D35}" presName="image5" presStyleCnt="0"/>
      <dgm:spPr/>
    </dgm:pt>
    <dgm:pt modelId="{D33E0F41-C060-44CE-90C9-C2E40C1A0FDA}" type="pres">
      <dgm:prSet presAssocID="{CDC5B211-F616-48C3-9BDF-63861BA04D35}" presName="imageRepeatNode" presStyleLbl="alignAcc1" presStyleIdx="4" presStyleCnt="5"/>
      <dgm:spPr/>
    </dgm:pt>
    <dgm:pt modelId="{C804CF03-20FD-4090-B342-C0AEE9A70B8E}" type="pres">
      <dgm:prSet presAssocID="{CDC5B211-F616-48C3-9BDF-63861BA04D35}" presName="imageaccent5" presStyleCnt="0"/>
      <dgm:spPr/>
    </dgm:pt>
    <dgm:pt modelId="{1BEE61F4-C7B0-415B-9034-A32B0E902C55}" type="pres">
      <dgm:prSet presAssocID="{CDC5B211-F616-48C3-9BDF-63861BA04D35}" presName="accentRepeatNode" presStyleLbl="solidAlignAcc1" presStyleIdx="9" presStyleCnt="10"/>
      <dgm:spPr/>
    </dgm:pt>
  </dgm:ptLst>
  <dgm:cxnLst>
    <dgm:cxn modelId="{50701D18-CCE6-4762-B0C6-1BDFDCFF5DF2}" type="presOf" srcId="{2227CED1-749D-41BD-BE2F-AC374302B36F}" destId="{13F7C48C-0A5E-4846-B2BE-558D2EF96EEB}" srcOrd="0" destOrd="0" presId="urn:microsoft.com/office/officeart/2008/layout/HexagonCluster"/>
    <dgm:cxn modelId="{BF5D4928-2775-4C21-9550-88814A5C106D}" type="presOf" srcId="{0A49C692-BC80-4990-9E86-71A7283C376A}" destId="{2CC43FE1-108C-437E-940B-5F7A6E1B01CA}" srcOrd="0" destOrd="0" presId="urn:microsoft.com/office/officeart/2008/layout/HexagonCluster"/>
    <dgm:cxn modelId="{D98B272B-E651-4AB3-B116-768EE046E8C8}" type="presOf" srcId="{9B5FF50A-98F5-4102-8D52-098EE5551D34}" destId="{BC6620D5-3AAF-45CA-A864-BB76141F8042}" srcOrd="0" destOrd="0" presId="urn:microsoft.com/office/officeart/2008/layout/HexagonCluster"/>
    <dgm:cxn modelId="{06F3E03E-6558-4821-B9F3-EA2EC73095A0}" type="presOf" srcId="{11FD244C-5FB4-4D7B-9FD4-ACA34B3C2F36}" destId="{53A33FC3-FBFA-449C-85FF-CA67EE31D53D}" srcOrd="0" destOrd="0" presId="urn:microsoft.com/office/officeart/2008/layout/HexagonCluster"/>
    <dgm:cxn modelId="{89F1C35D-91A6-402D-A7E0-B33441E1D3EA}" type="presOf" srcId="{31046CAD-479A-4075-9551-FE9ED01A6746}" destId="{9FE28C60-710F-458F-AA2B-A976F6489F23}" srcOrd="0" destOrd="0" presId="urn:microsoft.com/office/officeart/2008/layout/HexagonCluster"/>
    <dgm:cxn modelId="{DCDB8163-FEBC-4448-AA01-9D6DCA9F20C5}" srcId="{C060BF43-78C3-465C-93F9-A1CA66DCE180}" destId="{2227CED1-749D-41BD-BE2F-AC374302B36F}" srcOrd="4" destOrd="0" parTransId="{27514BC1-A4A4-4976-9669-383026918422}" sibTransId="{CDC5B211-F616-48C3-9BDF-63861BA04D35}"/>
    <dgm:cxn modelId="{474A4A45-D101-4181-9892-73DB72294EA4}" type="presOf" srcId="{CDC5B211-F616-48C3-9BDF-63861BA04D35}" destId="{D33E0F41-C060-44CE-90C9-C2E40C1A0FDA}" srcOrd="0" destOrd="0" presId="urn:microsoft.com/office/officeart/2008/layout/HexagonCluster"/>
    <dgm:cxn modelId="{A01FC97B-2517-4C52-8851-0234B4A9CFF2}" srcId="{C060BF43-78C3-465C-93F9-A1CA66DCE180}" destId="{9B5FF50A-98F5-4102-8D52-098EE5551D34}" srcOrd="0" destOrd="0" parTransId="{4357988E-576F-4673-8735-1A3007C7DCBD}" sibTransId="{EC502DAC-8BEB-4B61-8DBB-C50955C6EBCE}"/>
    <dgm:cxn modelId="{C6650383-34DE-4C4F-ABBD-4F3F3F665196}" srcId="{C060BF43-78C3-465C-93F9-A1CA66DCE180}" destId="{4579165E-AD38-4EFA-88A7-6D214BC10BFD}" srcOrd="1" destOrd="0" parTransId="{78A37DC4-D575-48CF-BD11-A45F8143F761}" sibTransId="{0365DF40-EAC9-4877-AE48-53E16E8FA62C}"/>
    <dgm:cxn modelId="{9DDA1790-FAD2-49BD-9245-A0B075194547}" type="presOf" srcId="{4579165E-AD38-4EFA-88A7-6D214BC10BFD}" destId="{CC85FCCA-730D-4E5F-B2B1-8BB15C14C661}" srcOrd="0" destOrd="0" presId="urn:microsoft.com/office/officeart/2008/layout/HexagonCluster"/>
    <dgm:cxn modelId="{7FAB1BA6-A720-4C54-93B8-FC0B1D8E39D8}" srcId="{C060BF43-78C3-465C-93F9-A1CA66DCE180}" destId="{31046CAD-479A-4075-9551-FE9ED01A6746}" srcOrd="3" destOrd="0" parTransId="{3CFC00A1-617D-44FE-A00D-E8605505BA86}" sibTransId="{0A49C692-BC80-4990-9E86-71A7283C376A}"/>
    <dgm:cxn modelId="{53C0E2C2-580A-466D-9DDB-D5AB2FBB3943}" type="presOf" srcId="{C7E3B143-1571-4393-98E2-B6C354A1B896}" destId="{6DB4CA36-C68F-4564-92AE-C2A9B925F295}" srcOrd="0" destOrd="0" presId="urn:microsoft.com/office/officeart/2008/layout/HexagonCluster"/>
    <dgm:cxn modelId="{6FEE80C4-80B0-465C-9741-186DF7DF64FC}" srcId="{C060BF43-78C3-465C-93F9-A1CA66DCE180}" destId="{11FD244C-5FB4-4D7B-9FD4-ACA34B3C2F36}" srcOrd="2" destOrd="0" parTransId="{D94BF488-5ECF-4E61-993E-1B03943F6111}" sibTransId="{C7E3B143-1571-4393-98E2-B6C354A1B896}"/>
    <dgm:cxn modelId="{BB7239CE-0D6F-4518-A98D-FE65A04769F9}" type="presOf" srcId="{0365DF40-EAC9-4877-AE48-53E16E8FA62C}" destId="{3B207A5C-2E6B-424F-95E6-445B54665351}" srcOrd="0" destOrd="0" presId="urn:microsoft.com/office/officeart/2008/layout/HexagonCluster"/>
    <dgm:cxn modelId="{3E09CFD1-585D-48C8-8942-8A3ECDB2B189}" type="presOf" srcId="{EC502DAC-8BEB-4B61-8DBB-C50955C6EBCE}" destId="{3ACA973C-47CE-47D2-9897-87E2A7963D71}" srcOrd="0" destOrd="0" presId="urn:microsoft.com/office/officeart/2008/layout/HexagonCluster"/>
    <dgm:cxn modelId="{13D622F9-3A47-40A5-9B30-121F89F45F40}" type="presOf" srcId="{C060BF43-78C3-465C-93F9-A1CA66DCE180}" destId="{8AF40843-B9F4-49DD-B131-394B7EEEA6C7}" srcOrd="0" destOrd="0" presId="urn:microsoft.com/office/officeart/2008/layout/HexagonCluster"/>
    <dgm:cxn modelId="{5FA0AD66-DA7E-44B3-97BD-5410540DB3CF}" type="presParOf" srcId="{8AF40843-B9F4-49DD-B131-394B7EEEA6C7}" destId="{E3CAD913-B9B4-4D40-8EA7-D802A530BBED}" srcOrd="0" destOrd="0" presId="urn:microsoft.com/office/officeart/2008/layout/HexagonCluster"/>
    <dgm:cxn modelId="{8A5D2B7F-EE7C-43CB-BF54-9E673A3A167C}" type="presParOf" srcId="{E3CAD913-B9B4-4D40-8EA7-D802A530BBED}" destId="{BC6620D5-3AAF-45CA-A864-BB76141F8042}" srcOrd="0" destOrd="0" presId="urn:microsoft.com/office/officeart/2008/layout/HexagonCluster"/>
    <dgm:cxn modelId="{C0606F5A-B719-4B8B-ACD0-740E78A8B275}" type="presParOf" srcId="{8AF40843-B9F4-49DD-B131-394B7EEEA6C7}" destId="{2D697492-70A2-4889-B7E0-6AD6A2E1551A}" srcOrd="1" destOrd="0" presId="urn:microsoft.com/office/officeart/2008/layout/HexagonCluster"/>
    <dgm:cxn modelId="{5CF9416E-5EDD-46F4-A096-9FBAAFB62F20}" type="presParOf" srcId="{2D697492-70A2-4889-B7E0-6AD6A2E1551A}" destId="{F7CC3486-514A-4BA1-BD78-2AE65C1B6416}" srcOrd="0" destOrd="0" presId="urn:microsoft.com/office/officeart/2008/layout/HexagonCluster"/>
    <dgm:cxn modelId="{DB9224DA-6CF7-4FF5-A1DB-4E973974A0F0}" type="presParOf" srcId="{8AF40843-B9F4-49DD-B131-394B7EEEA6C7}" destId="{A4BA9E19-FF56-4640-980F-5F4A19F8E171}" srcOrd="2" destOrd="0" presId="urn:microsoft.com/office/officeart/2008/layout/HexagonCluster"/>
    <dgm:cxn modelId="{572B0E4E-8D6F-4F05-BCCB-2160EBFD9A7A}" type="presParOf" srcId="{A4BA9E19-FF56-4640-980F-5F4A19F8E171}" destId="{3ACA973C-47CE-47D2-9897-87E2A7963D71}" srcOrd="0" destOrd="0" presId="urn:microsoft.com/office/officeart/2008/layout/HexagonCluster"/>
    <dgm:cxn modelId="{D2BEBCE4-603C-421F-A55E-D7330AC4A7D1}" type="presParOf" srcId="{8AF40843-B9F4-49DD-B131-394B7EEEA6C7}" destId="{38F8B4FC-C8BD-4AE1-8DF3-1B4DB0E8F052}" srcOrd="3" destOrd="0" presId="urn:microsoft.com/office/officeart/2008/layout/HexagonCluster"/>
    <dgm:cxn modelId="{F58D3CEB-803E-4A02-821A-55355D1551AF}" type="presParOf" srcId="{38F8B4FC-C8BD-4AE1-8DF3-1B4DB0E8F052}" destId="{0C1E677B-2CC1-417C-86B7-1C13F5E93CAF}" srcOrd="0" destOrd="0" presId="urn:microsoft.com/office/officeart/2008/layout/HexagonCluster"/>
    <dgm:cxn modelId="{2A95847E-046A-4A38-8E47-112F1DE2E9E3}" type="presParOf" srcId="{8AF40843-B9F4-49DD-B131-394B7EEEA6C7}" destId="{98697E6B-67B2-4CAC-9B03-306423B25D9C}" srcOrd="4" destOrd="0" presId="urn:microsoft.com/office/officeart/2008/layout/HexagonCluster"/>
    <dgm:cxn modelId="{52FB8790-153B-4589-992F-D274314C5A44}" type="presParOf" srcId="{98697E6B-67B2-4CAC-9B03-306423B25D9C}" destId="{CC85FCCA-730D-4E5F-B2B1-8BB15C14C661}" srcOrd="0" destOrd="0" presId="urn:microsoft.com/office/officeart/2008/layout/HexagonCluster"/>
    <dgm:cxn modelId="{241099C9-CB03-4742-BB21-FD2F0E0422CF}" type="presParOf" srcId="{8AF40843-B9F4-49DD-B131-394B7EEEA6C7}" destId="{C10A729A-E130-4A69-BE2A-946DFB4381C7}" srcOrd="5" destOrd="0" presId="urn:microsoft.com/office/officeart/2008/layout/HexagonCluster"/>
    <dgm:cxn modelId="{7C187C59-9C44-4F34-91BA-F60688F0A0F1}" type="presParOf" srcId="{C10A729A-E130-4A69-BE2A-946DFB4381C7}" destId="{D87B53D1-B3F5-4D98-AF1F-A56497A845C0}" srcOrd="0" destOrd="0" presId="urn:microsoft.com/office/officeart/2008/layout/HexagonCluster"/>
    <dgm:cxn modelId="{2A989A91-5008-4D69-94DA-22A6747D3845}" type="presParOf" srcId="{8AF40843-B9F4-49DD-B131-394B7EEEA6C7}" destId="{434D5437-ABF9-4835-906B-BB5B1CEC75E3}" srcOrd="6" destOrd="0" presId="urn:microsoft.com/office/officeart/2008/layout/HexagonCluster"/>
    <dgm:cxn modelId="{E72391EE-8861-43DC-86A0-F01CD7D3AB9A}" type="presParOf" srcId="{434D5437-ABF9-4835-906B-BB5B1CEC75E3}" destId="{3B207A5C-2E6B-424F-95E6-445B54665351}" srcOrd="0" destOrd="0" presId="urn:microsoft.com/office/officeart/2008/layout/HexagonCluster"/>
    <dgm:cxn modelId="{FC59905F-57C6-4785-89F6-4DA1AD265D7C}" type="presParOf" srcId="{8AF40843-B9F4-49DD-B131-394B7EEEA6C7}" destId="{5EAB948F-2977-4C1C-84F6-DA3BCFB325F2}" srcOrd="7" destOrd="0" presId="urn:microsoft.com/office/officeart/2008/layout/HexagonCluster"/>
    <dgm:cxn modelId="{DE3D7944-1A8F-4C85-A3C7-CE1B71A707D1}" type="presParOf" srcId="{5EAB948F-2977-4C1C-84F6-DA3BCFB325F2}" destId="{23A1B1AD-3693-41B8-B95B-80D9600EE764}" srcOrd="0" destOrd="0" presId="urn:microsoft.com/office/officeart/2008/layout/HexagonCluster"/>
    <dgm:cxn modelId="{4BD0C8C3-374B-46A1-9573-B9CA040198D7}" type="presParOf" srcId="{8AF40843-B9F4-49DD-B131-394B7EEEA6C7}" destId="{DC94AC8D-8213-46BC-BA19-5FA5AB8EECC9}" srcOrd="8" destOrd="0" presId="urn:microsoft.com/office/officeart/2008/layout/HexagonCluster"/>
    <dgm:cxn modelId="{2F5056E9-9434-4E0B-9DFC-864378A7C7A7}" type="presParOf" srcId="{DC94AC8D-8213-46BC-BA19-5FA5AB8EECC9}" destId="{53A33FC3-FBFA-449C-85FF-CA67EE31D53D}" srcOrd="0" destOrd="0" presId="urn:microsoft.com/office/officeart/2008/layout/HexagonCluster"/>
    <dgm:cxn modelId="{280C9A71-A593-4BE4-AF74-1B34B9249211}" type="presParOf" srcId="{8AF40843-B9F4-49DD-B131-394B7EEEA6C7}" destId="{CE516FAE-9DE5-4623-94D9-23AE22F1CCFC}" srcOrd="9" destOrd="0" presId="urn:microsoft.com/office/officeart/2008/layout/HexagonCluster"/>
    <dgm:cxn modelId="{7DC98202-1C8B-44FF-9DA8-ADD5F1DCB818}" type="presParOf" srcId="{CE516FAE-9DE5-4623-94D9-23AE22F1CCFC}" destId="{9D2CB959-0E32-4884-AC37-1E2378A57047}" srcOrd="0" destOrd="0" presId="urn:microsoft.com/office/officeart/2008/layout/HexagonCluster"/>
    <dgm:cxn modelId="{A3A2D9F3-EA44-41A7-A7BA-68D1AFA1E02D}" type="presParOf" srcId="{8AF40843-B9F4-49DD-B131-394B7EEEA6C7}" destId="{E6CFDFAE-2EDE-4144-9DD1-A29E3210BD38}" srcOrd="10" destOrd="0" presId="urn:microsoft.com/office/officeart/2008/layout/HexagonCluster"/>
    <dgm:cxn modelId="{4693E6E9-CBA5-4A37-8828-25C928965E77}" type="presParOf" srcId="{E6CFDFAE-2EDE-4144-9DD1-A29E3210BD38}" destId="{6DB4CA36-C68F-4564-92AE-C2A9B925F295}" srcOrd="0" destOrd="0" presId="urn:microsoft.com/office/officeart/2008/layout/HexagonCluster"/>
    <dgm:cxn modelId="{523C069E-F160-408D-AD92-68C007F7ED42}" type="presParOf" srcId="{8AF40843-B9F4-49DD-B131-394B7EEEA6C7}" destId="{371D77C4-E899-4755-843E-7D28BAE3678E}" srcOrd="11" destOrd="0" presId="urn:microsoft.com/office/officeart/2008/layout/HexagonCluster"/>
    <dgm:cxn modelId="{23E3BB94-ACBC-4FC6-8A44-31EAE5AC1EED}" type="presParOf" srcId="{371D77C4-E899-4755-843E-7D28BAE3678E}" destId="{46443480-CAB8-4497-B26B-2912FFA8FD05}" srcOrd="0" destOrd="0" presId="urn:microsoft.com/office/officeart/2008/layout/HexagonCluster"/>
    <dgm:cxn modelId="{D335347C-B3EA-4364-895E-A1074CC440EC}" type="presParOf" srcId="{8AF40843-B9F4-49DD-B131-394B7EEEA6C7}" destId="{E38DFC7F-5E06-49C3-8AB1-92E6AE503BD7}" srcOrd="12" destOrd="0" presId="urn:microsoft.com/office/officeart/2008/layout/HexagonCluster"/>
    <dgm:cxn modelId="{A87D74E3-B2C8-4D42-B21A-62E457301DAA}" type="presParOf" srcId="{E38DFC7F-5E06-49C3-8AB1-92E6AE503BD7}" destId="{9FE28C60-710F-458F-AA2B-A976F6489F23}" srcOrd="0" destOrd="0" presId="urn:microsoft.com/office/officeart/2008/layout/HexagonCluster"/>
    <dgm:cxn modelId="{601470B0-4541-44D3-BEC4-931A2861FE43}" type="presParOf" srcId="{8AF40843-B9F4-49DD-B131-394B7EEEA6C7}" destId="{CC1ECC4C-7C4E-4487-9D16-505DDCE68CDB}" srcOrd="13" destOrd="0" presId="urn:microsoft.com/office/officeart/2008/layout/HexagonCluster"/>
    <dgm:cxn modelId="{6E263448-9AC6-47BD-843A-61F460C4A6CA}" type="presParOf" srcId="{CC1ECC4C-7C4E-4487-9D16-505DDCE68CDB}" destId="{F51084F7-DE4A-4E46-902D-B154E15489B7}" srcOrd="0" destOrd="0" presId="urn:microsoft.com/office/officeart/2008/layout/HexagonCluster"/>
    <dgm:cxn modelId="{08AB9A82-68EB-4576-B0CA-47B00408553B}" type="presParOf" srcId="{8AF40843-B9F4-49DD-B131-394B7EEEA6C7}" destId="{AF2D0529-0795-458B-8469-FD67D6B4D7F2}" srcOrd="14" destOrd="0" presId="urn:microsoft.com/office/officeart/2008/layout/HexagonCluster"/>
    <dgm:cxn modelId="{DFA44F88-3A6E-4822-8899-3CB02FED2CDA}" type="presParOf" srcId="{AF2D0529-0795-458B-8469-FD67D6B4D7F2}" destId="{2CC43FE1-108C-437E-940B-5F7A6E1B01CA}" srcOrd="0" destOrd="0" presId="urn:microsoft.com/office/officeart/2008/layout/HexagonCluster"/>
    <dgm:cxn modelId="{0C0674CC-D990-413C-B7ED-E8A0B6F1BA0A}" type="presParOf" srcId="{8AF40843-B9F4-49DD-B131-394B7EEEA6C7}" destId="{49C24295-B7D9-488E-A0FD-E977BF284835}" srcOrd="15" destOrd="0" presId="urn:microsoft.com/office/officeart/2008/layout/HexagonCluster"/>
    <dgm:cxn modelId="{3F3DAE77-4CDF-43B6-93A6-73042E14CEA4}" type="presParOf" srcId="{49C24295-B7D9-488E-A0FD-E977BF284835}" destId="{CCF502C2-82E6-41CA-909F-F9FDAE4D85F5}" srcOrd="0" destOrd="0" presId="urn:microsoft.com/office/officeart/2008/layout/HexagonCluster"/>
    <dgm:cxn modelId="{D734E568-AAC1-4F21-BC78-83322C2948A5}" type="presParOf" srcId="{8AF40843-B9F4-49DD-B131-394B7EEEA6C7}" destId="{F8E1473C-CB27-4797-8452-FC65719A241E}" srcOrd="16" destOrd="0" presId="urn:microsoft.com/office/officeart/2008/layout/HexagonCluster"/>
    <dgm:cxn modelId="{35B5A7B7-EB9C-48EF-96F7-29D0CAF99920}" type="presParOf" srcId="{F8E1473C-CB27-4797-8452-FC65719A241E}" destId="{13F7C48C-0A5E-4846-B2BE-558D2EF96EEB}" srcOrd="0" destOrd="0" presId="urn:microsoft.com/office/officeart/2008/layout/HexagonCluster"/>
    <dgm:cxn modelId="{5F278B04-739B-4B0D-8F50-8753A92CC8FF}" type="presParOf" srcId="{8AF40843-B9F4-49DD-B131-394B7EEEA6C7}" destId="{60CDC12E-6322-466D-92C3-2A76F1C9D773}" srcOrd="17" destOrd="0" presId="urn:microsoft.com/office/officeart/2008/layout/HexagonCluster"/>
    <dgm:cxn modelId="{70B55D97-94BC-436A-8C12-94C4E7D277CB}" type="presParOf" srcId="{60CDC12E-6322-466D-92C3-2A76F1C9D773}" destId="{16B8FB65-5479-456D-8039-66CCC069CB4C}" srcOrd="0" destOrd="0" presId="urn:microsoft.com/office/officeart/2008/layout/HexagonCluster"/>
    <dgm:cxn modelId="{C321AFAE-F621-4E97-A290-B940C11B98C7}" type="presParOf" srcId="{8AF40843-B9F4-49DD-B131-394B7EEEA6C7}" destId="{0628EFCD-16A5-4805-B049-57AA1F740FDE}" srcOrd="18" destOrd="0" presId="urn:microsoft.com/office/officeart/2008/layout/HexagonCluster"/>
    <dgm:cxn modelId="{640046A3-F17B-4DEC-BE4E-581E8F9CC8FD}" type="presParOf" srcId="{0628EFCD-16A5-4805-B049-57AA1F740FDE}" destId="{D33E0F41-C060-44CE-90C9-C2E40C1A0FDA}" srcOrd="0" destOrd="0" presId="urn:microsoft.com/office/officeart/2008/layout/HexagonCluster"/>
    <dgm:cxn modelId="{455A7B76-040A-4159-9D76-A3A7E4A03A8B}" type="presParOf" srcId="{8AF40843-B9F4-49DD-B131-394B7EEEA6C7}" destId="{C804CF03-20FD-4090-B342-C0AEE9A70B8E}" srcOrd="19" destOrd="0" presId="urn:microsoft.com/office/officeart/2008/layout/HexagonCluster"/>
    <dgm:cxn modelId="{184E6F98-0589-4C55-9CE3-66A19908F538}" type="presParOf" srcId="{C804CF03-20FD-4090-B342-C0AEE9A70B8E}" destId="{1BEE61F4-C7B0-415B-9034-A32B0E902C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46B11E-F35F-4B22-963D-F712D2A1F2DE}" type="doc">
      <dgm:prSet loTypeId="urn:microsoft.com/office/officeart/2005/8/layout/radial1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sl-SI"/>
        </a:p>
      </dgm:t>
    </dgm:pt>
    <dgm:pt modelId="{8460CB4D-0768-4F5F-88B7-43B6B0348886}">
      <dgm:prSet phldrT="[besedilo]"/>
      <dgm:spPr/>
      <dgm:t>
        <a:bodyPr/>
        <a:lstStyle/>
        <a:p>
          <a:r>
            <a:rPr lang="sl-SI" b="1" dirty="0"/>
            <a:t>ZAGOVORNIŠTVO </a:t>
          </a:r>
        </a:p>
      </dgm:t>
    </dgm:pt>
    <dgm:pt modelId="{714031E9-0FBE-4B95-BA4C-3EBEF605ACFF}" type="parTrans" cxnId="{59F09125-2AF1-49BC-803A-8998C0E4307E}">
      <dgm:prSet/>
      <dgm:spPr/>
      <dgm:t>
        <a:bodyPr/>
        <a:lstStyle/>
        <a:p>
          <a:endParaRPr lang="sl-SI"/>
        </a:p>
      </dgm:t>
    </dgm:pt>
    <dgm:pt modelId="{3A71C130-8A54-4071-AAFE-3DC243B09B16}" type="sibTrans" cxnId="{59F09125-2AF1-49BC-803A-8998C0E4307E}">
      <dgm:prSet/>
      <dgm:spPr/>
      <dgm:t>
        <a:bodyPr/>
        <a:lstStyle/>
        <a:p>
          <a:endParaRPr lang="sl-SI"/>
        </a:p>
      </dgm:t>
    </dgm:pt>
    <dgm:pt modelId="{D7562A15-272A-4295-9566-B73B8DF8BC85}">
      <dgm:prSet phldrT="[besedilo]"/>
      <dgm:spPr/>
      <dgm:t>
        <a:bodyPr/>
        <a:lstStyle/>
        <a:p>
          <a:r>
            <a:rPr lang="sl-SI" dirty="0"/>
            <a:t>Sprememba nacionalnih predpisov</a:t>
          </a:r>
        </a:p>
      </dgm:t>
    </dgm:pt>
    <dgm:pt modelId="{26F90E09-EDEC-4799-BEEA-21FF6D7FCF33}" type="parTrans" cxnId="{5C46A85D-19C3-4480-A66E-22F4DAC78B77}">
      <dgm:prSet/>
      <dgm:spPr/>
      <dgm:t>
        <a:bodyPr/>
        <a:lstStyle/>
        <a:p>
          <a:endParaRPr lang="sl-SI"/>
        </a:p>
      </dgm:t>
    </dgm:pt>
    <dgm:pt modelId="{E9780711-3F82-4DE6-B71A-1F4747ED7C05}" type="sibTrans" cxnId="{5C46A85D-19C3-4480-A66E-22F4DAC78B77}">
      <dgm:prSet/>
      <dgm:spPr/>
      <dgm:t>
        <a:bodyPr/>
        <a:lstStyle/>
        <a:p>
          <a:endParaRPr lang="sl-SI"/>
        </a:p>
      </dgm:t>
    </dgm:pt>
    <dgm:pt modelId="{4B4AF1EF-1148-4C6A-A5E3-A870C07AA776}">
      <dgm:prSet phldrT="[besedilo]"/>
      <dgm:spPr/>
      <dgm:t>
        <a:bodyPr/>
        <a:lstStyle/>
        <a:p>
          <a:r>
            <a:rPr lang="sl-SI" dirty="0"/>
            <a:t>Zagovorniške kampanje</a:t>
          </a:r>
        </a:p>
      </dgm:t>
    </dgm:pt>
    <dgm:pt modelId="{2C4E0F6A-7FEE-4F1B-8449-2241DA31F7EB}" type="parTrans" cxnId="{893EE095-6566-4F69-ADFE-8648C04B529D}">
      <dgm:prSet/>
      <dgm:spPr/>
      <dgm:t>
        <a:bodyPr/>
        <a:lstStyle/>
        <a:p>
          <a:endParaRPr lang="sl-SI"/>
        </a:p>
      </dgm:t>
    </dgm:pt>
    <dgm:pt modelId="{674B406F-C074-4F44-B009-4EA17AB97E6D}" type="sibTrans" cxnId="{893EE095-6566-4F69-ADFE-8648C04B529D}">
      <dgm:prSet/>
      <dgm:spPr/>
      <dgm:t>
        <a:bodyPr/>
        <a:lstStyle/>
        <a:p>
          <a:endParaRPr lang="sl-SI"/>
        </a:p>
      </dgm:t>
    </dgm:pt>
    <dgm:pt modelId="{F011A6B8-78D5-4FF7-8315-CE6102C7B2EE}">
      <dgm:prSet phldrT="[besedilo]"/>
      <dgm:spPr/>
      <dgm:t>
        <a:bodyPr/>
        <a:lstStyle/>
        <a:p>
          <a:r>
            <a:rPr lang="sl-SI" dirty="0"/>
            <a:t>Mobilizacija javnosti</a:t>
          </a:r>
        </a:p>
      </dgm:t>
    </dgm:pt>
    <dgm:pt modelId="{CD5C7145-FBA3-436E-88F5-6AFADC5A22EA}" type="parTrans" cxnId="{CA83F0D9-0BC4-486D-8614-C8503EFE8740}">
      <dgm:prSet/>
      <dgm:spPr/>
      <dgm:t>
        <a:bodyPr/>
        <a:lstStyle/>
        <a:p>
          <a:endParaRPr lang="sl-SI"/>
        </a:p>
      </dgm:t>
    </dgm:pt>
    <dgm:pt modelId="{1880D8DF-A260-40EE-887D-C4A966B5F9A1}" type="sibTrans" cxnId="{CA83F0D9-0BC4-486D-8614-C8503EFE8740}">
      <dgm:prSet/>
      <dgm:spPr/>
      <dgm:t>
        <a:bodyPr/>
        <a:lstStyle/>
        <a:p>
          <a:endParaRPr lang="sl-SI"/>
        </a:p>
      </dgm:t>
    </dgm:pt>
    <dgm:pt modelId="{61099052-337F-401D-B77B-2351CA60FD3F}">
      <dgm:prSet phldrT="[besedilo]"/>
      <dgm:spPr/>
      <dgm:t>
        <a:bodyPr/>
        <a:lstStyle/>
        <a:p>
          <a:r>
            <a:rPr lang="sl-SI" dirty="0"/>
            <a:t>Sprememba lokalnih predpisov</a:t>
          </a:r>
        </a:p>
      </dgm:t>
    </dgm:pt>
    <dgm:pt modelId="{82CF5FDC-E7EC-4069-AE21-F3B494BEFA3F}" type="parTrans" cxnId="{5E1FFC90-0F50-45EC-9578-D8386CE02442}">
      <dgm:prSet/>
      <dgm:spPr/>
      <dgm:t>
        <a:bodyPr/>
        <a:lstStyle/>
        <a:p>
          <a:endParaRPr lang="sl-SI"/>
        </a:p>
      </dgm:t>
    </dgm:pt>
    <dgm:pt modelId="{10AEF383-4845-4786-A379-686A3553BD7F}" type="sibTrans" cxnId="{5E1FFC90-0F50-45EC-9578-D8386CE02442}">
      <dgm:prSet/>
      <dgm:spPr/>
      <dgm:t>
        <a:bodyPr/>
        <a:lstStyle/>
        <a:p>
          <a:endParaRPr lang="sl-SI"/>
        </a:p>
      </dgm:t>
    </dgm:pt>
    <dgm:pt modelId="{52FA1BA0-9608-4ECE-911E-4DC390E2BBE1}" type="pres">
      <dgm:prSet presAssocID="{3846B11E-F35F-4B22-963D-F712D2A1F2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EC0DF7-0940-4E2D-9C0F-5D88B4A75B01}" type="pres">
      <dgm:prSet presAssocID="{8460CB4D-0768-4F5F-88B7-43B6B0348886}" presName="centerShape" presStyleLbl="node0" presStyleIdx="0" presStyleCnt="1"/>
      <dgm:spPr/>
    </dgm:pt>
    <dgm:pt modelId="{8123CCC2-72A0-48C0-8594-6662681AE289}" type="pres">
      <dgm:prSet presAssocID="{26F90E09-EDEC-4799-BEEA-21FF6D7FCF33}" presName="Name9" presStyleLbl="parChTrans1D2" presStyleIdx="0" presStyleCnt="4"/>
      <dgm:spPr/>
    </dgm:pt>
    <dgm:pt modelId="{1B5ECF45-E8B5-49DD-AC29-634E12184144}" type="pres">
      <dgm:prSet presAssocID="{26F90E09-EDEC-4799-BEEA-21FF6D7FCF33}" presName="connTx" presStyleLbl="parChTrans1D2" presStyleIdx="0" presStyleCnt="4"/>
      <dgm:spPr/>
    </dgm:pt>
    <dgm:pt modelId="{53DD552A-7BB6-41EA-ABDD-22FE714C6990}" type="pres">
      <dgm:prSet presAssocID="{D7562A15-272A-4295-9566-B73B8DF8BC85}" presName="node" presStyleLbl="node1" presStyleIdx="0" presStyleCnt="4">
        <dgm:presLayoutVars>
          <dgm:bulletEnabled val="1"/>
        </dgm:presLayoutVars>
      </dgm:prSet>
      <dgm:spPr/>
    </dgm:pt>
    <dgm:pt modelId="{33FE7126-FEC4-474E-82EE-BB5C33DD9EB8}" type="pres">
      <dgm:prSet presAssocID="{2C4E0F6A-7FEE-4F1B-8449-2241DA31F7EB}" presName="Name9" presStyleLbl="parChTrans1D2" presStyleIdx="1" presStyleCnt="4"/>
      <dgm:spPr/>
    </dgm:pt>
    <dgm:pt modelId="{2B153523-77FC-4A0F-B8FC-4F843C2BD47D}" type="pres">
      <dgm:prSet presAssocID="{2C4E0F6A-7FEE-4F1B-8449-2241DA31F7EB}" presName="connTx" presStyleLbl="parChTrans1D2" presStyleIdx="1" presStyleCnt="4"/>
      <dgm:spPr/>
    </dgm:pt>
    <dgm:pt modelId="{1A963CCD-DA3D-4425-AB98-5DDDF967FF50}" type="pres">
      <dgm:prSet presAssocID="{4B4AF1EF-1148-4C6A-A5E3-A870C07AA776}" presName="node" presStyleLbl="node1" presStyleIdx="1" presStyleCnt="4">
        <dgm:presLayoutVars>
          <dgm:bulletEnabled val="1"/>
        </dgm:presLayoutVars>
      </dgm:prSet>
      <dgm:spPr/>
    </dgm:pt>
    <dgm:pt modelId="{8BD67D64-44F4-4361-A548-3EC327B1DBE3}" type="pres">
      <dgm:prSet presAssocID="{CD5C7145-FBA3-436E-88F5-6AFADC5A22EA}" presName="Name9" presStyleLbl="parChTrans1D2" presStyleIdx="2" presStyleCnt="4"/>
      <dgm:spPr/>
    </dgm:pt>
    <dgm:pt modelId="{A68A94D5-4582-4218-BAD5-82D0046E7AE6}" type="pres">
      <dgm:prSet presAssocID="{CD5C7145-FBA3-436E-88F5-6AFADC5A22EA}" presName="connTx" presStyleLbl="parChTrans1D2" presStyleIdx="2" presStyleCnt="4"/>
      <dgm:spPr/>
    </dgm:pt>
    <dgm:pt modelId="{1BA4B29C-EE92-4E37-9965-8A7B0FB8BE83}" type="pres">
      <dgm:prSet presAssocID="{F011A6B8-78D5-4FF7-8315-CE6102C7B2EE}" presName="node" presStyleLbl="node1" presStyleIdx="2" presStyleCnt="4">
        <dgm:presLayoutVars>
          <dgm:bulletEnabled val="1"/>
        </dgm:presLayoutVars>
      </dgm:prSet>
      <dgm:spPr/>
    </dgm:pt>
    <dgm:pt modelId="{DB9AE808-EAF4-44FE-B34F-053285A7012C}" type="pres">
      <dgm:prSet presAssocID="{82CF5FDC-E7EC-4069-AE21-F3B494BEFA3F}" presName="Name9" presStyleLbl="parChTrans1D2" presStyleIdx="3" presStyleCnt="4"/>
      <dgm:spPr/>
    </dgm:pt>
    <dgm:pt modelId="{567B7531-9EE7-46CA-B9C1-EEF8564319FB}" type="pres">
      <dgm:prSet presAssocID="{82CF5FDC-E7EC-4069-AE21-F3B494BEFA3F}" presName="connTx" presStyleLbl="parChTrans1D2" presStyleIdx="3" presStyleCnt="4"/>
      <dgm:spPr/>
    </dgm:pt>
    <dgm:pt modelId="{B1911ACC-7C16-4637-A1EA-6C145933A8CA}" type="pres">
      <dgm:prSet presAssocID="{61099052-337F-401D-B77B-2351CA60F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DC5EEB01-FEE8-4789-BAF0-FD3280311D29}" type="presOf" srcId="{8460CB4D-0768-4F5F-88B7-43B6B0348886}" destId="{F3EC0DF7-0940-4E2D-9C0F-5D88B4A75B01}" srcOrd="0" destOrd="0" presId="urn:microsoft.com/office/officeart/2005/8/layout/radial1"/>
    <dgm:cxn modelId="{DA9F1F05-D5B5-4D05-AD05-3A4431B8A8A0}" type="presOf" srcId="{D7562A15-272A-4295-9566-B73B8DF8BC85}" destId="{53DD552A-7BB6-41EA-ABDD-22FE714C6990}" srcOrd="0" destOrd="0" presId="urn:microsoft.com/office/officeart/2005/8/layout/radial1"/>
    <dgm:cxn modelId="{5F02DE10-92A3-4AC3-B38A-89E4619FAF00}" type="presOf" srcId="{CD5C7145-FBA3-436E-88F5-6AFADC5A22EA}" destId="{8BD67D64-44F4-4361-A548-3EC327B1DBE3}" srcOrd="0" destOrd="0" presId="urn:microsoft.com/office/officeart/2005/8/layout/radial1"/>
    <dgm:cxn modelId="{0FC43422-C55B-4BF3-A99E-2CA62C00A9C7}" type="presOf" srcId="{61099052-337F-401D-B77B-2351CA60FD3F}" destId="{B1911ACC-7C16-4637-A1EA-6C145933A8CA}" srcOrd="0" destOrd="0" presId="urn:microsoft.com/office/officeart/2005/8/layout/radial1"/>
    <dgm:cxn modelId="{59F09125-2AF1-49BC-803A-8998C0E4307E}" srcId="{3846B11E-F35F-4B22-963D-F712D2A1F2DE}" destId="{8460CB4D-0768-4F5F-88B7-43B6B0348886}" srcOrd="0" destOrd="0" parTransId="{714031E9-0FBE-4B95-BA4C-3EBEF605ACFF}" sibTransId="{3A71C130-8A54-4071-AAFE-3DC243B09B16}"/>
    <dgm:cxn modelId="{F3E07628-BFB4-4A8F-8761-4580D09DCF33}" type="presOf" srcId="{26F90E09-EDEC-4799-BEEA-21FF6D7FCF33}" destId="{8123CCC2-72A0-48C0-8594-6662681AE289}" srcOrd="0" destOrd="0" presId="urn:microsoft.com/office/officeart/2005/8/layout/radial1"/>
    <dgm:cxn modelId="{5C46A85D-19C3-4480-A66E-22F4DAC78B77}" srcId="{8460CB4D-0768-4F5F-88B7-43B6B0348886}" destId="{D7562A15-272A-4295-9566-B73B8DF8BC85}" srcOrd="0" destOrd="0" parTransId="{26F90E09-EDEC-4799-BEEA-21FF6D7FCF33}" sibTransId="{E9780711-3F82-4DE6-B71A-1F4747ED7C05}"/>
    <dgm:cxn modelId="{D6AE9442-3CD4-4493-BB04-371BAB9E0234}" type="presOf" srcId="{26F90E09-EDEC-4799-BEEA-21FF6D7FCF33}" destId="{1B5ECF45-E8B5-49DD-AC29-634E12184144}" srcOrd="1" destOrd="0" presId="urn:microsoft.com/office/officeart/2005/8/layout/radial1"/>
    <dgm:cxn modelId="{EAAFA98F-CE3D-4D35-8C0B-6B5FD86AC51C}" type="presOf" srcId="{4B4AF1EF-1148-4C6A-A5E3-A870C07AA776}" destId="{1A963CCD-DA3D-4425-AB98-5DDDF967FF50}" srcOrd="0" destOrd="0" presId="urn:microsoft.com/office/officeart/2005/8/layout/radial1"/>
    <dgm:cxn modelId="{5E1FFC90-0F50-45EC-9578-D8386CE02442}" srcId="{8460CB4D-0768-4F5F-88B7-43B6B0348886}" destId="{61099052-337F-401D-B77B-2351CA60FD3F}" srcOrd="3" destOrd="0" parTransId="{82CF5FDC-E7EC-4069-AE21-F3B494BEFA3F}" sibTransId="{10AEF383-4845-4786-A379-686A3553BD7F}"/>
    <dgm:cxn modelId="{893EE095-6566-4F69-ADFE-8648C04B529D}" srcId="{8460CB4D-0768-4F5F-88B7-43B6B0348886}" destId="{4B4AF1EF-1148-4C6A-A5E3-A870C07AA776}" srcOrd="1" destOrd="0" parTransId="{2C4E0F6A-7FEE-4F1B-8449-2241DA31F7EB}" sibTransId="{674B406F-C074-4F44-B009-4EA17AB97E6D}"/>
    <dgm:cxn modelId="{4A67409E-A02F-46A8-B10F-7410B9BE54F3}" type="presOf" srcId="{2C4E0F6A-7FEE-4F1B-8449-2241DA31F7EB}" destId="{33FE7126-FEC4-474E-82EE-BB5C33DD9EB8}" srcOrd="0" destOrd="0" presId="urn:microsoft.com/office/officeart/2005/8/layout/radial1"/>
    <dgm:cxn modelId="{8A2189A7-65F5-4FA8-88C8-0C8EB242B653}" type="presOf" srcId="{2C4E0F6A-7FEE-4F1B-8449-2241DA31F7EB}" destId="{2B153523-77FC-4A0F-B8FC-4F843C2BD47D}" srcOrd="1" destOrd="0" presId="urn:microsoft.com/office/officeart/2005/8/layout/radial1"/>
    <dgm:cxn modelId="{1AC86DD8-373C-498E-88AF-89D7F89FF49E}" type="presOf" srcId="{CD5C7145-FBA3-436E-88F5-6AFADC5A22EA}" destId="{A68A94D5-4582-4218-BAD5-82D0046E7AE6}" srcOrd="1" destOrd="0" presId="urn:microsoft.com/office/officeart/2005/8/layout/radial1"/>
    <dgm:cxn modelId="{3E6B8FD9-81D2-44B0-92E7-4C592CC6F5D6}" type="presOf" srcId="{82CF5FDC-E7EC-4069-AE21-F3B494BEFA3F}" destId="{DB9AE808-EAF4-44FE-B34F-053285A7012C}" srcOrd="0" destOrd="0" presId="urn:microsoft.com/office/officeart/2005/8/layout/radial1"/>
    <dgm:cxn modelId="{CA83F0D9-0BC4-486D-8614-C8503EFE8740}" srcId="{8460CB4D-0768-4F5F-88B7-43B6B0348886}" destId="{F011A6B8-78D5-4FF7-8315-CE6102C7B2EE}" srcOrd="2" destOrd="0" parTransId="{CD5C7145-FBA3-436E-88F5-6AFADC5A22EA}" sibTransId="{1880D8DF-A260-40EE-887D-C4A966B5F9A1}"/>
    <dgm:cxn modelId="{53C5E2E8-9111-4B77-8FAB-29ED08D710B1}" type="presOf" srcId="{F011A6B8-78D5-4FF7-8315-CE6102C7B2EE}" destId="{1BA4B29C-EE92-4E37-9965-8A7B0FB8BE83}" srcOrd="0" destOrd="0" presId="urn:microsoft.com/office/officeart/2005/8/layout/radial1"/>
    <dgm:cxn modelId="{1EBE8BFA-ADE4-470F-88CA-11412372536B}" type="presOf" srcId="{3846B11E-F35F-4B22-963D-F712D2A1F2DE}" destId="{52FA1BA0-9608-4ECE-911E-4DC390E2BBE1}" srcOrd="0" destOrd="0" presId="urn:microsoft.com/office/officeart/2005/8/layout/radial1"/>
    <dgm:cxn modelId="{D89B2CFF-C88B-46ED-8F41-82A5114F6DC0}" type="presOf" srcId="{82CF5FDC-E7EC-4069-AE21-F3B494BEFA3F}" destId="{567B7531-9EE7-46CA-B9C1-EEF8564319FB}" srcOrd="1" destOrd="0" presId="urn:microsoft.com/office/officeart/2005/8/layout/radial1"/>
    <dgm:cxn modelId="{BABF804A-DFCD-46AE-BD29-FF367A02C153}" type="presParOf" srcId="{52FA1BA0-9608-4ECE-911E-4DC390E2BBE1}" destId="{F3EC0DF7-0940-4E2D-9C0F-5D88B4A75B01}" srcOrd="0" destOrd="0" presId="urn:microsoft.com/office/officeart/2005/8/layout/radial1"/>
    <dgm:cxn modelId="{C9CB4AD1-5CA3-43DC-8367-205C016E31DF}" type="presParOf" srcId="{52FA1BA0-9608-4ECE-911E-4DC390E2BBE1}" destId="{8123CCC2-72A0-48C0-8594-6662681AE289}" srcOrd="1" destOrd="0" presId="urn:microsoft.com/office/officeart/2005/8/layout/radial1"/>
    <dgm:cxn modelId="{C543F648-ECBF-4437-A745-F5C5E3DDD687}" type="presParOf" srcId="{8123CCC2-72A0-48C0-8594-6662681AE289}" destId="{1B5ECF45-E8B5-49DD-AC29-634E12184144}" srcOrd="0" destOrd="0" presId="urn:microsoft.com/office/officeart/2005/8/layout/radial1"/>
    <dgm:cxn modelId="{8B98B904-74C8-4762-A497-5ACE31D16242}" type="presParOf" srcId="{52FA1BA0-9608-4ECE-911E-4DC390E2BBE1}" destId="{53DD552A-7BB6-41EA-ABDD-22FE714C6990}" srcOrd="2" destOrd="0" presId="urn:microsoft.com/office/officeart/2005/8/layout/radial1"/>
    <dgm:cxn modelId="{905E5459-4A3B-4D13-85CD-29C0EB191554}" type="presParOf" srcId="{52FA1BA0-9608-4ECE-911E-4DC390E2BBE1}" destId="{33FE7126-FEC4-474E-82EE-BB5C33DD9EB8}" srcOrd="3" destOrd="0" presId="urn:microsoft.com/office/officeart/2005/8/layout/radial1"/>
    <dgm:cxn modelId="{891320F3-DC70-4927-A870-3FEF9EAE6AA7}" type="presParOf" srcId="{33FE7126-FEC4-474E-82EE-BB5C33DD9EB8}" destId="{2B153523-77FC-4A0F-B8FC-4F843C2BD47D}" srcOrd="0" destOrd="0" presId="urn:microsoft.com/office/officeart/2005/8/layout/radial1"/>
    <dgm:cxn modelId="{5DB281B2-C787-4DA9-B422-C35DFD61B072}" type="presParOf" srcId="{52FA1BA0-9608-4ECE-911E-4DC390E2BBE1}" destId="{1A963CCD-DA3D-4425-AB98-5DDDF967FF50}" srcOrd="4" destOrd="0" presId="urn:microsoft.com/office/officeart/2005/8/layout/radial1"/>
    <dgm:cxn modelId="{E16A3E77-738B-4F5F-ADEE-D3105CEB5A3A}" type="presParOf" srcId="{52FA1BA0-9608-4ECE-911E-4DC390E2BBE1}" destId="{8BD67D64-44F4-4361-A548-3EC327B1DBE3}" srcOrd="5" destOrd="0" presId="urn:microsoft.com/office/officeart/2005/8/layout/radial1"/>
    <dgm:cxn modelId="{7A2F5830-10F0-41CD-8E0C-58E96EA5BC5C}" type="presParOf" srcId="{8BD67D64-44F4-4361-A548-3EC327B1DBE3}" destId="{A68A94D5-4582-4218-BAD5-82D0046E7AE6}" srcOrd="0" destOrd="0" presId="urn:microsoft.com/office/officeart/2005/8/layout/radial1"/>
    <dgm:cxn modelId="{60DBD244-8230-4984-9F83-3504EE4BB6FA}" type="presParOf" srcId="{52FA1BA0-9608-4ECE-911E-4DC390E2BBE1}" destId="{1BA4B29C-EE92-4E37-9965-8A7B0FB8BE83}" srcOrd="6" destOrd="0" presId="urn:microsoft.com/office/officeart/2005/8/layout/radial1"/>
    <dgm:cxn modelId="{6984A526-AFE8-4165-B0F5-487E9FA2A9A3}" type="presParOf" srcId="{52FA1BA0-9608-4ECE-911E-4DC390E2BBE1}" destId="{DB9AE808-EAF4-44FE-B34F-053285A7012C}" srcOrd="7" destOrd="0" presId="urn:microsoft.com/office/officeart/2005/8/layout/radial1"/>
    <dgm:cxn modelId="{162B0CBE-F6FE-4847-B46C-8828D631B6F4}" type="presParOf" srcId="{DB9AE808-EAF4-44FE-B34F-053285A7012C}" destId="{567B7531-9EE7-46CA-B9C1-EEF8564319FB}" srcOrd="0" destOrd="0" presId="urn:microsoft.com/office/officeart/2005/8/layout/radial1"/>
    <dgm:cxn modelId="{32C98CB2-E8C5-4486-9E07-16FF455A3CC2}" type="presParOf" srcId="{52FA1BA0-9608-4ECE-911E-4DC390E2BBE1}" destId="{B1911ACC-7C16-4637-A1EA-6C145933A8C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C94D79-90B1-4C59-B8A4-CFC4E7C9074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1F93DF8-421B-46B5-9F26-2D3FE1AC527C}">
      <dgm:prSet phldrT="[besedilo]"/>
      <dgm:spPr/>
      <dgm:t>
        <a:bodyPr/>
        <a:lstStyle/>
        <a:p>
          <a:r>
            <a:rPr lang="sl-SI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Vrednote v praksi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227AADF-303F-4F86-8A47-68720D59E35C}" type="parTrans" cxnId="{49E2FD2F-62AC-42DF-A316-35BAE1DEFFBA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A27C094-EF6B-4853-AE9A-033A90549775}" type="sibTrans" cxnId="{49E2FD2F-62AC-42DF-A316-35BAE1DEFFBA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444F56F-FAC7-4E57-B0DC-2B1408C0A060}">
      <dgm:prSet phldrT="[besedilo]"/>
      <dgm:spPr/>
      <dgm:t>
        <a:bodyPr/>
        <a:lstStyle/>
        <a:p>
          <a:r>
            <a:rPr lang="sl-SI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Spremljanje kršitev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A3D5D9E-9441-42B7-BF85-E4461E390E4A}" type="parTrans" cxnId="{3965F20B-350D-495D-B914-3C1EFACC56DB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DC2B8DB-7E9A-4685-B368-B5343E283AA9}" type="sibTrans" cxnId="{3965F20B-350D-495D-B914-3C1EFACC56DB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408F62F-367C-4EDC-9FEA-F87E2F4DC485}">
      <dgm:prSet phldrT="[besedilo]"/>
      <dgm:spPr/>
      <dgm:t>
        <a:bodyPr/>
        <a:lstStyle/>
        <a:p>
          <a:r>
            <a:rPr lang="sl-SI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Prijava kršitev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ABC43A5-9634-4721-9263-8E6AE19545CB}" type="parTrans" cxnId="{4B1F4925-6BD3-4B25-882D-FD693310DA41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32E4C42-9D19-402C-9F77-AC2A77790B98}" type="sibTrans" cxnId="{4B1F4925-6BD3-4B25-882D-FD693310DA41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BA9A8AB-2770-4F0A-A769-2D42016A1F63}">
      <dgm:prSet phldrT="[besedilo]"/>
      <dgm:spPr/>
      <dgm:t>
        <a:bodyPr/>
        <a:lstStyle/>
        <a:p>
          <a:r>
            <a:rPr lang="sl-SI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Podpora strateški litigaciji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8A492A69-408D-4725-8637-763C07FFEF02}" type="parTrans" cxnId="{4693BE89-078F-44C0-8918-D10FBE34B67D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D5EB18B-7F61-4D69-B338-C916B5560FDC}" type="sibTrans" cxnId="{4693BE89-078F-44C0-8918-D10FBE34B67D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C561A8C-1AE6-4B21-8DAB-878AE5180D2B}" type="pres">
      <dgm:prSet presAssocID="{77C94D79-90B1-4C59-B8A4-CFC4E7C90748}" presName="cycle" presStyleCnt="0">
        <dgm:presLayoutVars>
          <dgm:dir/>
          <dgm:resizeHandles val="exact"/>
        </dgm:presLayoutVars>
      </dgm:prSet>
      <dgm:spPr/>
    </dgm:pt>
    <dgm:pt modelId="{27B7852D-E5F3-4972-AEE2-B0173744867D}" type="pres">
      <dgm:prSet presAssocID="{D1F93DF8-421B-46B5-9F26-2D3FE1AC527C}" presName="node" presStyleLbl="node1" presStyleIdx="0" presStyleCnt="4">
        <dgm:presLayoutVars>
          <dgm:bulletEnabled val="1"/>
        </dgm:presLayoutVars>
      </dgm:prSet>
      <dgm:spPr/>
    </dgm:pt>
    <dgm:pt modelId="{F12920B6-E916-4230-92AC-7BD0C13682E0}" type="pres">
      <dgm:prSet presAssocID="{D1F93DF8-421B-46B5-9F26-2D3FE1AC527C}" presName="spNode" presStyleCnt="0"/>
      <dgm:spPr/>
    </dgm:pt>
    <dgm:pt modelId="{31BE55B1-D937-4A69-B5BF-0FCC2487BF75}" type="pres">
      <dgm:prSet presAssocID="{4A27C094-EF6B-4853-AE9A-033A90549775}" presName="sibTrans" presStyleLbl="sibTrans1D1" presStyleIdx="0" presStyleCnt="4"/>
      <dgm:spPr/>
    </dgm:pt>
    <dgm:pt modelId="{9CCE73F5-34CA-4E20-B8C0-967ABF85D1A2}" type="pres">
      <dgm:prSet presAssocID="{7444F56F-FAC7-4E57-B0DC-2B1408C0A060}" presName="node" presStyleLbl="node1" presStyleIdx="1" presStyleCnt="4">
        <dgm:presLayoutVars>
          <dgm:bulletEnabled val="1"/>
        </dgm:presLayoutVars>
      </dgm:prSet>
      <dgm:spPr/>
    </dgm:pt>
    <dgm:pt modelId="{6F404B63-F7E4-4F66-A7F2-61DEF356FBFA}" type="pres">
      <dgm:prSet presAssocID="{7444F56F-FAC7-4E57-B0DC-2B1408C0A060}" presName="spNode" presStyleCnt="0"/>
      <dgm:spPr/>
    </dgm:pt>
    <dgm:pt modelId="{2282A7DA-2FB5-45FE-A702-90004CED65E1}" type="pres">
      <dgm:prSet presAssocID="{EDC2B8DB-7E9A-4685-B368-B5343E283AA9}" presName="sibTrans" presStyleLbl="sibTrans1D1" presStyleIdx="1" presStyleCnt="4"/>
      <dgm:spPr/>
    </dgm:pt>
    <dgm:pt modelId="{63B02279-4E42-4FEA-9B7B-5BCD572D8CE3}" type="pres">
      <dgm:prSet presAssocID="{9408F62F-367C-4EDC-9FEA-F87E2F4DC485}" presName="node" presStyleLbl="node1" presStyleIdx="2" presStyleCnt="4">
        <dgm:presLayoutVars>
          <dgm:bulletEnabled val="1"/>
        </dgm:presLayoutVars>
      </dgm:prSet>
      <dgm:spPr/>
    </dgm:pt>
    <dgm:pt modelId="{1FBDC5C6-B4A9-46E4-B62D-CCE7015C9CBC}" type="pres">
      <dgm:prSet presAssocID="{9408F62F-367C-4EDC-9FEA-F87E2F4DC485}" presName="spNode" presStyleCnt="0"/>
      <dgm:spPr/>
    </dgm:pt>
    <dgm:pt modelId="{C780E2D0-6FD4-4096-B8F9-13774113337B}" type="pres">
      <dgm:prSet presAssocID="{532E4C42-9D19-402C-9F77-AC2A77790B98}" presName="sibTrans" presStyleLbl="sibTrans1D1" presStyleIdx="2" presStyleCnt="4"/>
      <dgm:spPr/>
    </dgm:pt>
    <dgm:pt modelId="{E616E03D-CF3E-4B91-B8A2-C7A5417D1D5F}" type="pres">
      <dgm:prSet presAssocID="{FBA9A8AB-2770-4F0A-A769-2D42016A1F63}" presName="node" presStyleLbl="node1" presStyleIdx="3" presStyleCnt="4">
        <dgm:presLayoutVars>
          <dgm:bulletEnabled val="1"/>
        </dgm:presLayoutVars>
      </dgm:prSet>
      <dgm:spPr/>
    </dgm:pt>
    <dgm:pt modelId="{A8ED421C-AB99-4CE6-A46C-61579B968916}" type="pres">
      <dgm:prSet presAssocID="{FBA9A8AB-2770-4F0A-A769-2D42016A1F63}" presName="spNode" presStyleCnt="0"/>
      <dgm:spPr/>
    </dgm:pt>
    <dgm:pt modelId="{15ADF44C-05FE-429A-8312-8B27064B3BE8}" type="pres">
      <dgm:prSet presAssocID="{DD5EB18B-7F61-4D69-B338-C916B5560FDC}" presName="sibTrans" presStyleLbl="sibTrans1D1" presStyleIdx="3" presStyleCnt="4"/>
      <dgm:spPr/>
    </dgm:pt>
  </dgm:ptLst>
  <dgm:cxnLst>
    <dgm:cxn modelId="{3965F20B-350D-495D-B914-3C1EFACC56DB}" srcId="{77C94D79-90B1-4C59-B8A4-CFC4E7C90748}" destId="{7444F56F-FAC7-4E57-B0DC-2B1408C0A060}" srcOrd="1" destOrd="0" parTransId="{1A3D5D9E-9441-42B7-BF85-E4461E390E4A}" sibTransId="{EDC2B8DB-7E9A-4685-B368-B5343E283AA9}"/>
    <dgm:cxn modelId="{4B1F4925-6BD3-4B25-882D-FD693310DA41}" srcId="{77C94D79-90B1-4C59-B8A4-CFC4E7C90748}" destId="{9408F62F-367C-4EDC-9FEA-F87E2F4DC485}" srcOrd="2" destOrd="0" parTransId="{AABC43A5-9634-4721-9263-8E6AE19545CB}" sibTransId="{532E4C42-9D19-402C-9F77-AC2A77790B98}"/>
    <dgm:cxn modelId="{49E2FD2F-62AC-42DF-A316-35BAE1DEFFBA}" srcId="{77C94D79-90B1-4C59-B8A4-CFC4E7C90748}" destId="{D1F93DF8-421B-46B5-9F26-2D3FE1AC527C}" srcOrd="0" destOrd="0" parTransId="{6227AADF-303F-4F86-8A47-68720D59E35C}" sibTransId="{4A27C094-EF6B-4853-AE9A-033A90549775}"/>
    <dgm:cxn modelId="{28B24572-DA40-4234-AB12-37FC7D11F0EC}" type="presOf" srcId="{77C94D79-90B1-4C59-B8A4-CFC4E7C90748}" destId="{1C561A8C-1AE6-4B21-8DAB-878AE5180D2B}" srcOrd="0" destOrd="0" presId="urn:microsoft.com/office/officeart/2005/8/layout/cycle6"/>
    <dgm:cxn modelId="{7CB01556-B8C4-47F4-A475-EE9B3ABC225A}" type="presOf" srcId="{4A27C094-EF6B-4853-AE9A-033A90549775}" destId="{31BE55B1-D937-4A69-B5BF-0FCC2487BF75}" srcOrd="0" destOrd="0" presId="urn:microsoft.com/office/officeart/2005/8/layout/cycle6"/>
    <dgm:cxn modelId="{B9CFB185-B8D2-4BF1-B2A7-238EE5720E4F}" type="presOf" srcId="{DD5EB18B-7F61-4D69-B338-C916B5560FDC}" destId="{15ADF44C-05FE-429A-8312-8B27064B3BE8}" srcOrd="0" destOrd="0" presId="urn:microsoft.com/office/officeart/2005/8/layout/cycle6"/>
    <dgm:cxn modelId="{4693BE89-078F-44C0-8918-D10FBE34B67D}" srcId="{77C94D79-90B1-4C59-B8A4-CFC4E7C90748}" destId="{FBA9A8AB-2770-4F0A-A769-2D42016A1F63}" srcOrd="3" destOrd="0" parTransId="{8A492A69-408D-4725-8637-763C07FFEF02}" sibTransId="{DD5EB18B-7F61-4D69-B338-C916B5560FDC}"/>
    <dgm:cxn modelId="{EC1B37A9-E4C7-4648-AE6C-D766A15A1510}" type="presOf" srcId="{9408F62F-367C-4EDC-9FEA-F87E2F4DC485}" destId="{63B02279-4E42-4FEA-9B7B-5BCD572D8CE3}" srcOrd="0" destOrd="0" presId="urn:microsoft.com/office/officeart/2005/8/layout/cycle6"/>
    <dgm:cxn modelId="{A82D41AF-9809-4B30-8195-D2D23756F9D2}" type="presOf" srcId="{FBA9A8AB-2770-4F0A-A769-2D42016A1F63}" destId="{E616E03D-CF3E-4B91-B8A2-C7A5417D1D5F}" srcOrd="0" destOrd="0" presId="urn:microsoft.com/office/officeart/2005/8/layout/cycle6"/>
    <dgm:cxn modelId="{7F45F5C1-A66F-4218-BAE9-5366DA1EA754}" type="presOf" srcId="{EDC2B8DB-7E9A-4685-B368-B5343E283AA9}" destId="{2282A7DA-2FB5-45FE-A702-90004CED65E1}" srcOrd="0" destOrd="0" presId="urn:microsoft.com/office/officeart/2005/8/layout/cycle6"/>
    <dgm:cxn modelId="{99146DC4-BA73-49B5-98CA-7FFD06BCE798}" type="presOf" srcId="{532E4C42-9D19-402C-9F77-AC2A77790B98}" destId="{C780E2D0-6FD4-4096-B8F9-13774113337B}" srcOrd="0" destOrd="0" presId="urn:microsoft.com/office/officeart/2005/8/layout/cycle6"/>
    <dgm:cxn modelId="{A980A8C7-DF13-435F-BF01-313F9AA5515C}" type="presOf" srcId="{7444F56F-FAC7-4E57-B0DC-2B1408C0A060}" destId="{9CCE73F5-34CA-4E20-B8C0-967ABF85D1A2}" srcOrd="0" destOrd="0" presId="urn:microsoft.com/office/officeart/2005/8/layout/cycle6"/>
    <dgm:cxn modelId="{45DEEBD8-8C3C-44FD-9B93-077458BFCBC1}" type="presOf" srcId="{D1F93DF8-421B-46B5-9F26-2D3FE1AC527C}" destId="{27B7852D-E5F3-4972-AEE2-B0173744867D}" srcOrd="0" destOrd="0" presId="urn:microsoft.com/office/officeart/2005/8/layout/cycle6"/>
    <dgm:cxn modelId="{857A2E9A-7664-43F5-A94B-EA9B5C84E5A9}" type="presParOf" srcId="{1C561A8C-1AE6-4B21-8DAB-878AE5180D2B}" destId="{27B7852D-E5F3-4972-AEE2-B0173744867D}" srcOrd="0" destOrd="0" presId="urn:microsoft.com/office/officeart/2005/8/layout/cycle6"/>
    <dgm:cxn modelId="{78BBA36C-DC73-412E-AED6-F33D59841B2F}" type="presParOf" srcId="{1C561A8C-1AE6-4B21-8DAB-878AE5180D2B}" destId="{F12920B6-E916-4230-92AC-7BD0C13682E0}" srcOrd="1" destOrd="0" presId="urn:microsoft.com/office/officeart/2005/8/layout/cycle6"/>
    <dgm:cxn modelId="{7EC337E9-77B7-4D20-BED5-3690B119AAB1}" type="presParOf" srcId="{1C561A8C-1AE6-4B21-8DAB-878AE5180D2B}" destId="{31BE55B1-D937-4A69-B5BF-0FCC2487BF75}" srcOrd="2" destOrd="0" presId="urn:microsoft.com/office/officeart/2005/8/layout/cycle6"/>
    <dgm:cxn modelId="{5BC94DB1-15E2-4604-B711-9D3F907360DF}" type="presParOf" srcId="{1C561A8C-1AE6-4B21-8DAB-878AE5180D2B}" destId="{9CCE73F5-34CA-4E20-B8C0-967ABF85D1A2}" srcOrd="3" destOrd="0" presId="urn:microsoft.com/office/officeart/2005/8/layout/cycle6"/>
    <dgm:cxn modelId="{DF95D163-B155-4A4F-A720-395845AEBA80}" type="presParOf" srcId="{1C561A8C-1AE6-4B21-8DAB-878AE5180D2B}" destId="{6F404B63-F7E4-4F66-A7F2-61DEF356FBFA}" srcOrd="4" destOrd="0" presId="urn:microsoft.com/office/officeart/2005/8/layout/cycle6"/>
    <dgm:cxn modelId="{EE3A9321-53BF-4126-80B7-9A1630E00452}" type="presParOf" srcId="{1C561A8C-1AE6-4B21-8DAB-878AE5180D2B}" destId="{2282A7DA-2FB5-45FE-A702-90004CED65E1}" srcOrd="5" destOrd="0" presId="urn:microsoft.com/office/officeart/2005/8/layout/cycle6"/>
    <dgm:cxn modelId="{616E4708-AF9B-4A79-B06F-2BCCAF238C84}" type="presParOf" srcId="{1C561A8C-1AE6-4B21-8DAB-878AE5180D2B}" destId="{63B02279-4E42-4FEA-9B7B-5BCD572D8CE3}" srcOrd="6" destOrd="0" presId="urn:microsoft.com/office/officeart/2005/8/layout/cycle6"/>
    <dgm:cxn modelId="{92F655E2-6FB6-4EF2-968E-F37BF5FE84ED}" type="presParOf" srcId="{1C561A8C-1AE6-4B21-8DAB-878AE5180D2B}" destId="{1FBDC5C6-B4A9-46E4-B62D-CCE7015C9CBC}" srcOrd="7" destOrd="0" presId="urn:microsoft.com/office/officeart/2005/8/layout/cycle6"/>
    <dgm:cxn modelId="{AE37599F-08EE-4AB6-9984-32508A46C0FF}" type="presParOf" srcId="{1C561A8C-1AE6-4B21-8DAB-878AE5180D2B}" destId="{C780E2D0-6FD4-4096-B8F9-13774113337B}" srcOrd="8" destOrd="0" presId="urn:microsoft.com/office/officeart/2005/8/layout/cycle6"/>
    <dgm:cxn modelId="{B6CF054A-5CEC-4C61-A04C-139531DF8B12}" type="presParOf" srcId="{1C561A8C-1AE6-4B21-8DAB-878AE5180D2B}" destId="{E616E03D-CF3E-4B91-B8A2-C7A5417D1D5F}" srcOrd="9" destOrd="0" presId="urn:microsoft.com/office/officeart/2005/8/layout/cycle6"/>
    <dgm:cxn modelId="{B12D2E35-CBEA-4114-B121-4B247EFAA9B0}" type="presParOf" srcId="{1C561A8C-1AE6-4B21-8DAB-878AE5180D2B}" destId="{A8ED421C-AB99-4CE6-A46C-61579B968916}" srcOrd="10" destOrd="0" presId="urn:microsoft.com/office/officeart/2005/8/layout/cycle6"/>
    <dgm:cxn modelId="{5565D453-954A-456A-B293-DD2895B1DA8B}" type="presParOf" srcId="{1C561A8C-1AE6-4B21-8DAB-878AE5180D2B}" destId="{15ADF44C-05FE-429A-8312-8B27064B3BE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7D8E1C-5501-4090-ABEC-14A71D6767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E77396F8-F50B-48F0-AD3A-9D5C3690B819}">
      <dgm:prSet phldrT="[besedilo]"/>
      <dgm:spPr/>
      <dgm:t>
        <a:bodyPr/>
        <a:lstStyle/>
        <a:p>
          <a:r>
            <a:rPr lang="sl-SI" dirty="0"/>
            <a:t>Na človekovih pravicah temelječ pristop</a:t>
          </a:r>
        </a:p>
      </dgm:t>
    </dgm:pt>
    <dgm:pt modelId="{988E609C-B682-405D-89BB-B9C64FB355DA}" type="parTrans" cxnId="{5C12C1D8-C7D2-4C44-8776-D765D87FA25D}">
      <dgm:prSet/>
      <dgm:spPr/>
      <dgm:t>
        <a:bodyPr/>
        <a:lstStyle/>
        <a:p>
          <a:endParaRPr lang="sl-SI"/>
        </a:p>
      </dgm:t>
    </dgm:pt>
    <dgm:pt modelId="{9E3623E6-C82E-4594-BFD1-1E844D3C9BDD}" type="sibTrans" cxnId="{5C12C1D8-C7D2-4C44-8776-D765D87FA25D}">
      <dgm:prSet/>
      <dgm:spPr/>
      <dgm:t>
        <a:bodyPr/>
        <a:lstStyle/>
        <a:p>
          <a:endParaRPr lang="sl-SI"/>
        </a:p>
      </dgm:t>
    </dgm:pt>
    <dgm:pt modelId="{89F1B449-CBB5-4403-9C2E-59153EBD7BCE}">
      <dgm:prSet phldrT="[besedilo]"/>
      <dgm:spPr/>
      <dgm:t>
        <a:bodyPr/>
        <a:lstStyle/>
        <a:p>
          <a:r>
            <a:rPr lang="sl-SI" dirty="0"/>
            <a:t>Celostna obravnava</a:t>
          </a:r>
        </a:p>
      </dgm:t>
    </dgm:pt>
    <dgm:pt modelId="{F504F77A-B6AB-4959-9B79-7286DB3760AF}" type="parTrans" cxnId="{A48DD739-B543-4F54-8568-040324AD5B5D}">
      <dgm:prSet/>
      <dgm:spPr/>
      <dgm:t>
        <a:bodyPr/>
        <a:lstStyle/>
        <a:p>
          <a:endParaRPr lang="sl-SI"/>
        </a:p>
      </dgm:t>
    </dgm:pt>
    <dgm:pt modelId="{6B357B59-EC8F-461B-8310-1E829708871E}" type="sibTrans" cxnId="{A48DD739-B543-4F54-8568-040324AD5B5D}">
      <dgm:prSet/>
      <dgm:spPr/>
      <dgm:t>
        <a:bodyPr/>
        <a:lstStyle/>
        <a:p>
          <a:endParaRPr lang="sl-SI"/>
        </a:p>
      </dgm:t>
    </dgm:pt>
    <dgm:pt modelId="{37F4F376-E87D-4050-8FFE-32DAEAA14CA4}">
      <dgm:prSet phldrT="[besedilo]"/>
      <dgm:spPr/>
      <dgm:t>
        <a:bodyPr/>
        <a:lstStyle/>
        <a:p>
          <a:r>
            <a:rPr lang="sl-SI" dirty="0"/>
            <a:t>Servis v kombinaciji z zagovorništvom (sistemske spremembe)</a:t>
          </a:r>
        </a:p>
      </dgm:t>
    </dgm:pt>
    <dgm:pt modelId="{6929AD3D-CD0F-4B6C-B9D3-3E15F5B128F3}" type="parTrans" cxnId="{46F6BADA-585C-41F7-BC79-E1D37A618C4B}">
      <dgm:prSet/>
      <dgm:spPr/>
      <dgm:t>
        <a:bodyPr/>
        <a:lstStyle/>
        <a:p>
          <a:endParaRPr lang="sl-SI"/>
        </a:p>
      </dgm:t>
    </dgm:pt>
    <dgm:pt modelId="{7418BF33-F4D3-4953-B870-F0EDF1F64C34}" type="sibTrans" cxnId="{46F6BADA-585C-41F7-BC79-E1D37A618C4B}">
      <dgm:prSet/>
      <dgm:spPr/>
      <dgm:t>
        <a:bodyPr/>
        <a:lstStyle/>
        <a:p>
          <a:endParaRPr lang="sl-SI"/>
        </a:p>
      </dgm:t>
    </dgm:pt>
    <dgm:pt modelId="{7CC31819-AD49-4BA2-AC80-7D2EBC272AE5}" type="pres">
      <dgm:prSet presAssocID="{487D8E1C-5501-4090-ABEC-14A71D67675C}" presName="linear" presStyleCnt="0">
        <dgm:presLayoutVars>
          <dgm:animLvl val="lvl"/>
          <dgm:resizeHandles val="exact"/>
        </dgm:presLayoutVars>
      </dgm:prSet>
      <dgm:spPr/>
    </dgm:pt>
    <dgm:pt modelId="{6E51954F-DF53-44E9-B152-FDCC84150EFE}" type="pres">
      <dgm:prSet presAssocID="{E77396F8-F50B-48F0-AD3A-9D5C3690B8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60DD25-2BB9-4276-BB67-6FD79AFC1C38}" type="pres">
      <dgm:prSet presAssocID="{9E3623E6-C82E-4594-BFD1-1E844D3C9BDD}" presName="spacer" presStyleCnt="0"/>
      <dgm:spPr/>
    </dgm:pt>
    <dgm:pt modelId="{D7CC1593-F6CF-4E78-85FE-B6D64B27652F}" type="pres">
      <dgm:prSet presAssocID="{89F1B449-CBB5-4403-9C2E-59153EBD7B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3CA042-29DC-4518-96C0-C6718BD8DB7B}" type="pres">
      <dgm:prSet presAssocID="{6B357B59-EC8F-461B-8310-1E829708871E}" presName="spacer" presStyleCnt="0"/>
      <dgm:spPr/>
    </dgm:pt>
    <dgm:pt modelId="{06C504C9-A945-4AA0-9EBE-25CD075D6B84}" type="pres">
      <dgm:prSet presAssocID="{37F4F376-E87D-4050-8FFE-32DAEAA14C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26880C-F8F8-40A8-97D0-3B879D239E0C}" type="presOf" srcId="{E77396F8-F50B-48F0-AD3A-9D5C3690B819}" destId="{6E51954F-DF53-44E9-B152-FDCC84150EFE}" srcOrd="0" destOrd="0" presId="urn:microsoft.com/office/officeart/2005/8/layout/vList2"/>
    <dgm:cxn modelId="{A48DD739-B543-4F54-8568-040324AD5B5D}" srcId="{487D8E1C-5501-4090-ABEC-14A71D67675C}" destId="{89F1B449-CBB5-4403-9C2E-59153EBD7BCE}" srcOrd="1" destOrd="0" parTransId="{F504F77A-B6AB-4959-9B79-7286DB3760AF}" sibTransId="{6B357B59-EC8F-461B-8310-1E829708871E}"/>
    <dgm:cxn modelId="{C298F873-A7F8-424D-9BED-D6853D6966C2}" type="presOf" srcId="{487D8E1C-5501-4090-ABEC-14A71D67675C}" destId="{7CC31819-AD49-4BA2-AC80-7D2EBC272AE5}" srcOrd="0" destOrd="0" presId="urn:microsoft.com/office/officeart/2005/8/layout/vList2"/>
    <dgm:cxn modelId="{5C12C1D8-C7D2-4C44-8776-D765D87FA25D}" srcId="{487D8E1C-5501-4090-ABEC-14A71D67675C}" destId="{E77396F8-F50B-48F0-AD3A-9D5C3690B819}" srcOrd="0" destOrd="0" parTransId="{988E609C-B682-405D-89BB-B9C64FB355DA}" sibTransId="{9E3623E6-C82E-4594-BFD1-1E844D3C9BDD}"/>
    <dgm:cxn modelId="{46F6BADA-585C-41F7-BC79-E1D37A618C4B}" srcId="{487D8E1C-5501-4090-ABEC-14A71D67675C}" destId="{37F4F376-E87D-4050-8FFE-32DAEAA14CA4}" srcOrd="2" destOrd="0" parTransId="{6929AD3D-CD0F-4B6C-B9D3-3E15F5B128F3}" sibTransId="{7418BF33-F4D3-4953-B870-F0EDF1F64C34}"/>
    <dgm:cxn modelId="{035C84E3-9462-415F-9254-001AA3C4EACD}" type="presOf" srcId="{89F1B449-CBB5-4403-9C2E-59153EBD7BCE}" destId="{D7CC1593-F6CF-4E78-85FE-B6D64B27652F}" srcOrd="0" destOrd="0" presId="urn:microsoft.com/office/officeart/2005/8/layout/vList2"/>
    <dgm:cxn modelId="{1047FAF1-3AE7-4101-813C-19F193E34C67}" type="presOf" srcId="{37F4F376-E87D-4050-8FFE-32DAEAA14CA4}" destId="{06C504C9-A945-4AA0-9EBE-25CD075D6B84}" srcOrd="0" destOrd="0" presId="urn:microsoft.com/office/officeart/2005/8/layout/vList2"/>
    <dgm:cxn modelId="{276247C2-37C9-438B-B168-5463978F3C28}" type="presParOf" srcId="{7CC31819-AD49-4BA2-AC80-7D2EBC272AE5}" destId="{6E51954F-DF53-44E9-B152-FDCC84150EFE}" srcOrd="0" destOrd="0" presId="urn:microsoft.com/office/officeart/2005/8/layout/vList2"/>
    <dgm:cxn modelId="{9C6AB000-EFD3-4945-A56D-3208CB93A209}" type="presParOf" srcId="{7CC31819-AD49-4BA2-AC80-7D2EBC272AE5}" destId="{9960DD25-2BB9-4276-BB67-6FD79AFC1C38}" srcOrd="1" destOrd="0" presId="urn:microsoft.com/office/officeart/2005/8/layout/vList2"/>
    <dgm:cxn modelId="{26428AED-BEEB-4C6E-A995-DA0AAE1C9158}" type="presParOf" srcId="{7CC31819-AD49-4BA2-AC80-7D2EBC272AE5}" destId="{D7CC1593-F6CF-4E78-85FE-B6D64B27652F}" srcOrd="2" destOrd="0" presId="urn:microsoft.com/office/officeart/2005/8/layout/vList2"/>
    <dgm:cxn modelId="{5700B8E1-CA43-4EC2-9077-7D09B32E9F63}" type="presParOf" srcId="{7CC31819-AD49-4BA2-AC80-7D2EBC272AE5}" destId="{013CA042-29DC-4518-96C0-C6718BD8DB7B}" srcOrd="3" destOrd="0" presId="urn:microsoft.com/office/officeart/2005/8/layout/vList2"/>
    <dgm:cxn modelId="{E6CA8488-4750-4128-BED0-CA48AEFE3A9F}" type="presParOf" srcId="{7CC31819-AD49-4BA2-AC80-7D2EBC272AE5}" destId="{06C504C9-A945-4AA0-9EBE-25CD075D6B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FF880D-E60A-4523-B321-1C0506593CD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035DAA3-1239-44DF-9D99-4E6DD352030A}">
      <dgm:prSet phldrT="[besedilo]"/>
      <dgm:spPr/>
      <dgm:t>
        <a:bodyPr/>
        <a:lstStyle/>
        <a:p>
          <a:r>
            <a:rPr lang="sl-SI" dirty="0"/>
            <a:t>Preprosta</a:t>
          </a:r>
        </a:p>
      </dgm:t>
    </dgm:pt>
    <dgm:pt modelId="{1E08A398-F7CF-485C-9674-7AA137C7632B}" type="parTrans" cxnId="{D5B02F13-2FBE-462F-BDF4-BF2A4DAF4141}">
      <dgm:prSet/>
      <dgm:spPr/>
      <dgm:t>
        <a:bodyPr/>
        <a:lstStyle/>
        <a:p>
          <a:endParaRPr lang="sl-SI"/>
        </a:p>
      </dgm:t>
    </dgm:pt>
    <dgm:pt modelId="{CE0B90C5-694D-4983-AA15-1814349A3061}" type="sibTrans" cxnId="{D5B02F13-2FBE-462F-BDF4-BF2A4DAF4141}">
      <dgm:prSet/>
      <dgm:spPr/>
      <dgm:t>
        <a:bodyPr/>
        <a:lstStyle/>
        <a:p>
          <a:r>
            <a:rPr lang="sl-SI" dirty="0"/>
            <a:t>REŠITEV</a:t>
          </a:r>
        </a:p>
      </dgm:t>
    </dgm:pt>
    <dgm:pt modelId="{20453E45-3382-4B3A-88CC-2E789E38D87D}">
      <dgm:prSet phldrT="[besedilo]" phldr="1"/>
      <dgm:spPr/>
      <dgm:t>
        <a:bodyPr/>
        <a:lstStyle/>
        <a:p>
          <a:endParaRPr lang="sl-SI"/>
        </a:p>
      </dgm:t>
    </dgm:pt>
    <dgm:pt modelId="{53EA3FBF-15F7-46A1-BC71-A8AB4D1A7709}" type="parTrans" cxnId="{3D517925-92BE-409C-AE74-90A20132C68A}">
      <dgm:prSet/>
      <dgm:spPr/>
      <dgm:t>
        <a:bodyPr/>
        <a:lstStyle/>
        <a:p>
          <a:endParaRPr lang="sl-SI"/>
        </a:p>
      </dgm:t>
    </dgm:pt>
    <dgm:pt modelId="{4703ED6E-5EDD-4B1F-B64C-CC923E9354B0}" type="sibTrans" cxnId="{3D517925-92BE-409C-AE74-90A20132C68A}">
      <dgm:prSet/>
      <dgm:spPr/>
      <dgm:t>
        <a:bodyPr/>
        <a:lstStyle/>
        <a:p>
          <a:endParaRPr lang="sl-SI"/>
        </a:p>
      </dgm:t>
    </dgm:pt>
    <dgm:pt modelId="{370EE105-721E-441E-967A-74DE4F9A5325}">
      <dgm:prSet phldrT="[besedil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b="1" dirty="0"/>
            <a:t>PROBLEM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dirty="0"/>
            <a:t> </a:t>
          </a:r>
        </a:p>
      </dgm:t>
    </dgm:pt>
    <dgm:pt modelId="{4D313E31-8598-4757-BB05-469CC822F313}" type="parTrans" cxnId="{A13DF8CA-CB9C-4EE4-9359-5DC27EA39854}">
      <dgm:prSet/>
      <dgm:spPr/>
      <dgm:t>
        <a:bodyPr/>
        <a:lstStyle/>
        <a:p>
          <a:endParaRPr lang="sl-SI"/>
        </a:p>
      </dgm:t>
    </dgm:pt>
    <dgm:pt modelId="{B0E9B068-E7E8-42C5-AD11-E7DF7A85A05C}" type="sibTrans" cxnId="{A13DF8CA-CB9C-4EE4-9359-5DC27EA3985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dirty="0"/>
            <a:t>SPREMEMBA na terenu</a:t>
          </a:r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dirty="0"/>
        </a:p>
      </dgm:t>
    </dgm:pt>
    <dgm:pt modelId="{4E32E23C-3705-412B-B4F6-4E9669EC72E4}">
      <dgm:prSet phldrT="[besedilo]"/>
      <dgm:spPr/>
      <dgm:t>
        <a:bodyPr/>
        <a:lstStyle/>
        <a:p>
          <a:endParaRPr lang="sl-SI" dirty="0"/>
        </a:p>
      </dgm:t>
    </dgm:pt>
    <dgm:pt modelId="{AE605D80-0B4E-4647-8060-55D59B695C9E}" type="parTrans" cxnId="{74C726DA-F6B1-4465-995F-8C91EB128304}">
      <dgm:prSet/>
      <dgm:spPr/>
      <dgm:t>
        <a:bodyPr/>
        <a:lstStyle/>
        <a:p>
          <a:endParaRPr lang="sl-SI"/>
        </a:p>
      </dgm:t>
    </dgm:pt>
    <dgm:pt modelId="{6F233CE5-5AD7-45BE-8332-48D71F023421}" type="sibTrans" cxnId="{74C726DA-F6B1-4465-995F-8C91EB128304}">
      <dgm:prSet/>
      <dgm:spPr/>
      <dgm:t>
        <a:bodyPr/>
        <a:lstStyle/>
        <a:p>
          <a:endParaRPr lang="sl-SI"/>
        </a:p>
      </dgm:t>
    </dgm:pt>
    <dgm:pt modelId="{C3E648A6-9970-4C1D-AC27-BE44310399DC}">
      <dgm:prSet phldrT="[besedilo]"/>
      <dgm:spPr/>
      <dgm:t>
        <a:bodyPr/>
        <a:lstStyle/>
        <a:p>
          <a:r>
            <a:rPr lang="sl-SI" dirty="0"/>
            <a:t>Možna takojšnja izvedba</a:t>
          </a:r>
        </a:p>
      </dgm:t>
    </dgm:pt>
    <dgm:pt modelId="{DC06D0E0-A5CF-49B0-AE72-7DB635C91E5C}" type="parTrans" cxnId="{E1E4FD2F-BB05-4135-B010-B82540BE7299}">
      <dgm:prSet/>
      <dgm:spPr/>
      <dgm:t>
        <a:bodyPr/>
        <a:lstStyle/>
        <a:p>
          <a:endParaRPr lang="sl-SI"/>
        </a:p>
      </dgm:t>
    </dgm:pt>
    <dgm:pt modelId="{AEAA04B3-89EF-456F-8D23-3337D931E720}" type="sibTrans" cxnId="{E1E4FD2F-BB05-4135-B010-B82540BE7299}">
      <dgm:prSet/>
      <dgm:spPr/>
      <dgm:t>
        <a:bodyPr/>
        <a:lstStyle/>
        <a:p>
          <a:r>
            <a:rPr lang="sl-SI" dirty="0"/>
            <a:t>Konkretna</a:t>
          </a:r>
        </a:p>
      </dgm:t>
    </dgm:pt>
    <dgm:pt modelId="{159EE2A6-B7B2-4AD7-AF5D-B49FBFCB971E}">
      <dgm:prSet phldrT="[besedilo]" phldr="1"/>
      <dgm:spPr/>
      <dgm:t>
        <a:bodyPr/>
        <a:lstStyle/>
        <a:p>
          <a:endParaRPr lang="sl-SI"/>
        </a:p>
      </dgm:t>
    </dgm:pt>
    <dgm:pt modelId="{4E744021-C84A-40DA-BA7C-05D59A30442F}" type="parTrans" cxnId="{37B71EE4-1B77-4F29-98D6-A387C624A10E}">
      <dgm:prSet/>
      <dgm:spPr/>
      <dgm:t>
        <a:bodyPr/>
        <a:lstStyle/>
        <a:p>
          <a:endParaRPr lang="sl-SI"/>
        </a:p>
      </dgm:t>
    </dgm:pt>
    <dgm:pt modelId="{D1C4AFFC-1933-429F-8F31-0B572FA2FD54}" type="sibTrans" cxnId="{37B71EE4-1B77-4F29-98D6-A387C624A10E}">
      <dgm:prSet/>
      <dgm:spPr/>
      <dgm:t>
        <a:bodyPr/>
        <a:lstStyle/>
        <a:p>
          <a:endParaRPr lang="sl-SI"/>
        </a:p>
      </dgm:t>
    </dgm:pt>
    <dgm:pt modelId="{4CFB275F-4130-4FEA-B03A-BEACEDAC0795}" type="pres">
      <dgm:prSet presAssocID="{1AFF880D-E60A-4523-B321-1C0506593CDB}" presName="Name0" presStyleCnt="0">
        <dgm:presLayoutVars>
          <dgm:chMax/>
          <dgm:chPref/>
          <dgm:dir/>
          <dgm:animLvl val="lvl"/>
        </dgm:presLayoutVars>
      </dgm:prSet>
      <dgm:spPr/>
    </dgm:pt>
    <dgm:pt modelId="{1A7E5BFF-0952-4F01-AB83-C5F603328241}" type="pres">
      <dgm:prSet presAssocID="{A035DAA3-1239-44DF-9D99-4E6DD352030A}" presName="composite" presStyleCnt="0"/>
      <dgm:spPr/>
    </dgm:pt>
    <dgm:pt modelId="{4D711823-02F8-4CE4-8CB3-8542CD4482C0}" type="pres">
      <dgm:prSet presAssocID="{A035DAA3-1239-44DF-9D99-4E6DD352030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394BE2D-02A3-43EA-B4EB-07C9CEEDB20C}" type="pres">
      <dgm:prSet presAssocID="{A035DAA3-1239-44DF-9D99-4E6DD352030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DA3732E-066B-4151-A735-B71C5A8F60AE}" type="pres">
      <dgm:prSet presAssocID="{A035DAA3-1239-44DF-9D99-4E6DD352030A}" presName="BalanceSpacing" presStyleCnt="0"/>
      <dgm:spPr/>
    </dgm:pt>
    <dgm:pt modelId="{FDEFB706-23F2-4BA2-BAE8-50EB1C45241C}" type="pres">
      <dgm:prSet presAssocID="{A035DAA3-1239-44DF-9D99-4E6DD352030A}" presName="BalanceSpacing1" presStyleCnt="0"/>
      <dgm:spPr/>
    </dgm:pt>
    <dgm:pt modelId="{C5B4AD0E-B166-4465-AD19-B78C1CDA8B28}" type="pres">
      <dgm:prSet presAssocID="{CE0B90C5-694D-4983-AA15-1814349A3061}" presName="Accent1Text" presStyleLbl="node1" presStyleIdx="1" presStyleCnt="6"/>
      <dgm:spPr/>
    </dgm:pt>
    <dgm:pt modelId="{5CD6D26C-5B2E-4E5B-9256-0D3BAA0EF501}" type="pres">
      <dgm:prSet presAssocID="{CE0B90C5-694D-4983-AA15-1814349A3061}" presName="spaceBetweenRectangles" presStyleCnt="0"/>
      <dgm:spPr/>
    </dgm:pt>
    <dgm:pt modelId="{080797E7-2F1D-4832-8FE9-D704A05D1C19}" type="pres">
      <dgm:prSet presAssocID="{370EE105-721E-441E-967A-74DE4F9A5325}" presName="composite" presStyleCnt="0"/>
      <dgm:spPr/>
    </dgm:pt>
    <dgm:pt modelId="{2F2A9202-C2B8-422E-897E-C83DC8C93EAE}" type="pres">
      <dgm:prSet presAssocID="{370EE105-721E-441E-967A-74DE4F9A532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C9F8875-E54D-48A7-A3EA-50156E026E4D}" type="pres">
      <dgm:prSet presAssocID="{370EE105-721E-441E-967A-74DE4F9A532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1D6203F-F3C6-430C-A55E-5A81E2B97E09}" type="pres">
      <dgm:prSet presAssocID="{370EE105-721E-441E-967A-74DE4F9A5325}" presName="BalanceSpacing" presStyleCnt="0"/>
      <dgm:spPr/>
    </dgm:pt>
    <dgm:pt modelId="{8FB48CDD-8E58-46E2-BFFF-5AEC56A01A1C}" type="pres">
      <dgm:prSet presAssocID="{370EE105-721E-441E-967A-74DE4F9A5325}" presName="BalanceSpacing1" presStyleCnt="0"/>
      <dgm:spPr/>
    </dgm:pt>
    <dgm:pt modelId="{11F1AD03-ECF4-402B-9EF6-422A43D96817}" type="pres">
      <dgm:prSet presAssocID="{B0E9B068-E7E8-42C5-AD11-E7DF7A85A05C}" presName="Accent1Text" presStyleLbl="node1" presStyleIdx="3" presStyleCnt="6"/>
      <dgm:spPr/>
    </dgm:pt>
    <dgm:pt modelId="{22679B17-1A89-4FDB-9473-8DC4055FE919}" type="pres">
      <dgm:prSet presAssocID="{B0E9B068-E7E8-42C5-AD11-E7DF7A85A05C}" presName="spaceBetweenRectangles" presStyleCnt="0"/>
      <dgm:spPr/>
    </dgm:pt>
    <dgm:pt modelId="{737F5863-A261-4B44-89E8-359ECC35B934}" type="pres">
      <dgm:prSet presAssocID="{C3E648A6-9970-4C1D-AC27-BE44310399DC}" presName="composite" presStyleCnt="0"/>
      <dgm:spPr/>
    </dgm:pt>
    <dgm:pt modelId="{9FD8DA1E-39C7-418D-BE80-42F760732332}" type="pres">
      <dgm:prSet presAssocID="{C3E648A6-9970-4C1D-AC27-BE44310399D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995013E-F42B-4B99-8DCA-5583A0EE966D}" type="pres">
      <dgm:prSet presAssocID="{C3E648A6-9970-4C1D-AC27-BE44310399D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24DE274-E01A-4A1E-AD50-39AD04A28A3B}" type="pres">
      <dgm:prSet presAssocID="{C3E648A6-9970-4C1D-AC27-BE44310399DC}" presName="BalanceSpacing" presStyleCnt="0"/>
      <dgm:spPr/>
    </dgm:pt>
    <dgm:pt modelId="{02AB6C20-3128-4D09-AF16-D44D530827E8}" type="pres">
      <dgm:prSet presAssocID="{C3E648A6-9970-4C1D-AC27-BE44310399DC}" presName="BalanceSpacing1" presStyleCnt="0"/>
      <dgm:spPr/>
    </dgm:pt>
    <dgm:pt modelId="{5C4A3DDC-A36B-449B-847E-47A6AC8B7619}" type="pres">
      <dgm:prSet presAssocID="{AEAA04B3-89EF-456F-8D23-3337D931E720}" presName="Accent1Text" presStyleLbl="node1" presStyleIdx="5" presStyleCnt="6"/>
      <dgm:spPr/>
    </dgm:pt>
  </dgm:ptLst>
  <dgm:cxnLst>
    <dgm:cxn modelId="{D5B02F13-2FBE-462F-BDF4-BF2A4DAF4141}" srcId="{1AFF880D-E60A-4523-B321-1C0506593CDB}" destId="{A035DAA3-1239-44DF-9D99-4E6DD352030A}" srcOrd="0" destOrd="0" parTransId="{1E08A398-F7CF-485C-9674-7AA137C7632B}" sibTransId="{CE0B90C5-694D-4983-AA15-1814349A3061}"/>
    <dgm:cxn modelId="{43028E1C-027C-4FD2-907D-938947109A09}" type="presOf" srcId="{370EE105-721E-441E-967A-74DE4F9A5325}" destId="{2F2A9202-C2B8-422E-897E-C83DC8C93EAE}" srcOrd="0" destOrd="0" presId="urn:microsoft.com/office/officeart/2008/layout/AlternatingHexagons"/>
    <dgm:cxn modelId="{3D517925-92BE-409C-AE74-90A20132C68A}" srcId="{A035DAA3-1239-44DF-9D99-4E6DD352030A}" destId="{20453E45-3382-4B3A-88CC-2E789E38D87D}" srcOrd="0" destOrd="0" parTransId="{53EA3FBF-15F7-46A1-BC71-A8AB4D1A7709}" sibTransId="{4703ED6E-5EDD-4B1F-B64C-CC923E9354B0}"/>
    <dgm:cxn modelId="{EB704127-76E5-44FA-85B5-77C01EEF8EB5}" type="presOf" srcId="{CE0B90C5-694D-4983-AA15-1814349A3061}" destId="{C5B4AD0E-B166-4465-AD19-B78C1CDA8B28}" srcOrd="0" destOrd="0" presId="urn:microsoft.com/office/officeart/2008/layout/AlternatingHexagons"/>
    <dgm:cxn modelId="{E1E4FD2F-BB05-4135-B010-B82540BE7299}" srcId="{1AFF880D-E60A-4523-B321-1C0506593CDB}" destId="{C3E648A6-9970-4C1D-AC27-BE44310399DC}" srcOrd="2" destOrd="0" parTransId="{DC06D0E0-A5CF-49B0-AE72-7DB635C91E5C}" sibTransId="{AEAA04B3-89EF-456F-8D23-3337D931E720}"/>
    <dgm:cxn modelId="{68E67439-49AE-4AF4-9A71-3F8940CA14F1}" type="presOf" srcId="{159EE2A6-B7B2-4AD7-AF5D-B49FBFCB971E}" destId="{7995013E-F42B-4B99-8DCA-5583A0EE966D}" srcOrd="0" destOrd="0" presId="urn:microsoft.com/office/officeart/2008/layout/AlternatingHexagons"/>
    <dgm:cxn modelId="{7FAF2C63-EE6C-4C4F-8D3D-8B069984FBA4}" type="presOf" srcId="{4E32E23C-3705-412B-B4F6-4E9669EC72E4}" destId="{DC9F8875-E54D-48A7-A3EA-50156E026E4D}" srcOrd="0" destOrd="0" presId="urn:microsoft.com/office/officeart/2008/layout/AlternatingHexagons"/>
    <dgm:cxn modelId="{6579204C-E778-4797-9262-716418A88C27}" type="presOf" srcId="{A035DAA3-1239-44DF-9D99-4E6DD352030A}" destId="{4D711823-02F8-4CE4-8CB3-8542CD4482C0}" srcOrd="0" destOrd="0" presId="urn:microsoft.com/office/officeart/2008/layout/AlternatingHexagons"/>
    <dgm:cxn modelId="{E5C5685A-A3A9-4A9B-86AC-CD7CA4399256}" type="presOf" srcId="{AEAA04B3-89EF-456F-8D23-3337D931E720}" destId="{5C4A3DDC-A36B-449B-847E-47A6AC8B7619}" srcOrd="0" destOrd="0" presId="urn:microsoft.com/office/officeart/2008/layout/AlternatingHexagons"/>
    <dgm:cxn modelId="{286B4F7A-67D0-4656-91E7-ACD5CA8BF492}" type="presOf" srcId="{B0E9B068-E7E8-42C5-AD11-E7DF7A85A05C}" destId="{11F1AD03-ECF4-402B-9EF6-422A43D96817}" srcOrd="0" destOrd="0" presId="urn:microsoft.com/office/officeart/2008/layout/AlternatingHexagons"/>
    <dgm:cxn modelId="{66F36699-BFFA-45BF-8B9C-30A217A5027D}" type="presOf" srcId="{1AFF880D-E60A-4523-B321-1C0506593CDB}" destId="{4CFB275F-4130-4FEA-B03A-BEACEDAC0795}" srcOrd="0" destOrd="0" presId="urn:microsoft.com/office/officeart/2008/layout/AlternatingHexagons"/>
    <dgm:cxn modelId="{A13DF8CA-CB9C-4EE4-9359-5DC27EA39854}" srcId="{1AFF880D-E60A-4523-B321-1C0506593CDB}" destId="{370EE105-721E-441E-967A-74DE4F9A5325}" srcOrd="1" destOrd="0" parTransId="{4D313E31-8598-4757-BB05-469CC822F313}" sibTransId="{B0E9B068-E7E8-42C5-AD11-E7DF7A85A05C}"/>
    <dgm:cxn modelId="{74C726DA-F6B1-4465-995F-8C91EB128304}" srcId="{370EE105-721E-441E-967A-74DE4F9A5325}" destId="{4E32E23C-3705-412B-B4F6-4E9669EC72E4}" srcOrd="0" destOrd="0" parTransId="{AE605D80-0B4E-4647-8060-55D59B695C9E}" sibTransId="{6F233CE5-5AD7-45BE-8332-48D71F023421}"/>
    <dgm:cxn modelId="{37B71EE4-1B77-4F29-98D6-A387C624A10E}" srcId="{C3E648A6-9970-4C1D-AC27-BE44310399DC}" destId="{159EE2A6-B7B2-4AD7-AF5D-B49FBFCB971E}" srcOrd="0" destOrd="0" parTransId="{4E744021-C84A-40DA-BA7C-05D59A30442F}" sibTransId="{D1C4AFFC-1933-429F-8F31-0B572FA2FD54}"/>
    <dgm:cxn modelId="{37282BF1-217B-4C25-BF2C-ED13904743F7}" type="presOf" srcId="{C3E648A6-9970-4C1D-AC27-BE44310399DC}" destId="{9FD8DA1E-39C7-418D-BE80-42F760732332}" srcOrd="0" destOrd="0" presId="urn:microsoft.com/office/officeart/2008/layout/AlternatingHexagons"/>
    <dgm:cxn modelId="{E336D9FB-F051-4DD9-823F-2D790C27A724}" type="presOf" srcId="{20453E45-3382-4B3A-88CC-2E789E38D87D}" destId="{A394BE2D-02A3-43EA-B4EB-07C9CEEDB20C}" srcOrd="0" destOrd="0" presId="urn:microsoft.com/office/officeart/2008/layout/AlternatingHexagons"/>
    <dgm:cxn modelId="{8B5117EA-D52C-4D43-82C0-FBD90C54D8DB}" type="presParOf" srcId="{4CFB275F-4130-4FEA-B03A-BEACEDAC0795}" destId="{1A7E5BFF-0952-4F01-AB83-C5F603328241}" srcOrd="0" destOrd="0" presId="urn:microsoft.com/office/officeart/2008/layout/AlternatingHexagons"/>
    <dgm:cxn modelId="{ACC6B4D8-8B71-499D-A88A-4DE9C06CE892}" type="presParOf" srcId="{1A7E5BFF-0952-4F01-AB83-C5F603328241}" destId="{4D711823-02F8-4CE4-8CB3-8542CD4482C0}" srcOrd="0" destOrd="0" presId="urn:microsoft.com/office/officeart/2008/layout/AlternatingHexagons"/>
    <dgm:cxn modelId="{ABA89DAC-7433-4F31-A269-F6D00A76E133}" type="presParOf" srcId="{1A7E5BFF-0952-4F01-AB83-C5F603328241}" destId="{A394BE2D-02A3-43EA-B4EB-07C9CEEDB20C}" srcOrd="1" destOrd="0" presId="urn:microsoft.com/office/officeart/2008/layout/AlternatingHexagons"/>
    <dgm:cxn modelId="{561D7C09-3B38-4A00-B0D7-5A9C45F8899A}" type="presParOf" srcId="{1A7E5BFF-0952-4F01-AB83-C5F603328241}" destId="{2DA3732E-066B-4151-A735-B71C5A8F60AE}" srcOrd="2" destOrd="0" presId="urn:microsoft.com/office/officeart/2008/layout/AlternatingHexagons"/>
    <dgm:cxn modelId="{60D611BE-A6CD-4255-9BEE-ECCC1DBDE789}" type="presParOf" srcId="{1A7E5BFF-0952-4F01-AB83-C5F603328241}" destId="{FDEFB706-23F2-4BA2-BAE8-50EB1C45241C}" srcOrd="3" destOrd="0" presId="urn:microsoft.com/office/officeart/2008/layout/AlternatingHexagons"/>
    <dgm:cxn modelId="{DBE6B288-A449-4B3D-BC6E-909E940FB430}" type="presParOf" srcId="{1A7E5BFF-0952-4F01-AB83-C5F603328241}" destId="{C5B4AD0E-B166-4465-AD19-B78C1CDA8B28}" srcOrd="4" destOrd="0" presId="urn:microsoft.com/office/officeart/2008/layout/AlternatingHexagons"/>
    <dgm:cxn modelId="{1F62310C-B0D9-4113-8745-E8C11AD6779E}" type="presParOf" srcId="{4CFB275F-4130-4FEA-B03A-BEACEDAC0795}" destId="{5CD6D26C-5B2E-4E5B-9256-0D3BAA0EF501}" srcOrd="1" destOrd="0" presId="urn:microsoft.com/office/officeart/2008/layout/AlternatingHexagons"/>
    <dgm:cxn modelId="{30AC9FAB-8638-4BE3-BEFF-9FBE1B294C72}" type="presParOf" srcId="{4CFB275F-4130-4FEA-B03A-BEACEDAC0795}" destId="{080797E7-2F1D-4832-8FE9-D704A05D1C19}" srcOrd="2" destOrd="0" presId="urn:microsoft.com/office/officeart/2008/layout/AlternatingHexagons"/>
    <dgm:cxn modelId="{ABE1B792-1BDD-4813-8509-6CC29A82CDEF}" type="presParOf" srcId="{080797E7-2F1D-4832-8FE9-D704A05D1C19}" destId="{2F2A9202-C2B8-422E-897E-C83DC8C93EAE}" srcOrd="0" destOrd="0" presId="urn:microsoft.com/office/officeart/2008/layout/AlternatingHexagons"/>
    <dgm:cxn modelId="{DCE5FD0E-FD73-493E-93B5-4524D923C68C}" type="presParOf" srcId="{080797E7-2F1D-4832-8FE9-D704A05D1C19}" destId="{DC9F8875-E54D-48A7-A3EA-50156E026E4D}" srcOrd="1" destOrd="0" presId="urn:microsoft.com/office/officeart/2008/layout/AlternatingHexagons"/>
    <dgm:cxn modelId="{D91B404D-A377-4B2B-A1E1-1F637AD0729F}" type="presParOf" srcId="{080797E7-2F1D-4832-8FE9-D704A05D1C19}" destId="{A1D6203F-F3C6-430C-A55E-5A81E2B97E09}" srcOrd="2" destOrd="0" presId="urn:microsoft.com/office/officeart/2008/layout/AlternatingHexagons"/>
    <dgm:cxn modelId="{9833DE30-E88B-4F7F-BB7C-C42562764AEB}" type="presParOf" srcId="{080797E7-2F1D-4832-8FE9-D704A05D1C19}" destId="{8FB48CDD-8E58-46E2-BFFF-5AEC56A01A1C}" srcOrd="3" destOrd="0" presId="urn:microsoft.com/office/officeart/2008/layout/AlternatingHexagons"/>
    <dgm:cxn modelId="{F137AB2C-C358-4CDE-AFCE-917348B7B964}" type="presParOf" srcId="{080797E7-2F1D-4832-8FE9-D704A05D1C19}" destId="{11F1AD03-ECF4-402B-9EF6-422A43D96817}" srcOrd="4" destOrd="0" presId="urn:microsoft.com/office/officeart/2008/layout/AlternatingHexagons"/>
    <dgm:cxn modelId="{79CDE17E-5C95-48B9-9C70-E9059A24627E}" type="presParOf" srcId="{4CFB275F-4130-4FEA-B03A-BEACEDAC0795}" destId="{22679B17-1A89-4FDB-9473-8DC4055FE919}" srcOrd="3" destOrd="0" presId="urn:microsoft.com/office/officeart/2008/layout/AlternatingHexagons"/>
    <dgm:cxn modelId="{E6DBEE79-46D9-486F-BB1B-EA690C9FD8C4}" type="presParOf" srcId="{4CFB275F-4130-4FEA-B03A-BEACEDAC0795}" destId="{737F5863-A261-4B44-89E8-359ECC35B934}" srcOrd="4" destOrd="0" presId="urn:microsoft.com/office/officeart/2008/layout/AlternatingHexagons"/>
    <dgm:cxn modelId="{2BA84E53-75D3-446F-8123-08D7DDC2FC95}" type="presParOf" srcId="{737F5863-A261-4B44-89E8-359ECC35B934}" destId="{9FD8DA1E-39C7-418D-BE80-42F760732332}" srcOrd="0" destOrd="0" presId="urn:microsoft.com/office/officeart/2008/layout/AlternatingHexagons"/>
    <dgm:cxn modelId="{D3CFBBD3-22E7-445A-A1CA-63BC9992CD9D}" type="presParOf" srcId="{737F5863-A261-4B44-89E8-359ECC35B934}" destId="{7995013E-F42B-4B99-8DCA-5583A0EE966D}" srcOrd="1" destOrd="0" presId="urn:microsoft.com/office/officeart/2008/layout/AlternatingHexagons"/>
    <dgm:cxn modelId="{52DDF41D-9A10-444C-BE81-5BA27B97EC21}" type="presParOf" srcId="{737F5863-A261-4B44-89E8-359ECC35B934}" destId="{224DE274-E01A-4A1E-AD50-39AD04A28A3B}" srcOrd="2" destOrd="0" presId="urn:microsoft.com/office/officeart/2008/layout/AlternatingHexagons"/>
    <dgm:cxn modelId="{7E055113-1599-46BC-B3AF-894A9063FF8E}" type="presParOf" srcId="{737F5863-A261-4B44-89E8-359ECC35B934}" destId="{02AB6C20-3128-4D09-AF16-D44D530827E8}" srcOrd="3" destOrd="0" presId="urn:microsoft.com/office/officeart/2008/layout/AlternatingHexagons"/>
    <dgm:cxn modelId="{86011871-4B3F-4F07-AB40-CDDA9AFE8A8D}" type="presParOf" srcId="{737F5863-A261-4B44-89E8-359ECC35B934}" destId="{5C4A3DDC-A36B-449B-847E-47A6AC8B76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4B043-0723-4285-B2FF-FEDC2DB42FD4}">
      <dsp:nvSpPr>
        <dsp:cNvPr id="0" name=""/>
        <dsp:cNvSpPr/>
      </dsp:nvSpPr>
      <dsp:spPr>
        <a:xfrm>
          <a:off x="419331" y="83087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Razpoložljiva sredstva: </a:t>
          </a:r>
          <a:r>
            <a:rPr lang="sl-SI" sz="1600" kern="1200" dirty="0"/>
            <a:t>250.000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0" kern="1200" dirty="0"/>
            <a:t>Za Slovenijo: 100.000 EUR</a:t>
          </a:r>
        </a:p>
      </dsp:txBody>
      <dsp:txXfrm>
        <a:off x="419331" y="83087"/>
        <a:ext cx="3034531" cy="1820718"/>
      </dsp:txXfrm>
    </dsp:sp>
    <dsp:sp modelId="{27D187AB-4F8B-4047-89AC-2536E050BF85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Za koga?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NVO v Sloveniji in njihove NVO partnerje</a:t>
          </a:r>
          <a:endParaRPr lang="sl-SI" sz="1600" b="1" kern="1200" dirty="0"/>
        </a:p>
      </dsp:txBody>
      <dsp:txXfrm>
        <a:off x="3740534" y="1992"/>
        <a:ext cx="3034531" cy="1820718"/>
      </dsp:txXfrm>
    </dsp:sp>
    <dsp:sp modelId="{587FFCC9-6FDD-4550-9BB5-C0DF266F9431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Za kaj?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Podpora NVO pri </a:t>
          </a:r>
          <a:r>
            <a:rPr lang="sl-SI" sz="1600" b="1" kern="1200" dirty="0"/>
            <a:t>NUJNIH </a:t>
          </a:r>
          <a:r>
            <a:rPr lang="sl-SI" sz="1600" b="0" kern="1200" dirty="0"/>
            <a:t>zagovorniških, pravnih, komunikacijskih in drugih akcijah, ki so načrtovane kot </a:t>
          </a:r>
          <a:r>
            <a:rPr lang="sl-SI" sz="1600" b="1" kern="1200" dirty="0"/>
            <a:t>takojšen odziv </a:t>
          </a:r>
          <a:r>
            <a:rPr lang="sl-SI" sz="1600" b="0" kern="1200" dirty="0"/>
            <a:t>na izzive/priložnosti</a:t>
          </a:r>
          <a:endParaRPr lang="sl-SI" sz="1600" kern="1200" dirty="0"/>
        </a:p>
      </dsp:txBody>
      <dsp:txXfrm>
        <a:off x="7078518" y="1992"/>
        <a:ext cx="3034531" cy="1820718"/>
      </dsp:txXfrm>
    </dsp:sp>
    <dsp:sp modelId="{7C815B07-13E4-445C-9532-2F3922D92A65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Za koliko?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5.000 – 10.000 EUR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Do 6 mesecev</a:t>
          </a:r>
        </a:p>
      </dsp:txBody>
      <dsp:txXfrm>
        <a:off x="2071542" y="2126164"/>
        <a:ext cx="3034531" cy="1820718"/>
      </dsp:txXfrm>
    </dsp:sp>
    <dsp:sp modelId="{E813E25B-EF73-4311-91E0-7FA281F885E4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Do kdaj?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0" kern="1200" dirty="0"/>
            <a:t>Do porabe sredstev</a:t>
          </a:r>
          <a:r>
            <a:rPr lang="sl-SI" sz="1600" b="0" kern="1200"/>
            <a:t>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0" kern="1200"/>
            <a:t>V </a:t>
          </a:r>
          <a:r>
            <a:rPr lang="sl-SI" sz="1600" b="0" kern="1200" dirty="0"/>
            <a:t>primeru zavrnitve </a:t>
          </a:r>
          <a:r>
            <a:rPr lang="sl-SI" sz="1600" b="0" kern="1200"/>
            <a:t>možna ponovna prijava.</a:t>
          </a:r>
          <a:endParaRPr lang="sl-SI" sz="1600" b="0" kern="1200" dirty="0"/>
        </a:p>
      </dsp:txBody>
      <dsp:txXfrm>
        <a:off x="5409526" y="2126164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98F0-1B57-455F-8F2D-30A8C45B977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1A4F7-8B8F-4E6B-A45C-BEC232085DE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Plačila niso vezana na dejansko porabo, ampak na realizacijo ciljev/rezultatov (dogovorjeni pred podpisom pogodbe).</a:t>
          </a:r>
          <a:endParaRPr lang="en-US" sz="3200" kern="1200" dirty="0"/>
        </a:p>
      </dsp:txBody>
      <dsp:txXfrm>
        <a:off x="0" y="2703"/>
        <a:ext cx="6900512" cy="1843578"/>
      </dsp:txXfrm>
    </dsp:sp>
    <dsp:sp modelId="{E5482EF8-A748-4F0D-8D16-E0905770845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F135-1274-41B0-87C9-45D6B41F8A3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/>
            <a:t>Ni dokazovanja porabe sredstev s predložitvijo računov ipd. </a:t>
          </a:r>
          <a:endParaRPr lang="en-US" sz="3200" kern="1200"/>
        </a:p>
      </dsp:txBody>
      <dsp:txXfrm>
        <a:off x="0" y="1846281"/>
        <a:ext cx="6900512" cy="1843578"/>
      </dsp:txXfrm>
    </dsp:sp>
    <dsp:sp modelId="{2A32726A-BE6C-4B19-8FDE-0DE14FF618A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11A30-F85D-406A-B5A6-B23D635359A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/>
            <a:t>Vsa dokazila so vezana na vsebino in ne na finance. </a:t>
          </a:r>
          <a:endParaRPr lang="en-US" sz="32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1BA4-C190-492A-8B07-523DA1FC8811}">
      <dsp:nvSpPr>
        <dsp:cNvPr id="0" name=""/>
        <dsp:cNvSpPr/>
      </dsp:nvSpPr>
      <dsp:spPr>
        <a:xfrm>
          <a:off x="1283" y="776774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3911C-2C34-423F-98CA-9F8B78BD0E42}">
      <dsp:nvSpPr>
        <dsp:cNvPr id="0" name=""/>
        <dsp:cNvSpPr/>
      </dsp:nvSpPr>
      <dsp:spPr>
        <a:xfrm>
          <a:off x="501904" y="125236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500" kern="1200"/>
            <a:t>Nevladne organizacije (2. člen Zakona o nevladnih organizacijah)</a:t>
          </a:r>
          <a:endParaRPr lang="en-US" sz="3500" kern="1200"/>
        </a:p>
      </dsp:txBody>
      <dsp:txXfrm>
        <a:off x="585701" y="1336160"/>
        <a:ext cx="4337991" cy="2693452"/>
      </dsp:txXfrm>
    </dsp:sp>
    <dsp:sp modelId="{73B7B1BD-5BD7-44F5-947B-F8178498572E}">
      <dsp:nvSpPr>
        <dsp:cNvPr id="0" name=""/>
        <dsp:cNvSpPr/>
      </dsp:nvSpPr>
      <dsp:spPr>
        <a:xfrm>
          <a:off x="5508110" y="776774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E4B23-D9A4-4F00-B6D0-7236E7E956BB}">
      <dsp:nvSpPr>
        <dsp:cNvPr id="0" name=""/>
        <dsp:cNvSpPr/>
      </dsp:nvSpPr>
      <dsp:spPr>
        <a:xfrm>
          <a:off x="6008730" y="125236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500" kern="1200"/>
            <a:t>Spoštovanje temeljnih pravic in vrednot EU (izjava, vsebinsko preverjanje)</a:t>
          </a:r>
          <a:endParaRPr lang="en-US" sz="3500" kern="1200"/>
        </a:p>
      </dsp:txBody>
      <dsp:txXfrm>
        <a:off x="6092527" y="1336160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FD8A-E328-40AA-B325-0183EC1242EE}">
      <dsp:nvSpPr>
        <dsp:cNvPr id="0" name=""/>
        <dsp:cNvSpPr/>
      </dsp:nvSpPr>
      <dsp:spPr>
        <a:xfrm>
          <a:off x="5500887" y="3895430"/>
          <a:ext cx="1090464" cy="961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Tabela rezultatov in učinkov</a:t>
          </a:r>
        </a:p>
      </dsp:txBody>
      <dsp:txXfrm>
        <a:off x="5529039" y="3923582"/>
        <a:ext cx="1034160" cy="904866"/>
      </dsp:txXfrm>
    </dsp:sp>
    <dsp:sp modelId="{602C1DDE-0B0B-4CC8-A31E-7CA5EDF2852E}">
      <dsp:nvSpPr>
        <dsp:cNvPr id="0" name=""/>
        <dsp:cNvSpPr/>
      </dsp:nvSpPr>
      <dsp:spPr>
        <a:xfrm rot="46579">
          <a:off x="6925971" y="3236841"/>
          <a:ext cx="709528" cy="2311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500" kern="1200"/>
        </a:p>
      </dsp:txBody>
      <dsp:txXfrm>
        <a:off x="6925981" y="3697760"/>
        <a:ext cx="496670" cy="1387084"/>
      </dsp:txXfrm>
    </dsp:sp>
    <dsp:sp modelId="{05DB326B-3694-4C93-9B9A-6E40D2CB0CBC}">
      <dsp:nvSpPr>
        <dsp:cNvPr id="0" name=""/>
        <dsp:cNvSpPr/>
      </dsp:nvSpPr>
      <dsp:spPr>
        <a:xfrm>
          <a:off x="7929962" y="3906448"/>
          <a:ext cx="1152547" cy="1005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kern="1200" dirty="0"/>
            <a:t>Vsaj 1 učinek</a:t>
          </a:r>
        </a:p>
      </dsp:txBody>
      <dsp:txXfrm>
        <a:off x="7959421" y="3935907"/>
        <a:ext cx="1093629" cy="946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E086-A9A7-4E04-BD7F-02FE6DA1D0FC}">
      <dsp:nvSpPr>
        <dsp:cNvPr id="0" name=""/>
        <dsp:cNvSpPr/>
      </dsp:nvSpPr>
      <dsp:spPr>
        <a:xfrm>
          <a:off x="1882329" y="467416"/>
          <a:ext cx="3123294" cy="3123294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54DC-E3D0-47E7-974D-47704AE23FE5}">
      <dsp:nvSpPr>
        <dsp:cNvPr id="0" name=""/>
        <dsp:cNvSpPr/>
      </dsp:nvSpPr>
      <dsp:spPr>
        <a:xfrm>
          <a:off x="1882329" y="467416"/>
          <a:ext cx="3123294" cy="3123294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711CD-A942-408A-9DE3-79D24D74E8BC}">
      <dsp:nvSpPr>
        <dsp:cNvPr id="0" name=""/>
        <dsp:cNvSpPr/>
      </dsp:nvSpPr>
      <dsp:spPr>
        <a:xfrm>
          <a:off x="1882329" y="467416"/>
          <a:ext cx="3123294" cy="3123294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6645-D6A4-4F64-994E-9668B69D608D}">
      <dsp:nvSpPr>
        <dsp:cNvPr id="0" name=""/>
        <dsp:cNvSpPr/>
      </dsp:nvSpPr>
      <dsp:spPr>
        <a:xfrm>
          <a:off x="1882329" y="467416"/>
          <a:ext cx="3123294" cy="3123294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6B59-B014-4843-B363-F0893A98F718}">
      <dsp:nvSpPr>
        <dsp:cNvPr id="0" name=""/>
        <dsp:cNvSpPr/>
      </dsp:nvSpPr>
      <dsp:spPr>
        <a:xfrm>
          <a:off x="2725921" y="1311008"/>
          <a:ext cx="1436111" cy="143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akcija</a:t>
          </a:r>
        </a:p>
      </dsp:txBody>
      <dsp:txXfrm>
        <a:off x="2936235" y="1521322"/>
        <a:ext cx="1015483" cy="1015483"/>
      </dsp:txXfrm>
    </dsp:sp>
    <dsp:sp modelId="{08D20196-CF87-4E8F-8DC4-1B5B4AEAAD45}">
      <dsp:nvSpPr>
        <dsp:cNvPr id="0" name=""/>
        <dsp:cNvSpPr/>
      </dsp:nvSpPr>
      <dsp:spPr>
        <a:xfrm>
          <a:off x="2941337" y="967"/>
          <a:ext cx="1005278" cy="100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Komunikacijska kampanja</a:t>
          </a:r>
        </a:p>
      </dsp:txBody>
      <dsp:txXfrm>
        <a:off x="3088557" y="148187"/>
        <a:ext cx="710838" cy="710838"/>
      </dsp:txXfrm>
    </dsp:sp>
    <dsp:sp modelId="{23C47DFA-92D6-46E4-A0FC-632D682052C5}">
      <dsp:nvSpPr>
        <dsp:cNvPr id="0" name=""/>
        <dsp:cNvSpPr/>
      </dsp:nvSpPr>
      <dsp:spPr>
        <a:xfrm>
          <a:off x="4466795" y="1526424"/>
          <a:ext cx="1005278" cy="100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peticija</a:t>
          </a:r>
        </a:p>
      </dsp:txBody>
      <dsp:txXfrm>
        <a:off x="4614015" y="1673644"/>
        <a:ext cx="710838" cy="710838"/>
      </dsp:txXfrm>
    </dsp:sp>
    <dsp:sp modelId="{A8D28D0A-A4E0-4090-B443-72F4A37767F9}">
      <dsp:nvSpPr>
        <dsp:cNvPr id="0" name=""/>
        <dsp:cNvSpPr/>
      </dsp:nvSpPr>
      <dsp:spPr>
        <a:xfrm>
          <a:off x="2941337" y="3051882"/>
          <a:ext cx="1005278" cy="100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manifestacija</a:t>
          </a:r>
        </a:p>
      </dsp:txBody>
      <dsp:txXfrm>
        <a:off x="3088557" y="3199102"/>
        <a:ext cx="710838" cy="710838"/>
      </dsp:txXfrm>
    </dsp:sp>
    <dsp:sp modelId="{5066C1F8-E84C-4BCB-BA44-E8C38A2C126A}">
      <dsp:nvSpPr>
        <dsp:cNvPr id="0" name=""/>
        <dsp:cNvSpPr/>
      </dsp:nvSpPr>
      <dsp:spPr>
        <a:xfrm>
          <a:off x="1415880" y="1526424"/>
          <a:ext cx="1005278" cy="10052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800" kern="1200" dirty="0"/>
            <a:t>protest</a:t>
          </a:r>
        </a:p>
      </dsp:txBody>
      <dsp:txXfrm>
        <a:off x="1563100" y="1673644"/>
        <a:ext cx="710838" cy="710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620D5-3AAF-45CA-A864-BB76141F8042}">
      <dsp:nvSpPr>
        <dsp:cNvPr id="0" name=""/>
        <dsp:cNvSpPr/>
      </dsp:nvSpPr>
      <dsp:spPr>
        <a:xfrm>
          <a:off x="1848242" y="2716540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Zagovorniške kampanje</a:t>
          </a:r>
        </a:p>
      </dsp:txBody>
      <dsp:txXfrm>
        <a:off x="2143157" y="2969733"/>
        <a:ext cx="1314352" cy="1128411"/>
      </dsp:txXfrm>
    </dsp:sp>
    <dsp:sp modelId="{F7CC3486-514A-4BA1-BD78-2AE65C1B6416}">
      <dsp:nvSpPr>
        <dsp:cNvPr id="0" name=""/>
        <dsp:cNvSpPr/>
      </dsp:nvSpPr>
      <dsp:spPr>
        <a:xfrm>
          <a:off x="1893676" y="344756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973C-47CE-47D2-9897-87E2A7963D71}">
      <dsp:nvSpPr>
        <dsp:cNvPr id="0" name=""/>
        <dsp:cNvSpPr/>
      </dsp:nvSpPr>
      <dsp:spPr>
        <a:xfrm>
          <a:off x="209595" y="1812767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E677B-2CC1-417C-86B7-1C13F5E93CAF}">
      <dsp:nvSpPr>
        <dsp:cNvPr id="0" name=""/>
        <dsp:cNvSpPr/>
      </dsp:nvSpPr>
      <dsp:spPr>
        <a:xfrm>
          <a:off x="1514051" y="3230433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5FCCA-730D-4E5F-B2B1-8BB15C14C661}">
      <dsp:nvSpPr>
        <dsp:cNvPr id="0" name=""/>
        <dsp:cNvSpPr/>
      </dsp:nvSpPr>
      <dsp:spPr>
        <a:xfrm>
          <a:off x="3486889" y="1807545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Iskanje podpore</a:t>
          </a:r>
        </a:p>
      </dsp:txBody>
      <dsp:txXfrm>
        <a:off x="3781804" y="2060738"/>
        <a:ext cx="1314352" cy="1128411"/>
      </dsp:txXfrm>
    </dsp:sp>
    <dsp:sp modelId="{D87B53D1-B3F5-4D98-AF1F-A56497A845C0}">
      <dsp:nvSpPr>
        <dsp:cNvPr id="0" name=""/>
        <dsp:cNvSpPr/>
      </dsp:nvSpPr>
      <dsp:spPr>
        <a:xfrm>
          <a:off x="4797403" y="322173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07A5C-2E6B-424F-95E6-445B54665351}">
      <dsp:nvSpPr>
        <dsp:cNvPr id="0" name=""/>
        <dsp:cNvSpPr/>
      </dsp:nvSpPr>
      <dsp:spPr>
        <a:xfrm>
          <a:off x="5124527" y="2713059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B1AD-3693-41B8-B95B-80D9600EE764}">
      <dsp:nvSpPr>
        <dsp:cNvPr id="0" name=""/>
        <dsp:cNvSpPr/>
      </dsp:nvSpPr>
      <dsp:spPr>
        <a:xfrm>
          <a:off x="5170970" y="3440602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3FC3-FBFA-449C-85FF-CA67EE31D53D}">
      <dsp:nvSpPr>
        <dsp:cNvPr id="0" name=""/>
        <dsp:cNvSpPr/>
      </dsp:nvSpPr>
      <dsp:spPr>
        <a:xfrm>
          <a:off x="1848242" y="908994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Odziv na kršitve pravic</a:t>
          </a:r>
        </a:p>
      </dsp:txBody>
      <dsp:txXfrm>
        <a:off x="2143157" y="1162187"/>
        <a:ext cx="1314352" cy="1128411"/>
      </dsp:txXfrm>
    </dsp:sp>
    <dsp:sp modelId="{9D2CB959-0E32-4884-AC37-1E2378A57047}">
      <dsp:nvSpPr>
        <dsp:cNvPr id="0" name=""/>
        <dsp:cNvSpPr/>
      </dsp:nvSpPr>
      <dsp:spPr>
        <a:xfrm>
          <a:off x="3152698" y="939889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CA36-C68F-4564-92AE-C2A9B925F295}">
      <dsp:nvSpPr>
        <dsp:cNvPr id="0" name=""/>
        <dsp:cNvSpPr/>
      </dsp:nvSpPr>
      <dsp:spPr>
        <a:xfrm>
          <a:off x="3486889" y="0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3480-CAB8-4497-B26B-2912FFA8FD05}">
      <dsp:nvSpPr>
        <dsp:cNvPr id="0" name=""/>
        <dsp:cNvSpPr/>
      </dsp:nvSpPr>
      <dsp:spPr>
        <a:xfrm>
          <a:off x="3540400" y="7244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28C60-710F-458F-AA2B-A976F6489F23}">
      <dsp:nvSpPr>
        <dsp:cNvPr id="0" name=""/>
        <dsp:cNvSpPr/>
      </dsp:nvSpPr>
      <dsp:spPr>
        <a:xfrm>
          <a:off x="5124527" y="905513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Komunikacijske/ ozaveščevalne akcije</a:t>
          </a:r>
        </a:p>
      </dsp:txBody>
      <dsp:txXfrm>
        <a:off x="5419442" y="1158706"/>
        <a:ext cx="1314352" cy="1128411"/>
      </dsp:txXfrm>
    </dsp:sp>
    <dsp:sp modelId="{F51084F7-DE4A-4E46-902D-B154E15489B7}">
      <dsp:nvSpPr>
        <dsp:cNvPr id="0" name=""/>
        <dsp:cNvSpPr/>
      </dsp:nvSpPr>
      <dsp:spPr>
        <a:xfrm>
          <a:off x="6772261" y="1630011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3FE1-108C-437E-940B-5F7A6E1B01CA}">
      <dsp:nvSpPr>
        <dsp:cNvPr id="0" name=""/>
        <dsp:cNvSpPr/>
      </dsp:nvSpPr>
      <dsp:spPr>
        <a:xfrm>
          <a:off x="6763174" y="1824516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502C2-82E6-41CA-909F-F9FDAE4D85F5}">
      <dsp:nvSpPr>
        <dsp:cNvPr id="0" name=""/>
        <dsp:cNvSpPr/>
      </dsp:nvSpPr>
      <dsp:spPr>
        <a:xfrm>
          <a:off x="7134722" y="185410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C48C-0A5E-4846-B2BE-558D2EF96EEB}">
      <dsp:nvSpPr>
        <dsp:cNvPr id="0" name=""/>
        <dsp:cNvSpPr/>
      </dsp:nvSpPr>
      <dsp:spPr>
        <a:xfrm>
          <a:off x="6763174" y="17405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500" kern="1200" dirty="0"/>
            <a:t>Aktiviranje javnosti</a:t>
          </a:r>
        </a:p>
      </dsp:txBody>
      <dsp:txXfrm>
        <a:off x="7058089" y="270598"/>
        <a:ext cx="1314352" cy="1128411"/>
      </dsp:txXfrm>
    </dsp:sp>
    <dsp:sp modelId="{16B8FB65-5479-456D-8039-66CCC069CB4C}">
      <dsp:nvSpPr>
        <dsp:cNvPr id="0" name=""/>
        <dsp:cNvSpPr/>
      </dsp:nvSpPr>
      <dsp:spPr>
        <a:xfrm>
          <a:off x="8410908" y="75017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0F41-C060-44CE-90C9-C2E40C1A0FDA}">
      <dsp:nvSpPr>
        <dsp:cNvPr id="0" name=""/>
        <dsp:cNvSpPr/>
      </dsp:nvSpPr>
      <dsp:spPr>
        <a:xfrm>
          <a:off x="8401821" y="929445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E61F4-C7B0-415B-9034-A32B0E902C55}">
      <dsp:nvSpPr>
        <dsp:cNvPr id="0" name=""/>
        <dsp:cNvSpPr/>
      </dsp:nvSpPr>
      <dsp:spPr>
        <a:xfrm>
          <a:off x="8781446" y="9659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C0DF7-0940-4E2D-9C0F-5D88B4A75B01}">
      <dsp:nvSpPr>
        <dsp:cNvPr id="0" name=""/>
        <dsp:cNvSpPr/>
      </dsp:nvSpPr>
      <dsp:spPr>
        <a:xfrm>
          <a:off x="4432498" y="2171563"/>
          <a:ext cx="1650603" cy="1650603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b="1" kern="1200" dirty="0"/>
            <a:t>ZAGOVORNIŠTVO </a:t>
          </a:r>
        </a:p>
      </dsp:txBody>
      <dsp:txXfrm>
        <a:off x="4674223" y="2413288"/>
        <a:ext cx="1167153" cy="1167153"/>
      </dsp:txXfrm>
    </dsp:sp>
    <dsp:sp modelId="{8123CCC2-72A0-48C0-8594-6662681AE289}">
      <dsp:nvSpPr>
        <dsp:cNvPr id="0" name=""/>
        <dsp:cNvSpPr/>
      </dsp:nvSpPr>
      <dsp:spPr>
        <a:xfrm rot="16200000">
          <a:off x="5008803" y="1908439"/>
          <a:ext cx="497993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497993" y="1412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245350" y="1910116"/>
        <a:ext cx="24899" cy="24899"/>
      </dsp:txXfrm>
    </dsp:sp>
    <dsp:sp modelId="{53DD552A-7BB6-41EA-ABDD-22FE714C6990}">
      <dsp:nvSpPr>
        <dsp:cNvPr id="0" name=""/>
        <dsp:cNvSpPr/>
      </dsp:nvSpPr>
      <dsp:spPr>
        <a:xfrm>
          <a:off x="4432498" y="22966"/>
          <a:ext cx="1650603" cy="1650603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Sprememba nacionalnih predpisov</a:t>
          </a:r>
        </a:p>
      </dsp:txBody>
      <dsp:txXfrm>
        <a:off x="4674223" y="264691"/>
        <a:ext cx="1167153" cy="1167153"/>
      </dsp:txXfrm>
    </dsp:sp>
    <dsp:sp modelId="{33FE7126-FEC4-474E-82EE-BB5C33DD9EB8}">
      <dsp:nvSpPr>
        <dsp:cNvPr id="0" name=""/>
        <dsp:cNvSpPr/>
      </dsp:nvSpPr>
      <dsp:spPr>
        <a:xfrm>
          <a:off x="6083101" y="2982737"/>
          <a:ext cx="497993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497993" y="1412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6319648" y="2984415"/>
        <a:ext cx="24899" cy="24899"/>
      </dsp:txXfrm>
    </dsp:sp>
    <dsp:sp modelId="{1A963CCD-DA3D-4425-AB98-5DDDF967FF50}">
      <dsp:nvSpPr>
        <dsp:cNvPr id="0" name=""/>
        <dsp:cNvSpPr/>
      </dsp:nvSpPr>
      <dsp:spPr>
        <a:xfrm>
          <a:off x="6581095" y="2171563"/>
          <a:ext cx="1650603" cy="1650603"/>
        </a:xfrm>
        <a:prstGeom prst="ellipse">
          <a:avLst/>
        </a:prstGeom>
        <a:solidFill>
          <a:schemeClr val="accent5">
            <a:shade val="80000"/>
            <a:hueOff val="90421"/>
            <a:satOff val="1725"/>
            <a:lumOff val="7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Zagovorniške kampanje</a:t>
          </a:r>
        </a:p>
      </dsp:txBody>
      <dsp:txXfrm>
        <a:off x="6822820" y="2413288"/>
        <a:ext cx="1167153" cy="1167153"/>
      </dsp:txXfrm>
    </dsp:sp>
    <dsp:sp modelId="{8BD67D64-44F4-4361-A548-3EC327B1DBE3}">
      <dsp:nvSpPr>
        <dsp:cNvPr id="0" name=""/>
        <dsp:cNvSpPr/>
      </dsp:nvSpPr>
      <dsp:spPr>
        <a:xfrm rot="5400000">
          <a:off x="5008803" y="4057036"/>
          <a:ext cx="497993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497993" y="1412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5245350" y="4058713"/>
        <a:ext cx="24899" cy="24899"/>
      </dsp:txXfrm>
    </dsp:sp>
    <dsp:sp modelId="{1BA4B29C-EE92-4E37-9965-8A7B0FB8BE83}">
      <dsp:nvSpPr>
        <dsp:cNvPr id="0" name=""/>
        <dsp:cNvSpPr/>
      </dsp:nvSpPr>
      <dsp:spPr>
        <a:xfrm>
          <a:off x="4432498" y="4320160"/>
          <a:ext cx="1650603" cy="1650603"/>
        </a:xfrm>
        <a:prstGeom prst="ellipse">
          <a:avLst/>
        </a:prstGeom>
        <a:solidFill>
          <a:schemeClr val="accent5">
            <a:shade val="80000"/>
            <a:hueOff val="180842"/>
            <a:satOff val="3450"/>
            <a:lumOff val="152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Mobilizacija javnosti</a:t>
          </a:r>
        </a:p>
      </dsp:txBody>
      <dsp:txXfrm>
        <a:off x="4674223" y="4561885"/>
        <a:ext cx="1167153" cy="1167153"/>
      </dsp:txXfrm>
    </dsp:sp>
    <dsp:sp modelId="{DB9AE808-EAF4-44FE-B34F-053285A7012C}">
      <dsp:nvSpPr>
        <dsp:cNvPr id="0" name=""/>
        <dsp:cNvSpPr/>
      </dsp:nvSpPr>
      <dsp:spPr>
        <a:xfrm rot="10800000">
          <a:off x="3934504" y="2982737"/>
          <a:ext cx="497993" cy="28254"/>
        </a:xfrm>
        <a:custGeom>
          <a:avLst/>
          <a:gdLst/>
          <a:ahLst/>
          <a:cxnLst/>
          <a:rect l="0" t="0" r="0" b="0"/>
          <a:pathLst>
            <a:path>
              <a:moveTo>
                <a:pt x="0" y="14127"/>
              </a:moveTo>
              <a:lnTo>
                <a:pt x="497993" y="1412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 rot="10800000">
        <a:off x="4171051" y="2984415"/>
        <a:ext cx="24899" cy="24899"/>
      </dsp:txXfrm>
    </dsp:sp>
    <dsp:sp modelId="{B1911ACC-7C16-4637-A1EA-6C145933A8CA}">
      <dsp:nvSpPr>
        <dsp:cNvPr id="0" name=""/>
        <dsp:cNvSpPr/>
      </dsp:nvSpPr>
      <dsp:spPr>
        <a:xfrm>
          <a:off x="2283901" y="2171563"/>
          <a:ext cx="1650603" cy="1650603"/>
        </a:xfrm>
        <a:prstGeom prst="ellipse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Sprememba lokalnih predpisov</a:t>
          </a:r>
        </a:p>
      </dsp:txBody>
      <dsp:txXfrm>
        <a:off x="2525626" y="2413288"/>
        <a:ext cx="1167153" cy="11671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7852D-E5F3-4972-AEE2-B0173744867D}">
      <dsp:nvSpPr>
        <dsp:cNvPr id="0" name=""/>
        <dsp:cNvSpPr/>
      </dsp:nvSpPr>
      <dsp:spPr>
        <a:xfrm>
          <a:off x="4219333" y="1681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Vrednote v praksi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285235" y="67583"/>
        <a:ext cx="1945129" cy="1218202"/>
      </dsp:txXfrm>
    </dsp:sp>
    <dsp:sp modelId="{31BE55B1-D937-4A69-B5BF-0FCC2487BF75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3282644" y="264593"/>
              </a:moveTo>
              <a:arcTo wR="2229234" hR="2229234" stAng="17891971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E73F5-34CA-4E20-B8C0-967ABF85D1A2}">
      <dsp:nvSpPr>
        <dsp:cNvPr id="0" name=""/>
        <dsp:cNvSpPr/>
      </dsp:nvSpPr>
      <dsp:spPr>
        <a:xfrm>
          <a:off x="6448567" y="2230915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Spremljanje kršitev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6514469" y="2296817"/>
        <a:ext cx="1945129" cy="1218202"/>
      </dsp:txXfrm>
    </dsp:sp>
    <dsp:sp modelId="{2282A7DA-2FB5-45FE-A702-90004CED65E1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4348632" y="2920345"/>
              </a:moveTo>
              <a:arcTo wR="2229234" hR="2229234" stAng="1083632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02279-4E42-4FEA-9B7B-5BCD572D8CE3}">
      <dsp:nvSpPr>
        <dsp:cNvPr id="0" name=""/>
        <dsp:cNvSpPr/>
      </dsp:nvSpPr>
      <dsp:spPr>
        <a:xfrm>
          <a:off x="4219333" y="4460149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Prijava kršitev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285235" y="4526051"/>
        <a:ext cx="1945129" cy="1218202"/>
      </dsp:txXfrm>
    </dsp:sp>
    <dsp:sp modelId="{C780E2D0-6FD4-4096-B8F9-13774113337B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1175824" y="4193874"/>
              </a:moveTo>
              <a:arcTo wR="2229234" hR="2229234" stAng="7091971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E03D-CF3E-4B91-B8A2-C7A5417D1D5F}">
      <dsp:nvSpPr>
        <dsp:cNvPr id="0" name=""/>
        <dsp:cNvSpPr/>
      </dsp:nvSpPr>
      <dsp:spPr>
        <a:xfrm>
          <a:off x="1990098" y="2230915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Podpora strateški litigaciji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056000" y="2296817"/>
        <a:ext cx="1945129" cy="1218202"/>
      </dsp:txXfrm>
    </dsp:sp>
    <dsp:sp modelId="{15ADF44C-05FE-429A-8312-8B27064B3BE8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109835" y="1538123"/>
              </a:moveTo>
              <a:arcTo wR="2229234" hR="2229234" stAng="11883632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954F-DF53-44E9-B152-FDCC84150EFE}">
      <dsp:nvSpPr>
        <dsp:cNvPr id="0" name=""/>
        <dsp:cNvSpPr/>
      </dsp:nvSpPr>
      <dsp:spPr>
        <a:xfrm>
          <a:off x="0" y="61799"/>
          <a:ext cx="581112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Na človekovih pravicah temelječ pristop</a:t>
          </a:r>
        </a:p>
      </dsp:txBody>
      <dsp:txXfrm>
        <a:off x="87385" y="149184"/>
        <a:ext cx="5636358" cy="1615330"/>
      </dsp:txXfrm>
    </dsp:sp>
    <dsp:sp modelId="{D7CC1593-F6CF-4E78-85FE-B6D64B27652F}">
      <dsp:nvSpPr>
        <dsp:cNvPr id="0" name=""/>
        <dsp:cNvSpPr/>
      </dsp:nvSpPr>
      <dsp:spPr>
        <a:xfrm>
          <a:off x="0" y="1944059"/>
          <a:ext cx="5811128" cy="17901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Celostna obravnava</a:t>
          </a:r>
        </a:p>
      </dsp:txBody>
      <dsp:txXfrm>
        <a:off x="87385" y="2031444"/>
        <a:ext cx="5636358" cy="1615330"/>
      </dsp:txXfrm>
    </dsp:sp>
    <dsp:sp modelId="{06C504C9-A945-4AA0-9EBE-25CD075D6B84}">
      <dsp:nvSpPr>
        <dsp:cNvPr id="0" name=""/>
        <dsp:cNvSpPr/>
      </dsp:nvSpPr>
      <dsp:spPr>
        <a:xfrm>
          <a:off x="0" y="3826319"/>
          <a:ext cx="5811128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Servis v kombinaciji z zagovorništvom (sistemske spremembe)</a:t>
          </a:r>
        </a:p>
      </dsp:txBody>
      <dsp:txXfrm>
        <a:off x="87385" y="3913704"/>
        <a:ext cx="5636358" cy="1615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11823-02F8-4CE4-8CB3-8542CD4482C0}">
      <dsp:nvSpPr>
        <dsp:cNvPr id="0" name=""/>
        <dsp:cNvSpPr/>
      </dsp:nvSpPr>
      <dsp:spPr>
        <a:xfrm rot="5400000">
          <a:off x="4810718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Preprosta</a:t>
          </a:r>
        </a:p>
      </dsp:txBody>
      <dsp:txXfrm rot="-5400000">
        <a:off x="5133981" y="252983"/>
        <a:ext cx="965157" cy="1109376"/>
      </dsp:txXfrm>
    </dsp:sp>
    <dsp:sp modelId="{A394BE2D-02A3-43EA-B4EB-07C9CEEDB20C}">
      <dsp:nvSpPr>
        <dsp:cNvPr id="0" name=""/>
        <dsp:cNvSpPr/>
      </dsp:nvSpPr>
      <dsp:spPr>
        <a:xfrm>
          <a:off x="6360192" y="324165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kern="1200"/>
        </a:p>
      </dsp:txBody>
      <dsp:txXfrm>
        <a:off x="6360192" y="324165"/>
        <a:ext cx="1798639" cy="967010"/>
      </dsp:txXfrm>
    </dsp:sp>
    <dsp:sp modelId="{C5B4AD0E-B166-4465-AD19-B78C1CDA8B28}">
      <dsp:nvSpPr>
        <dsp:cNvPr id="0" name=""/>
        <dsp:cNvSpPr/>
      </dsp:nvSpPr>
      <dsp:spPr>
        <a:xfrm rot="5400000">
          <a:off x="3296379" y="106588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kern="1200" dirty="0"/>
            <a:t>REŠITEV</a:t>
          </a:r>
        </a:p>
      </dsp:txBody>
      <dsp:txXfrm rot="-5400000">
        <a:off x="3619642" y="252983"/>
        <a:ext cx="965157" cy="1109376"/>
      </dsp:txXfrm>
    </dsp:sp>
    <dsp:sp modelId="{2F2A9202-C2B8-422E-897E-C83DC8C93EAE}">
      <dsp:nvSpPr>
        <dsp:cNvPr id="0" name=""/>
        <dsp:cNvSpPr/>
      </dsp:nvSpPr>
      <dsp:spPr>
        <a:xfrm rot="5400000">
          <a:off x="4050648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600" b="1" kern="1200" dirty="0"/>
            <a:t>PROBLEM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 </a:t>
          </a:r>
        </a:p>
      </dsp:txBody>
      <dsp:txXfrm rot="-5400000">
        <a:off x="4373911" y="1620981"/>
        <a:ext cx="965157" cy="1109376"/>
      </dsp:txXfrm>
    </dsp:sp>
    <dsp:sp modelId="{DC9F8875-E54D-48A7-A3EA-50156E026E4D}">
      <dsp:nvSpPr>
        <dsp:cNvPr id="0" name=""/>
        <dsp:cNvSpPr/>
      </dsp:nvSpPr>
      <dsp:spPr>
        <a:xfrm>
          <a:off x="2356767" y="1692163"/>
          <a:ext cx="174061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kern="1200" dirty="0"/>
        </a:p>
      </dsp:txBody>
      <dsp:txXfrm>
        <a:off x="2356767" y="1692163"/>
        <a:ext cx="1740619" cy="967010"/>
      </dsp:txXfrm>
    </dsp:sp>
    <dsp:sp modelId="{11F1AD03-ECF4-402B-9EF6-422A43D96817}">
      <dsp:nvSpPr>
        <dsp:cNvPr id="0" name=""/>
        <dsp:cNvSpPr/>
      </dsp:nvSpPr>
      <dsp:spPr>
        <a:xfrm rot="5400000">
          <a:off x="5564987" y="1474586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l-SI" sz="1400" kern="1200" dirty="0"/>
            <a:t>SPREMEMBA na terenu</a:t>
          </a: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/>
        </a:p>
      </dsp:txBody>
      <dsp:txXfrm rot="-5400000">
        <a:off x="5888250" y="1620981"/>
        <a:ext cx="965157" cy="1109376"/>
      </dsp:txXfrm>
    </dsp:sp>
    <dsp:sp modelId="{9FD8DA1E-39C7-418D-BE80-42F760732332}">
      <dsp:nvSpPr>
        <dsp:cNvPr id="0" name=""/>
        <dsp:cNvSpPr/>
      </dsp:nvSpPr>
      <dsp:spPr>
        <a:xfrm rot="5400000">
          <a:off x="4810718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 dirty="0"/>
            <a:t>Možna takojšnja izvedba</a:t>
          </a:r>
        </a:p>
      </dsp:txBody>
      <dsp:txXfrm rot="-5400000">
        <a:off x="5133981" y="2988979"/>
        <a:ext cx="965157" cy="1109376"/>
      </dsp:txXfrm>
    </dsp:sp>
    <dsp:sp modelId="{7995013E-F42B-4B99-8DCA-5583A0EE966D}">
      <dsp:nvSpPr>
        <dsp:cNvPr id="0" name=""/>
        <dsp:cNvSpPr/>
      </dsp:nvSpPr>
      <dsp:spPr>
        <a:xfrm>
          <a:off x="6360192" y="3060161"/>
          <a:ext cx="1798639" cy="96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600" kern="1200"/>
        </a:p>
      </dsp:txBody>
      <dsp:txXfrm>
        <a:off x="6360192" y="3060161"/>
        <a:ext cx="1798639" cy="967010"/>
      </dsp:txXfrm>
    </dsp:sp>
    <dsp:sp modelId="{5C4A3DDC-A36B-449B-847E-47A6AC8B7619}">
      <dsp:nvSpPr>
        <dsp:cNvPr id="0" name=""/>
        <dsp:cNvSpPr/>
      </dsp:nvSpPr>
      <dsp:spPr>
        <a:xfrm rot="5400000">
          <a:off x="3296379" y="2842584"/>
          <a:ext cx="1611684" cy="14021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800" kern="1200" dirty="0"/>
            <a:t>Konkretna</a:t>
          </a:r>
        </a:p>
      </dsp:txBody>
      <dsp:txXfrm rot="-5400000">
        <a:off x="3619642" y="2988979"/>
        <a:ext cx="965157" cy="1109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A3620B29-CA32-93FE-5F26-73E062F72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59153A7-34AB-CAFC-5400-588E2E536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4D91-3BDA-4397-9640-03234A59712B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281C64D-DF6A-C7F0-6200-3C3033D084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A17B562-94C4-C2BF-C1AE-ACFB644D2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D47C-24C7-4665-BAE8-83AF0A4183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18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4D3E-CFE5-4768-BB42-E286E57AAAE1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B8C3-E5B1-4246-B0E2-E7B8BA55B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333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80d0dd94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80d0dd94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80d0dd9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80d0dd9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Tukaj potem </a:t>
            </a:r>
            <a:r>
              <a:rPr lang="sl-SI" dirty="0" err="1"/>
              <a:t>excelova</a:t>
            </a:r>
            <a:r>
              <a:rPr lang="sl-SI" dirty="0"/>
              <a:t> tabela – gremo čez.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80d0dd94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80d0dd94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9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48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02DA2-6848-31A3-B129-6E0F3B742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7C7B88-3D94-8CC9-FF18-2F815634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5FE9C4-CC20-C085-72A5-F9DD9535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CF7-9DB6-48CE-97EB-8C9690D68289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540258-5D49-B0F1-AED3-444802CA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EF214C-EDC2-AB40-FFC8-849410E7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3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F08315-2788-B90E-0B8A-632F4BCD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B3BF09C-CE27-2CFA-A59D-C4889D4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26F302-71E9-C1D7-70BF-0DB351DA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2CE3-5665-43AF-B268-E61155DA5DD7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73A7B5-E21A-9D90-7A5A-10B3B2BD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427492-2667-D091-1FC4-51A2E2B7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5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6E6112B-B5CA-0695-C4DE-C34E5CB5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FFE2A2-DA65-B2B0-025E-1A52E668C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343B73-7C61-4F07-68B5-D235FBBD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5B75-3DE2-4E0D-8FBB-A23CAA2B4C4B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4AC667-7D03-21A9-32B0-18FC2255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EAFE48-E580-E322-BBD9-C418217E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22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2" b="29322"/>
          <a:stretch/>
        </p:blipFill>
        <p:spPr>
          <a:xfrm>
            <a:off x="3682594" y="6151737"/>
            <a:ext cx="4532292" cy="6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62A4F-D4E3-97C2-EA6F-AB5179B7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628143-235A-663A-2ADF-2D87D4A0D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3C43DB-0797-F91E-937F-0131973E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71F2-C633-4E1A-A23E-6CBBC8F37CB1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F1BFF5-B6D2-68A3-7484-BC8A8337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29C33B-CC46-1244-1C8D-D0258CE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78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E740F-17B7-E85D-DC13-B62B6637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2DB0F2-D4FC-2AB9-3958-BCAFC10B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EF9AA9-AAE4-89D6-7E9A-35DBDE98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52AA-9D80-49BE-800C-C00CD73CD8C9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F84E93-DE98-3F64-03D2-711AC01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2D933B-81F0-7F22-C2CE-DE2F41E7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51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5A4DF-4F25-0B40-F840-814681D3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E0E98E-4AE7-BD6F-1034-9E310F93C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FD1CA2-C86B-45D7-1CF2-45A35DBF0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61D172-8FAB-F45F-606C-A4F188C8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5EC2-49A1-42A2-BCCE-F3F1CDED251F}" type="datetime1">
              <a:rPr lang="sl-SI" smtClean="0"/>
              <a:t>20. 09. 2023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3C49259-BE1E-BF3E-375D-109CEBE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099810C-9B34-E948-3E36-8D98669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5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CD4544-FEBF-4599-97EA-8168855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D1890E-6C34-6920-CED1-B8FC10A6F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08B7D5-EB3A-B4DA-6E3B-D975D6A8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58DA76D-EE15-0E1C-FEE0-E46F83FE0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F12E9A-3E92-4472-7896-B509E4480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DF9ED2-995A-7534-E115-D744ABEC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418-95A9-4CE0-A717-ADDE743367A2}" type="datetime1">
              <a:rPr lang="sl-SI" smtClean="0"/>
              <a:t>20. 09. 2023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B067319-7BC6-71E6-8059-050C46E2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0AA87D3-C44E-7A4D-D9B4-80D7CB6E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68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789A-B283-5EDC-D459-5A2DC0BC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C068A35-5219-436D-1667-EAEEC7A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A33A-7CBD-48CB-B65A-AD5EB257CDAC}" type="datetime1">
              <a:rPr lang="sl-SI" smtClean="0"/>
              <a:t>20. 09. 2023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97BA384-CF7D-6E2C-59CD-40C4EB1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DDB243-C46D-CDDA-4457-4AC4DB2E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33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7A7A41B-3B04-8533-3039-FA71B83D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192F-702E-4988-8D2F-8156571801BB}" type="datetime1">
              <a:rPr lang="sl-SI" smtClean="0"/>
              <a:t>20. 09. 2023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6E5A773-D3AB-A98B-254E-CFCB1AD6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2689F2D-C933-8386-1CFE-F6B0DB70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7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AE6AE-C275-DCF2-4B52-09DC7EF4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A2C2FE-9A49-9F6B-2245-E687F514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B911B79-A65F-74AD-4482-78D123172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6C210E-759F-08A6-7AC8-3BF68D1F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BC13-F155-4FC0-A8B4-4C96903E1196}" type="datetime1">
              <a:rPr lang="sl-SI" smtClean="0"/>
              <a:t>20. 09. 2023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76603CD-CA8E-FDC3-BD4F-C43BCF85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D41D29-91D5-4BEA-8399-5D11317F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4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A366E-5EBD-814F-384B-32F49D6C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1B5E0FF-2327-402E-9ECD-5DB636237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5F898C-BA57-37A3-EB97-B7764C482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2AFBBA8-9A69-6CA3-5A29-7B4840E7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019A-3A5F-47E1-942A-AF4378D0A255}" type="datetime1">
              <a:rPr lang="sl-SI" smtClean="0"/>
              <a:t>20. 09. 2023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EDB3A7D-949E-2614-CCF7-9D95D3CB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30753C8-329C-E56D-6D4A-AB230421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2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44DA0E0-FF4F-C39D-3E1D-F7185A83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6996FC-D38E-F350-B216-712BD24F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704C0E-8480-D998-4C0B-E97523C96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0E65-FF70-4567-9C58-E5429B2D6377}" type="datetime1">
              <a:rPr lang="sl-SI" smtClean="0"/>
              <a:t>20. 09. 2023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98F9F9-3241-5BB9-CF8D-B13953395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829FAA-80B8-A730-8F78-4EA34F2B7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90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.cerv@cnvos.s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right-here-right-now.campaign.europa.eu/index_s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logotip&#10;&#10;Opis je samodejno ustvarjen">
            <a:extLst>
              <a:ext uri="{FF2B5EF4-FFF2-40B4-BE49-F238E27FC236}">
                <a16:creationId xmlns:a16="http://schemas.microsoft.com/office/drawing/2014/main" id="{5E42C5E9-BC99-A3E8-7A70-736E58A513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06" y="292416"/>
            <a:ext cx="6214188" cy="4401380"/>
          </a:xfrm>
          <a:prstGeom prst="rect">
            <a:avLst/>
          </a:prstGeom>
        </p:spPr>
      </p:pic>
      <p:pic>
        <p:nvPicPr>
          <p:cNvPr id="12" name="Picture 1" descr="CNVOS_barvni_kratki (1)">
            <a:extLst>
              <a:ext uri="{FF2B5EF4-FFF2-40B4-BE49-F238E27FC236}">
                <a16:creationId xmlns:a16="http://schemas.microsoft.com/office/drawing/2014/main" id="{35086DBB-B366-F924-8BE8-C43800346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59" y="5902625"/>
            <a:ext cx="1611487" cy="42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8" descr="lenta">
            <a:extLst>
              <a:ext uri="{FF2B5EF4-FFF2-40B4-BE49-F238E27FC236}">
                <a16:creationId xmlns:a16="http://schemas.microsoft.com/office/drawing/2014/main" id="{26AB73DF-1F91-F115-C1C9-007D6A5FA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8"/>
          <a:stretch/>
        </p:blipFill>
        <p:spPr bwMode="auto">
          <a:xfrm>
            <a:off x="5556814" y="5752200"/>
            <a:ext cx="1222375" cy="575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 descr="lenta">
            <a:extLst>
              <a:ext uri="{FF2B5EF4-FFF2-40B4-BE49-F238E27FC236}">
                <a16:creationId xmlns:a16="http://schemas.microsoft.com/office/drawing/2014/main" id="{92513EE8-6F3D-F99C-10E4-C68320929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r="50646"/>
          <a:stretch/>
        </p:blipFill>
        <p:spPr bwMode="auto">
          <a:xfrm>
            <a:off x="6896255" y="5654410"/>
            <a:ext cx="1387475" cy="770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58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1BD021-71B5-B3D5-559C-B2F43D9C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468EB183-D448-934D-E620-D4B4C6E20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287312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7A05A7-F5B6-CBAE-F7A5-84D98C9C8991}"/>
              </a:ext>
            </a:extLst>
          </p:cNvPr>
          <p:cNvSpPr txBox="1"/>
          <p:nvPr/>
        </p:nvSpPr>
        <p:spPr>
          <a:xfrm>
            <a:off x="5268287" y="2947878"/>
            <a:ext cx="21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/>
              <a:t>PROMOVIRANE VREDNOTE EU</a:t>
            </a:r>
            <a:endParaRPr lang="sl-SI" b="1" dirty="0"/>
          </a:p>
        </p:txBody>
      </p:sp>
      <p:sp>
        <p:nvSpPr>
          <p:cNvPr id="3" name="Leva puščica 2"/>
          <p:cNvSpPr/>
          <p:nvPr/>
        </p:nvSpPr>
        <p:spPr>
          <a:xfrm>
            <a:off x="7675419" y="612053"/>
            <a:ext cx="2549236" cy="831706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ozaveščanje</a:t>
            </a:r>
          </a:p>
        </p:txBody>
      </p:sp>
    </p:spTree>
    <p:extLst>
      <p:ext uri="{BB962C8B-B14F-4D97-AF65-F5344CB8AC3E}">
        <p14:creationId xmlns:p14="http://schemas.microsoft.com/office/powerpoint/2010/main" val="252694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9DAF95-BD82-3E53-408D-5E3DAE05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sl-SI" sz="3400">
                <a:solidFill>
                  <a:srgbClr val="FFFFFF"/>
                </a:solidFill>
              </a:rPr>
              <a:t>POVEČANA PODPORA RANLJIVIM SKUPINAM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A1F1B8CF-E1CD-3592-ADE7-F3010B1F7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1308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ksplozija: 14-točk 2">
            <a:extLst>
              <a:ext uri="{FF2B5EF4-FFF2-40B4-BE49-F238E27FC236}">
                <a16:creationId xmlns:a16="http://schemas.microsoft.com/office/drawing/2014/main" id="{B1D71F37-4270-D3F3-DFEF-7277EF008F1D}"/>
              </a:ext>
            </a:extLst>
          </p:cNvPr>
          <p:cNvSpPr/>
          <p:nvPr/>
        </p:nvSpPr>
        <p:spPr>
          <a:xfrm>
            <a:off x="679508" y="4005131"/>
            <a:ext cx="3816991" cy="2214694"/>
          </a:xfrm>
          <a:prstGeom prst="irregularSeal2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Reakcija na neko akutno (nujno) situacijo</a:t>
            </a:r>
          </a:p>
        </p:txBody>
      </p:sp>
    </p:spTree>
    <p:extLst>
      <p:ext uri="{BB962C8B-B14F-4D97-AF65-F5344CB8AC3E}">
        <p14:creationId xmlns:p14="http://schemas.microsoft.com/office/powerpoint/2010/main" val="297481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AD5D18-E3AA-BB34-789A-323E19B5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Prijavnica </a:t>
            </a:r>
          </a:p>
        </p:txBody>
      </p:sp>
    </p:spTree>
    <p:extLst>
      <p:ext uri="{BB962C8B-B14F-4D97-AF65-F5344CB8AC3E}">
        <p14:creationId xmlns:p14="http://schemas.microsoft.com/office/powerpoint/2010/main" val="3088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4DDCBE-ACD1-D597-4E22-21A67391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CE110F5F-CF39-8004-5E71-286D9DF99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1656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00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AD5D18-E3AA-BB34-789A-323E19B5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sl-SI" sz="11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avšal</a:t>
            </a:r>
            <a:r>
              <a:rPr lang="en-US" sz="11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11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/>
          </a:bodyPr>
          <a:lstStyle/>
          <a:p>
            <a:pPr defTabSz="1219170">
              <a:spcBef>
                <a:spcPct val="0"/>
              </a:spcBef>
            </a:pPr>
            <a:r>
              <a:rPr lang="en-US" sz="5467" b="1" dirty="0" err="1"/>
              <a:t>Kaj</a:t>
            </a:r>
            <a:r>
              <a:rPr lang="en-US" sz="5467" b="1" dirty="0"/>
              <a:t> </a:t>
            </a:r>
            <a:r>
              <a:rPr lang="en-US" sz="5467" b="1" dirty="0" err="1"/>
              <a:t>pomeni</a:t>
            </a:r>
            <a:r>
              <a:rPr lang="en-US" sz="5467" b="1" dirty="0"/>
              <a:t> </a:t>
            </a:r>
            <a:r>
              <a:rPr lang="en-US" sz="5467" b="1" dirty="0" err="1"/>
              <a:t>pavšal</a:t>
            </a:r>
            <a:r>
              <a:rPr lang="en-US" sz="5467" b="1" dirty="0"/>
              <a:t>?</a:t>
            </a:r>
          </a:p>
        </p:txBody>
      </p:sp>
      <p:graphicFrame>
        <p:nvGraphicFramePr>
          <p:cNvPr id="75" name="Google Shape;73;p15">
            <a:extLst>
              <a:ext uri="{FF2B5EF4-FFF2-40B4-BE49-F238E27FC236}">
                <a16:creationId xmlns:a16="http://schemas.microsoft.com/office/drawing/2014/main" id="{00217EF4-9735-A84E-7152-69EA19442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820600"/>
              </p:ext>
            </p:extLst>
          </p:nvPr>
        </p:nvGraphicFramePr>
        <p:xfrm>
          <a:off x="4648017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</a:pPr>
            <a:r>
              <a:rPr lang="en-US" sz="5467" b="1"/>
              <a:t>Zakaj potem finančni načrt?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1867" dirty="0"/>
              <a:t>Da bi </a:t>
            </a:r>
            <a:r>
              <a:rPr lang="en-US" sz="1867" dirty="0" err="1"/>
              <a:t>lahko</a:t>
            </a:r>
            <a:r>
              <a:rPr lang="en-US" sz="1867" dirty="0"/>
              <a:t> </a:t>
            </a:r>
            <a:r>
              <a:rPr lang="en-US" sz="1867" dirty="0" err="1"/>
              <a:t>ocenili</a:t>
            </a:r>
            <a:r>
              <a:rPr lang="en-US" sz="1867" dirty="0"/>
              <a:t> </a:t>
            </a:r>
            <a:r>
              <a:rPr lang="en-US" sz="1867" dirty="0" err="1"/>
              <a:t>stroške</a:t>
            </a:r>
            <a:r>
              <a:rPr lang="en-US" sz="1867" dirty="0"/>
              <a:t> </a:t>
            </a:r>
            <a:r>
              <a:rPr lang="en-US" sz="1867" dirty="0" err="1"/>
              <a:t>projekta</a:t>
            </a:r>
            <a:r>
              <a:rPr lang="en-US" sz="1867" dirty="0"/>
              <a:t> in </a:t>
            </a:r>
            <a:r>
              <a:rPr lang="en-US" sz="1867" dirty="0" err="1"/>
              <a:t>višino</a:t>
            </a:r>
            <a:r>
              <a:rPr lang="en-US" sz="1867" dirty="0"/>
              <a:t> </a:t>
            </a:r>
            <a:r>
              <a:rPr lang="en-US" sz="1867" dirty="0" err="1"/>
              <a:t>donacije</a:t>
            </a:r>
            <a:endParaRPr lang="en-US" sz="1867" dirty="0"/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1867" dirty="0"/>
              <a:t>Da se </a:t>
            </a:r>
            <a:r>
              <a:rPr lang="en-US" sz="1867" dirty="0" err="1"/>
              <a:t>lahko</a:t>
            </a:r>
            <a:r>
              <a:rPr lang="en-US" sz="1867" dirty="0"/>
              <a:t> </a:t>
            </a:r>
            <a:r>
              <a:rPr lang="en-US" sz="1867" dirty="0" err="1"/>
              <a:t>oceni</a:t>
            </a:r>
            <a:r>
              <a:rPr lang="en-US" sz="1867" dirty="0"/>
              <a:t> „value for money“ in </a:t>
            </a:r>
            <a:r>
              <a:rPr lang="en-US" sz="1867" dirty="0" err="1"/>
              <a:t>finančna</a:t>
            </a:r>
            <a:r>
              <a:rPr lang="en-US" sz="1867" dirty="0"/>
              <a:t> </a:t>
            </a:r>
            <a:r>
              <a:rPr lang="en-US" sz="1867" dirty="0" err="1"/>
              <a:t>učinkovitost</a:t>
            </a:r>
            <a:r>
              <a:rPr lang="en-US" sz="1867" dirty="0"/>
              <a:t> (</a:t>
            </a:r>
            <a:r>
              <a:rPr lang="en-US" sz="1867" dirty="0" err="1"/>
              <a:t>sorazmernost</a:t>
            </a:r>
            <a:r>
              <a:rPr lang="en-US" sz="1867" dirty="0"/>
              <a:t> </a:t>
            </a:r>
            <a:r>
              <a:rPr lang="en-US" sz="1867" dirty="0" err="1"/>
              <a:t>predvidenih</a:t>
            </a:r>
            <a:r>
              <a:rPr lang="en-US" sz="1867" dirty="0"/>
              <a:t> </a:t>
            </a:r>
            <a:r>
              <a:rPr lang="en-US" sz="1867" dirty="0" err="1"/>
              <a:t>stroškov</a:t>
            </a:r>
            <a:r>
              <a:rPr lang="en-US" sz="1867" dirty="0"/>
              <a:t> in </a:t>
            </a:r>
            <a:r>
              <a:rPr lang="en-US" sz="1867" dirty="0" err="1"/>
              <a:t>nujnost</a:t>
            </a:r>
            <a:r>
              <a:rPr lang="en-US" sz="1867" dirty="0"/>
              <a:t> za </a:t>
            </a:r>
            <a:r>
              <a:rPr lang="en-US" sz="1867" dirty="0" err="1"/>
              <a:t>izvedbo</a:t>
            </a:r>
            <a:r>
              <a:rPr lang="en-US" sz="1867" dirty="0"/>
              <a:t> </a:t>
            </a:r>
            <a:r>
              <a:rPr lang="en-US" sz="1867" dirty="0" err="1"/>
              <a:t>projekta</a:t>
            </a:r>
            <a:r>
              <a:rPr lang="en-US" sz="1867" dirty="0"/>
              <a:t>)</a:t>
            </a: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en-US" sz="1867" dirty="0"/>
              <a:t>Da se </a:t>
            </a:r>
            <a:r>
              <a:rPr lang="en-US" sz="1867" dirty="0" err="1"/>
              <a:t>lahko</a:t>
            </a:r>
            <a:r>
              <a:rPr lang="en-US" sz="1867" dirty="0"/>
              <a:t> </a:t>
            </a:r>
            <a:r>
              <a:rPr lang="en-US" sz="1867" dirty="0" err="1"/>
              <a:t>oceni</a:t>
            </a:r>
            <a:r>
              <a:rPr lang="en-US" sz="1867" dirty="0"/>
              <a:t> </a:t>
            </a:r>
            <a:r>
              <a:rPr lang="en-US" sz="1867" dirty="0" err="1"/>
              <a:t>realnost</a:t>
            </a:r>
            <a:r>
              <a:rPr lang="en-US" sz="1867" dirty="0"/>
              <a:t> </a:t>
            </a:r>
            <a:r>
              <a:rPr lang="en-US" sz="1867" dirty="0" err="1"/>
              <a:t>izvedbe</a:t>
            </a:r>
            <a:endParaRPr lang="en-US" sz="1867" dirty="0"/>
          </a:p>
          <a:p>
            <a:pPr marL="0" indent="-304792" defTabSz="1219170">
              <a:spcBef>
                <a:spcPts val="1467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1867" b="1" dirty="0"/>
          </a:p>
          <a:p>
            <a:pPr marL="0" indent="-304792" defTabSz="1219170">
              <a:spcBef>
                <a:spcPts val="1467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1867" dirty="0"/>
          </a:p>
        </p:txBody>
      </p:sp>
      <p:pic>
        <p:nvPicPr>
          <p:cNvPr id="104" name="Picture 95" descr="Stock exchange numbers">
            <a:extLst>
              <a:ext uri="{FF2B5EF4-FFF2-40B4-BE49-F238E27FC236}">
                <a16:creationId xmlns:a16="http://schemas.microsoft.com/office/drawing/2014/main" id="{5C6736A0-5D93-0B52-3397-B5F6AFC56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4" r="15784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5768" y="1188637"/>
            <a:ext cx="2988233" cy="448072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/>
          </a:bodyPr>
          <a:lstStyle/>
          <a:p>
            <a:pPr algn="r"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en-US" sz="4133" b="1"/>
              <a:t>Upravičeni stroški – sorazmerni in nujno potrebni za dosego rezultatov</a:t>
            </a:r>
            <a:endParaRPr lang="en-US" sz="4133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255260" y="1648870"/>
            <a:ext cx="4702848" cy="356026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 fontScale="92500" lnSpcReduction="20000"/>
          </a:bodyPr>
          <a:lstStyle/>
          <a:p>
            <a:pPr marL="0" indent="0" defTabSz="1219170">
              <a:buNone/>
            </a:pPr>
            <a:endParaRPr lang="sl-SI" sz="1867" b="1" dirty="0"/>
          </a:p>
          <a:p>
            <a:pPr marL="0" indent="0" defTabSz="1219170">
              <a:buNone/>
            </a:pPr>
            <a:r>
              <a:rPr lang="sl-SI" sz="1867" b="1" dirty="0"/>
              <a:t>Stroški dela, brez prostovoljskih ur (100 % financiranje), lahko pa dejanski stroški prostovoljskega dela (malica, prevoz …)</a:t>
            </a:r>
            <a:endParaRPr lang="en-US" sz="1867" dirty="0"/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sl-SI" sz="1867" b="1" dirty="0"/>
              <a:t>Potni stroški za zaposlene in prostovoljce 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sl-SI" sz="1867" b="1" dirty="0"/>
              <a:t>Stroški nabave in/ali uporabe nove ali rabljene opreme (le, če je nujno potrebna za izvedbo projekta – sorazmerni delež)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sl-SI" sz="1867" b="1" dirty="0"/>
              <a:t>Stroški zunanjih izvajalcev (nakup blaga in storitev) – sem sodijo vsi ostali stroški, ki so potrebni za izvedbo projekta, a ne sodijo v ostale kategorije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sl-SI" sz="1867" b="1" dirty="0"/>
              <a:t>Posredni stroški – 7 % neposrednih stroškov</a:t>
            </a:r>
            <a:endParaRPr lang="en-US" sz="18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sl-SI" sz="5467" b="1" dirty="0">
                <a:solidFill>
                  <a:srgbClr val="FF0000"/>
                </a:solidFill>
              </a:rPr>
              <a:t>Pozor</a:t>
            </a:r>
            <a:r>
              <a:rPr lang="en-US" sz="5467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-304792" defTabSz="1219170"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r>
              <a:rPr lang="en-US" sz="2267" b="1" dirty="0" err="1"/>
              <a:t>Bodite</a:t>
            </a:r>
            <a:r>
              <a:rPr lang="en-US" sz="2267" b="1" dirty="0"/>
              <a:t> </a:t>
            </a:r>
            <a:r>
              <a:rPr lang="en-US" sz="2267" b="1" dirty="0" err="1"/>
              <a:t>racionalni</a:t>
            </a:r>
            <a:r>
              <a:rPr lang="en-US" sz="2267" b="1" dirty="0"/>
              <a:t> </a:t>
            </a:r>
            <a:r>
              <a:rPr lang="en-US" sz="2267" b="1" dirty="0" err="1"/>
              <a:t>pri</a:t>
            </a:r>
            <a:r>
              <a:rPr lang="en-US" sz="2267" b="1" dirty="0"/>
              <a:t> </a:t>
            </a:r>
            <a:r>
              <a:rPr lang="en-US" sz="2267" b="1" dirty="0" err="1"/>
              <a:t>finančnem</a:t>
            </a:r>
            <a:r>
              <a:rPr lang="en-US" sz="2267" b="1" dirty="0"/>
              <a:t> </a:t>
            </a:r>
            <a:r>
              <a:rPr lang="en-US" sz="2267" b="1" dirty="0" err="1"/>
              <a:t>načrtovanju</a:t>
            </a:r>
            <a:r>
              <a:rPr lang="en-US" sz="2267" b="1" dirty="0"/>
              <a:t> – </a:t>
            </a:r>
            <a:r>
              <a:rPr lang="en-US" sz="2267" b="1" dirty="0" err="1"/>
              <a:t>negospodarni</a:t>
            </a:r>
            <a:r>
              <a:rPr lang="en-US" sz="2267" b="1" dirty="0"/>
              <a:t>, </a:t>
            </a:r>
            <a:r>
              <a:rPr lang="en-US" sz="2267" b="1" dirty="0" err="1"/>
              <a:t>nepotrebni</a:t>
            </a:r>
            <a:r>
              <a:rPr lang="en-US" sz="2267" b="1" dirty="0"/>
              <a:t> </a:t>
            </a:r>
            <a:r>
              <a:rPr lang="en-US" sz="2267" b="1" dirty="0" err="1"/>
              <a:t>stroški</a:t>
            </a:r>
            <a:r>
              <a:rPr lang="en-US" sz="2267" b="1" dirty="0"/>
              <a:t> </a:t>
            </a:r>
            <a:r>
              <a:rPr lang="en-US" sz="2267" b="1" dirty="0" err="1"/>
              <a:t>bodo</a:t>
            </a:r>
            <a:r>
              <a:rPr lang="en-US" sz="2267" b="1" dirty="0"/>
              <a:t> </a:t>
            </a:r>
            <a:r>
              <a:rPr lang="en-US" sz="2267" b="1" dirty="0" err="1">
                <a:solidFill>
                  <a:srgbClr val="C00000"/>
                </a:solidFill>
              </a:rPr>
              <a:t>izločeni</a:t>
            </a:r>
            <a:endParaRPr lang="en-US" sz="2267" b="1" dirty="0">
              <a:solidFill>
                <a:srgbClr val="C00000"/>
              </a:solidFill>
            </a:endParaRPr>
          </a:p>
          <a:p>
            <a:pPr marL="0" indent="-304792" defTabSz="1219170"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r>
              <a:rPr lang="en-US" sz="2267" b="1" dirty="0" err="1"/>
              <a:t>Če</a:t>
            </a:r>
            <a:r>
              <a:rPr lang="en-US" sz="2267" b="1" dirty="0"/>
              <a:t> </a:t>
            </a:r>
            <a:r>
              <a:rPr lang="en-US" sz="2267" b="1" dirty="0" err="1"/>
              <a:t>popravljen</a:t>
            </a:r>
            <a:r>
              <a:rPr lang="en-US" sz="2267" b="1" dirty="0"/>
              <a:t> </a:t>
            </a:r>
            <a:r>
              <a:rPr lang="en-US" sz="2267" b="1" dirty="0" err="1"/>
              <a:t>finančni</a:t>
            </a:r>
            <a:r>
              <a:rPr lang="en-US" sz="2267" b="1" dirty="0"/>
              <a:t> </a:t>
            </a:r>
            <a:r>
              <a:rPr lang="en-US" sz="2267" b="1" dirty="0" err="1"/>
              <a:t>načrt</a:t>
            </a:r>
            <a:r>
              <a:rPr lang="en-US" sz="2267" b="1" dirty="0"/>
              <a:t> ne </a:t>
            </a:r>
            <a:r>
              <a:rPr lang="en-US" sz="2267" b="1" dirty="0" err="1"/>
              <a:t>bo</a:t>
            </a:r>
            <a:r>
              <a:rPr lang="en-US" sz="2267" b="1" dirty="0"/>
              <a:t> </a:t>
            </a:r>
            <a:r>
              <a:rPr lang="en-US" sz="2267" b="1" dirty="0" err="1"/>
              <a:t>zadostil</a:t>
            </a:r>
            <a:r>
              <a:rPr lang="en-US" sz="2267" b="1" dirty="0"/>
              <a:t> </a:t>
            </a:r>
            <a:r>
              <a:rPr lang="en-US" sz="2267" b="1" dirty="0" err="1"/>
              <a:t>pogojem</a:t>
            </a:r>
            <a:r>
              <a:rPr lang="en-US" sz="2267" b="1" dirty="0"/>
              <a:t> </a:t>
            </a:r>
            <a:r>
              <a:rPr lang="en-US" sz="2267" b="1" dirty="0" err="1"/>
              <a:t>upravičenost</a:t>
            </a:r>
            <a:r>
              <a:rPr lang="en-US" sz="2267" b="1" dirty="0"/>
              <a:t> (</a:t>
            </a:r>
            <a:r>
              <a:rPr lang="sl-SI" sz="2267" b="1" dirty="0"/>
              <a:t>5</a:t>
            </a:r>
            <a:r>
              <a:rPr lang="en-US" sz="2267" b="1" dirty="0"/>
              <a:t>.000 </a:t>
            </a:r>
            <a:r>
              <a:rPr lang="sl-SI" sz="2267" b="1" dirty="0"/>
              <a:t>-</a:t>
            </a:r>
            <a:r>
              <a:rPr lang="en-US" sz="2267" b="1" dirty="0"/>
              <a:t> 10.000 </a:t>
            </a:r>
            <a:r>
              <a:rPr lang="en-US" sz="2267" b="1" dirty="0" err="1"/>
              <a:t>eur</a:t>
            </a:r>
            <a:r>
              <a:rPr lang="en-US" sz="2267" b="1" dirty="0"/>
              <a:t>), </a:t>
            </a:r>
            <a:r>
              <a:rPr lang="en-US" sz="2267" b="1" dirty="0" err="1"/>
              <a:t>bo</a:t>
            </a:r>
            <a:r>
              <a:rPr lang="en-US" sz="2267" b="1" dirty="0"/>
              <a:t> </a:t>
            </a:r>
            <a:r>
              <a:rPr lang="en-US" sz="2267" b="1" dirty="0" err="1"/>
              <a:t>projekt</a:t>
            </a:r>
            <a:r>
              <a:rPr lang="en-US" sz="2267" b="1" dirty="0"/>
              <a:t> </a:t>
            </a:r>
            <a:r>
              <a:rPr lang="en-US" sz="2267" b="1" dirty="0" err="1"/>
              <a:t>izločen</a:t>
            </a:r>
            <a:r>
              <a:rPr lang="en-US" sz="2267" b="1" dirty="0"/>
              <a:t>!</a:t>
            </a:r>
            <a:endParaRPr lang="en-US" sz="2267" dirty="0"/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/>
          <a:srcRect l="15677" r="13359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sl-SI" sz="5467" b="1" dirty="0"/>
              <a:t>Vprašanja?</a:t>
            </a:r>
            <a:endParaRPr lang="en-US" sz="5467" b="1"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/>
          <a:srcRect l="14518" r="14518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0207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Google Shape;60;p13"/>
          <p:cNvSpPr txBox="1">
            <a:spLocks noGrp="1"/>
          </p:cNvSpPr>
          <p:nvPr>
            <p:ph type="title"/>
          </p:nvPr>
        </p:nvSpPr>
        <p:spPr>
          <a:xfrm>
            <a:off x="6715124" y="1676401"/>
            <a:ext cx="4495801" cy="228600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b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Impact4Values v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okviru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Programa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EU „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Državljani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enakost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pravice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1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vrednote</a:t>
            </a:r>
            <a:r>
              <a:rPr lang="en-US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 (CERV)</a:t>
            </a:r>
            <a:br>
              <a:rPr lang="sl-SI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sl-SI" sz="1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l-SI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JAVNI RAZPIS ZA IZVEDBO AKCIJ ZA OBRAMBO EVROPSKIH VREDNOT</a:t>
            </a:r>
            <a:b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INFORMATIVNA DELAVNICA</a:t>
            </a:r>
          </a:p>
          <a:p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5124" y="4267200"/>
            <a:ext cx="4495801" cy="91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000" i="1" kern="1200">
                <a:solidFill>
                  <a:schemeClr val="tx1">
                    <a:alpha val="55000"/>
                  </a:schemeClr>
                </a:solidFill>
                <a:effectLst/>
                <a:latin typeface="+mn-lt"/>
                <a:ea typeface="+mn-ea"/>
                <a:cs typeface="+mn-cs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US" sz="1000" kern="1200">
              <a:solidFill>
                <a:schemeClr val="tx1">
                  <a:alpha val="5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Slika 4" descr="Slika, ki vsebuje besede logotip&#10;&#10;Opis je samodejno ustvarjen">
            <a:extLst>
              <a:ext uri="{FF2B5EF4-FFF2-40B4-BE49-F238E27FC236}">
                <a16:creationId xmlns:a16="http://schemas.microsoft.com/office/drawing/2014/main" id="{507C9FD0-E9CC-D691-74DF-E89AFCC766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4" y="1519330"/>
            <a:ext cx="4657726" cy="38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6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sl-SI" sz="5467" b="1" dirty="0">
                <a:solidFill>
                  <a:srgbClr val="FF0000"/>
                </a:solidFill>
              </a:rPr>
              <a:t>Podpora </a:t>
            </a:r>
            <a:endParaRPr lang="en-US" sz="5467" b="1" dirty="0">
              <a:solidFill>
                <a:srgbClr val="FF0000"/>
              </a:solidFill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457189" defTabSz="1219170">
              <a:buClr>
                <a:schemeClr val="dk1"/>
              </a:buClr>
              <a:buSzPts val="275"/>
            </a:pPr>
            <a:endParaRPr lang="sl-SI" sz="2267" b="1" dirty="0"/>
          </a:p>
          <a:p>
            <a:pPr marL="457189" defTabSz="1219170">
              <a:buClr>
                <a:schemeClr val="dk1"/>
              </a:buClr>
              <a:buSzPts val="275"/>
            </a:pPr>
            <a:r>
              <a:rPr lang="sl-SI" sz="2267" b="1" dirty="0"/>
              <a:t>Odgovori na vprašanja – telefon (01 542 14 22) ali e-pošta </a:t>
            </a:r>
            <a:r>
              <a:rPr lang="sl-SI" sz="2267" b="1" dirty="0">
                <a:hlinkClick r:id="rId3"/>
              </a:rPr>
              <a:t>podpora.cerv@cnvos.si</a:t>
            </a:r>
            <a:endParaRPr lang="en-US" sz="2267" dirty="0"/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4"/>
          <a:srcRect l="15677" r="13359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5390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8C5E5C-7556-D8BC-ACB0-2A8554B1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 b="1"/>
              <a:t>OSNOVNO O RAZPISU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32471D9D-FE07-3DAF-B538-926853347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90015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7972A8A8-2C64-240E-9B97-2F148FB2D3F2}"/>
              </a:ext>
            </a:extLst>
          </p:cNvPr>
          <p:cNvSpPr/>
          <p:nvPr/>
        </p:nvSpPr>
        <p:spPr>
          <a:xfrm>
            <a:off x="8992998" y="4223325"/>
            <a:ext cx="2843868" cy="1718233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Pazite na omejitev 60.000 EUR!</a:t>
            </a:r>
          </a:p>
        </p:txBody>
      </p:sp>
    </p:spTree>
    <p:extLst>
      <p:ext uri="{BB962C8B-B14F-4D97-AF65-F5344CB8AC3E}">
        <p14:creationId xmlns:p14="http://schemas.microsoft.com/office/powerpoint/2010/main" val="353928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AB3E5-6576-63E0-CDBE-EF19040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652"/>
          </a:xfrm>
        </p:spPr>
        <p:txBody>
          <a:bodyPr/>
          <a:lstStyle/>
          <a:p>
            <a:r>
              <a:rPr lang="sl-SI" dirty="0"/>
              <a:t>UPRAVIČENI PRIJAVITELJI</a:t>
            </a:r>
          </a:p>
        </p:txBody>
      </p:sp>
      <p:graphicFrame>
        <p:nvGraphicFramePr>
          <p:cNvPr id="6" name="Označba mesta vsebine 2">
            <a:extLst>
              <a:ext uri="{FF2B5EF4-FFF2-40B4-BE49-F238E27FC236}">
                <a16:creationId xmlns:a16="http://schemas.microsoft.com/office/drawing/2014/main" id="{638CAE1A-22B9-EE8A-8FE9-1AD91B2243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86778"/>
          <a:ext cx="10515600" cy="489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keta 3">
            <a:extLst>
              <a:ext uri="{FF2B5EF4-FFF2-40B4-BE49-F238E27FC236}">
                <a16:creationId xmlns:a16="http://schemas.microsoft.com/office/drawing/2014/main" id="{D2DC4EDF-8880-6008-4E9E-0A2E3245FACA}"/>
              </a:ext>
            </a:extLst>
          </p:cNvPr>
          <p:cNvSpPr/>
          <p:nvPr/>
        </p:nvSpPr>
        <p:spPr>
          <a:xfrm>
            <a:off x="3912181" y="5108690"/>
            <a:ext cx="3506598" cy="138418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>
                <a:solidFill>
                  <a:srgbClr val="C00000"/>
                </a:solidFill>
              </a:rPr>
              <a:t>Uskladite svoje akte!</a:t>
            </a:r>
          </a:p>
        </p:txBody>
      </p:sp>
    </p:spTree>
    <p:extLst>
      <p:ext uri="{BB962C8B-B14F-4D97-AF65-F5344CB8AC3E}">
        <p14:creationId xmlns:p14="http://schemas.microsoft.com/office/powerpoint/2010/main" val="51704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7B36D7-A478-4620-7F0B-9E75106B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sl-SI" sz="5400"/>
              <a:t>UPRAVIČENI PARTNERJI</a:t>
            </a: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D8740A1-E153-0B8F-AE55-D3B5818A6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0" r="4592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84822-01E0-B75C-B79D-601C9D7F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sl-SI" sz="2200"/>
              <a:t>NVO s sedežem v EU</a:t>
            </a:r>
          </a:p>
          <a:p>
            <a:r>
              <a:rPr lang="sl-SI" sz="2200"/>
              <a:t>Upravičenost slovenskih NVO bomo preverjali enako kot pri prijavitelji (ne pozabite priložit statuta oz. akta o ustanovitvi)</a:t>
            </a:r>
          </a:p>
          <a:p>
            <a:r>
              <a:rPr lang="sl-SI" sz="2200"/>
              <a:t>Upravičenost tujih glede na zakonodajo v matični državi (samo izbrani projekti)</a:t>
            </a:r>
          </a:p>
          <a:p>
            <a:pPr marL="0" indent="0">
              <a:buNone/>
            </a:pPr>
            <a:r>
              <a:rPr lang="sl-SI" sz="220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252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DE5C6-F335-C091-6412-8B93C3D3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VSEBINSKI FOKUS RAZPISA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D160D9-7D84-ABBB-D11E-9B1C78D6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effectLst/>
                <a:ea typeface="Times New Roman" panose="02020603050405020304" pitchFamily="18" charset="0"/>
              </a:rPr>
              <a:t>zaščita, promocija in dvig ozaveščenosti o temeljnih pravicah in vrednotah EU</a:t>
            </a:r>
          </a:p>
          <a:p>
            <a:r>
              <a:rPr lang="sl-SI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Listina temeljnih pravic EU</a:t>
            </a:r>
            <a:r>
              <a:rPr lang="sl-SI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l-SI" dirty="0">
                <a:effectLst/>
                <a:ea typeface="Times New Roman" panose="02020603050405020304" pitchFamily="18" charset="0"/>
              </a:rPr>
              <a:t> vse osebne, državljanske, politične, ekonomske in socialne pravice, do katerih so upravičeni vsi ljudje v EU.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Pričakovani rezultati: </a:t>
            </a: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sl-SI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Okrepljena zagovorniška/</a:t>
            </a:r>
            <a:r>
              <a:rPr lang="sl-SI" sz="1800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watchdog</a:t>
            </a:r>
            <a:r>
              <a:rPr lang="sl-SI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vloga nevladnih organizacij,</a:t>
            </a:r>
            <a:endParaRPr lang="sl-S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sl-SI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Promovirane vrednote EU,</a:t>
            </a:r>
            <a:endParaRPr lang="sl-S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sl-SI" sz="18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Povečana podpora ranljivim skupinam.</a:t>
            </a:r>
            <a:endParaRPr lang="sl-SI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426959-DBFA-B8FF-10B7-870BEFB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891090"/>
              </p:ext>
            </p:extLst>
          </p:nvPr>
        </p:nvGraphicFramePr>
        <p:xfrm>
          <a:off x="2032000" y="719666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30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EEF0C-7C9F-CA73-CE19-9CD9E125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AKCIJA ≠ PROJEKT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E1A509-C9C3-637B-95C5-16D71DC1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Projekt: več različnih aktivnosti, ki vodijo k nekemu cilju v daljšem časovnem obdobju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E17D8B-B547-897E-806A-E45E47F8B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15027"/>
              </p:ext>
            </p:extLst>
          </p:nvPr>
        </p:nvGraphicFramePr>
        <p:xfrm>
          <a:off x="1009136" y="2536636"/>
          <a:ext cx="6887954" cy="40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ksplozija 2 4"/>
          <p:cNvSpPr/>
          <p:nvPr/>
        </p:nvSpPr>
        <p:spPr>
          <a:xfrm>
            <a:off x="7204365" y="2697018"/>
            <a:ext cx="4433454" cy="3479945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Prijavite lahko AKCIJO ali PROJEKT</a:t>
            </a:r>
          </a:p>
        </p:txBody>
      </p:sp>
    </p:spTree>
    <p:extLst>
      <p:ext uri="{BB962C8B-B14F-4D97-AF65-F5344CB8AC3E}">
        <p14:creationId xmlns:p14="http://schemas.microsoft.com/office/powerpoint/2010/main" val="82472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37A0F-3F12-ACB4-87FC-7DEEDE55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Akcije – reakcije na trenutne nujne izzive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DF56AF93-C88B-BB8E-FD72-7210FE968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944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4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CFD86-6D9A-D8C8-4223-B7CF093A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7CB9111F-DD82-423D-3050-57F23EA19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938605"/>
              </p:ext>
            </p:extLst>
          </p:nvPr>
        </p:nvGraphicFramePr>
        <p:xfrm>
          <a:off x="838200" y="365125"/>
          <a:ext cx="10515600" cy="599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ksplozija: 8-točk 4">
            <a:extLst>
              <a:ext uri="{FF2B5EF4-FFF2-40B4-BE49-F238E27FC236}">
                <a16:creationId xmlns:a16="http://schemas.microsoft.com/office/drawing/2014/main" id="{A12EE7D8-5C5A-A67D-E3BA-3CD4C609FD2D}"/>
              </a:ext>
            </a:extLst>
          </p:cNvPr>
          <p:cNvSpPr/>
          <p:nvPr/>
        </p:nvSpPr>
        <p:spPr>
          <a:xfrm>
            <a:off x="8760553" y="2334338"/>
            <a:ext cx="2461470" cy="2055303"/>
          </a:xfrm>
          <a:prstGeom prst="irregularSeal1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l-SI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Zagovorniška strategija</a:t>
            </a:r>
          </a:p>
        </p:txBody>
      </p:sp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7EC2B030-8C40-6730-30B4-91C471267376}"/>
              </a:ext>
            </a:extLst>
          </p:cNvPr>
          <p:cNvSpPr/>
          <p:nvPr/>
        </p:nvSpPr>
        <p:spPr>
          <a:xfrm>
            <a:off x="6576969" y="4647501"/>
            <a:ext cx="2461470" cy="1711354"/>
          </a:xfrm>
          <a:prstGeom prst="irregularSeal1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Teren</a:t>
            </a:r>
            <a:r>
              <a:rPr lang="sl-SI" dirty="0"/>
              <a:t> </a:t>
            </a:r>
          </a:p>
        </p:txBody>
      </p:sp>
      <p:sp>
        <p:nvSpPr>
          <p:cNvPr id="7" name="Eksplozija: 8-točk 6">
            <a:extLst>
              <a:ext uri="{FF2B5EF4-FFF2-40B4-BE49-F238E27FC236}">
                <a16:creationId xmlns:a16="http://schemas.microsoft.com/office/drawing/2014/main" id="{BBEF0412-EFF2-7B02-2CD4-237121E3E88C}"/>
              </a:ext>
            </a:extLst>
          </p:cNvPr>
          <p:cNvSpPr/>
          <p:nvPr/>
        </p:nvSpPr>
        <p:spPr>
          <a:xfrm>
            <a:off x="2512503" y="580220"/>
            <a:ext cx="2701954" cy="1711354"/>
          </a:xfrm>
          <a:prstGeom prst="irregularSeal1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Učinkovita akcija</a:t>
            </a:r>
          </a:p>
        </p:txBody>
      </p:sp>
      <p:sp>
        <p:nvSpPr>
          <p:cNvPr id="8" name="Eksplozija: 8-točk 7">
            <a:extLst>
              <a:ext uri="{FF2B5EF4-FFF2-40B4-BE49-F238E27FC236}">
                <a16:creationId xmlns:a16="http://schemas.microsoft.com/office/drawing/2014/main" id="{4B0D8DE0-9EF9-7112-BFBE-D4EF365FA3A2}"/>
              </a:ext>
            </a:extLst>
          </p:cNvPr>
          <p:cNvSpPr/>
          <p:nvPr/>
        </p:nvSpPr>
        <p:spPr>
          <a:xfrm>
            <a:off x="3422708" y="4255468"/>
            <a:ext cx="2324449" cy="1711354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dirty="0"/>
              <a:t>povezovanje</a:t>
            </a:r>
          </a:p>
        </p:txBody>
      </p:sp>
      <p:sp>
        <p:nvSpPr>
          <p:cNvPr id="3" name="Puščica: levo 2">
            <a:extLst>
              <a:ext uri="{FF2B5EF4-FFF2-40B4-BE49-F238E27FC236}">
                <a16:creationId xmlns:a16="http://schemas.microsoft.com/office/drawing/2014/main" id="{6C666618-937A-121B-AA72-C6B614F37B14}"/>
              </a:ext>
            </a:extLst>
          </p:cNvPr>
          <p:cNvSpPr/>
          <p:nvPr/>
        </p:nvSpPr>
        <p:spPr>
          <a:xfrm>
            <a:off x="6937695" y="810379"/>
            <a:ext cx="2692866" cy="748871"/>
          </a:xfrm>
          <a:prstGeom prst="lef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Predpisi v pripravi, vložitev zakona v parlament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CF93332A-EF06-50AE-167B-AAAB55583A28}"/>
              </a:ext>
            </a:extLst>
          </p:cNvPr>
          <p:cNvSpPr/>
          <p:nvPr/>
        </p:nvSpPr>
        <p:spPr>
          <a:xfrm>
            <a:off x="1095812" y="2942438"/>
            <a:ext cx="2033282" cy="97312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Aktivacija občinskih svetnikov, …</a:t>
            </a:r>
          </a:p>
        </p:txBody>
      </p:sp>
    </p:spTree>
    <p:extLst>
      <p:ext uri="{BB962C8B-B14F-4D97-AF65-F5344CB8AC3E}">
        <p14:creationId xmlns:p14="http://schemas.microsoft.com/office/powerpoint/2010/main" val="194851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688</Words>
  <Application>Microsoft Office PowerPoint</Application>
  <PresentationFormat>Širokozaslonsko</PresentationFormat>
  <Paragraphs>110</Paragraphs>
  <Slides>20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PowerPointova predstavitev</vt:lpstr>
      <vt:lpstr> Program Impact4Values v okviru Programa EU „Državljani, enakost, pravice in vrednote“ (CERV)  JAVNI RAZPIS ZA IZVEDBO AKCIJ ZA OBRAMBO EVROPSKIH VREDNOT   INFORMATIVNA DELAVNICA </vt:lpstr>
      <vt:lpstr>OSNOVNO O RAZPISU</vt:lpstr>
      <vt:lpstr>UPRAVIČENI PRIJAVITELJI</vt:lpstr>
      <vt:lpstr>UPRAVIČENI PARTNERJI</vt:lpstr>
      <vt:lpstr>VSEBINSKI FOKUS RAZPISA</vt:lpstr>
      <vt:lpstr>AKCIJA ≠ PROJEKT</vt:lpstr>
      <vt:lpstr>Akcije – reakcije na trenutne nujne izzive</vt:lpstr>
      <vt:lpstr>PowerPointova predstavitev</vt:lpstr>
      <vt:lpstr>PowerPointova predstavitev</vt:lpstr>
      <vt:lpstr>POVEČANA PODPORA RANLJIVIM SKUPINAM</vt:lpstr>
      <vt:lpstr>Prijavnica </vt:lpstr>
      <vt:lpstr>PowerPointova predstavitev</vt:lpstr>
      <vt:lpstr>Pavšal </vt:lpstr>
      <vt:lpstr>Kaj pomeni pavšal?</vt:lpstr>
      <vt:lpstr>Zakaj potem finančni načrt?</vt:lpstr>
      <vt:lpstr>Upravičeni stroški – sorazmerni in nujno potrebni za dosego rezultatov</vt:lpstr>
      <vt:lpstr>Pozor!</vt:lpstr>
      <vt:lpstr>Vprašanja?</vt:lpstr>
      <vt:lpstr>Podpora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 Divjak</dc:creator>
  <cp:lastModifiedBy>Tina Mithans</cp:lastModifiedBy>
  <cp:revision>13</cp:revision>
  <dcterms:created xsi:type="dcterms:W3CDTF">2023-04-07T08:55:01Z</dcterms:created>
  <dcterms:modified xsi:type="dcterms:W3CDTF">2023-09-20T11:28:55Z</dcterms:modified>
</cp:coreProperties>
</file>