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1D13"/>
    <a:srgbClr val="2C6338"/>
    <a:srgbClr val="FEFAB3"/>
    <a:srgbClr val="1B145F"/>
    <a:srgbClr val="387FE5"/>
    <a:srgbClr val="008CF0"/>
    <a:srgbClr val="D1D9E5"/>
    <a:srgbClr val="3B4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29"/>
  </p:normalViewPr>
  <p:slideViewPr>
    <p:cSldViewPr snapToGrid="0" showGuides="1">
      <p:cViewPr varScale="1">
        <p:scale>
          <a:sx n="106" d="100"/>
          <a:sy n="106" d="100"/>
        </p:scale>
        <p:origin x="51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6B2A3-5D04-0E44-9FBD-3C3C04B743C4}" type="datetimeFigureOut">
              <a:rPr lang="en-SI" smtClean="0"/>
              <a:t>10/04/2023</a:t>
            </a:fld>
            <a:endParaRPr lang="en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CEE5D-B612-364F-8A00-A94E0169CB5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422865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EA837-D386-50CB-E390-22B470850F3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5665" y="406400"/>
            <a:ext cx="9144000" cy="825241"/>
          </a:xfrm>
        </p:spPr>
        <p:txBody>
          <a:bodyPr anchor="b"/>
          <a:lstStyle>
            <a:lvl1pPr algn="l">
              <a:defRPr sz="6000">
                <a:solidFill>
                  <a:srgbClr val="3B4252"/>
                </a:solidFill>
              </a:defRPr>
            </a:lvl1pPr>
          </a:lstStyle>
          <a:p>
            <a:r>
              <a:rPr lang="en-GB" dirty="0" err="1"/>
              <a:t>Naslov</a:t>
            </a:r>
            <a:r>
              <a:rPr lang="en-GB" dirty="0"/>
              <a:t> </a:t>
            </a:r>
            <a:r>
              <a:rPr lang="en-GB" dirty="0" err="1"/>
              <a:t>prezentacije</a:t>
            </a:r>
            <a:endParaRPr lang="en-S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3ACC0-B73D-D8E5-8731-2DCBB97B0DE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5665" y="1310352"/>
            <a:ext cx="9144000" cy="1132059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008CF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SI" sz="6000" dirty="0"/>
              <a:t>Podnaslov</a:t>
            </a:r>
            <a:endParaRPr lang="en-S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23B68-60BF-484F-6369-1CD82416C6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5664" y="6173787"/>
            <a:ext cx="6528941" cy="365125"/>
          </a:xfrm>
          <a:prstGeom prst="rect">
            <a:avLst/>
          </a:prstGeom>
        </p:spPr>
        <p:txBody>
          <a:bodyPr/>
          <a:lstStyle>
            <a:lvl1pPr>
              <a:defRPr sz="3000" b="0" i="0">
                <a:solidFill>
                  <a:srgbClr val="008CF0"/>
                </a:solidFill>
                <a:latin typeface="ROG Edition 70" pitchFamily="2" charset="77"/>
              </a:defRPr>
            </a:lvl1pPr>
          </a:lstStyle>
          <a:p>
            <a:r>
              <a:rPr lang="en-US"/>
              <a:t>Datum, avtor, kraj</a:t>
            </a:r>
            <a:endParaRPr lang="en-SI" dirty="0"/>
          </a:p>
        </p:txBody>
      </p:sp>
      <p:pic>
        <p:nvPicPr>
          <p:cNvPr id="11" name="Picture 10" descr="A picture containing font, graphics, logo, graphic design&#10;&#10;Description automatically generated">
            <a:extLst>
              <a:ext uri="{FF2B5EF4-FFF2-40B4-BE49-F238E27FC236}">
                <a16:creationId xmlns:a16="http://schemas.microsoft.com/office/drawing/2014/main" id="{2EB88578-CE90-AB55-F1A1-0CDFDFC41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54544" y="5156167"/>
            <a:ext cx="1635632" cy="155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501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D3271-4CCF-D904-DB23-664B64C940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6881" y="320675"/>
            <a:ext cx="11506982" cy="534731"/>
          </a:xfrm>
        </p:spPr>
        <p:txBody>
          <a:bodyPr/>
          <a:lstStyle>
            <a:lvl1pPr>
              <a:defRPr>
                <a:solidFill>
                  <a:srgbClr val="3B4252"/>
                </a:solidFill>
              </a:defRPr>
            </a:lvl1pPr>
          </a:lstStyle>
          <a:p>
            <a:r>
              <a:rPr lang="en-GB" dirty="0" err="1"/>
              <a:t>Naslov</a:t>
            </a:r>
            <a:r>
              <a:rPr lang="en-GB" dirty="0"/>
              <a:t> </a:t>
            </a:r>
            <a:r>
              <a:rPr lang="en-GB" dirty="0" err="1"/>
              <a:t>tematike</a:t>
            </a:r>
            <a:r>
              <a:rPr lang="en-GB" dirty="0"/>
              <a:t>/</a:t>
            </a:r>
            <a:r>
              <a:rPr lang="en-GB" dirty="0" err="1"/>
              <a:t>poglavja</a:t>
            </a:r>
            <a:endParaRPr lang="en-SI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95CD924-552A-EA8C-E572-53234AAE93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7663" y="1963711"/>
            <a:ext cx="7207379" cy="4570438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b="0" i="0">
                <a:solidFill>
                  <a:srgbClr val="008CF0"/>
                </a:solidFill>
                <a:latin typeface="ROG Edition 70" pitchFamily="2" charset="77"/>
              </a:defRPr>
            </a:lvl1pPr>
            <a:lvl2pPr>
              <a:defRPr>
                <a:solidFill>
                  <a:srgbClr val="008CF0"/>
                </a:solidFill>
              </a:defRPr>
            </a:lvl2pPr>
          </a:lstStyle>
          <a:p>
            <a:pPr lvl="0"/>
            <a:r>
              <a:rPr lang="en-GB" dirty="0"/>
              <a:t>A</a:t>
            </a:r>
            <a:r>
              <a:rPr lang="en-SI" dirty="0"/>
              <a:t>lineje / bulletpoints</a:t>
            </a:r>
          </a:p>
          <a:p>
            <a:pPr lvl="0"/>
            <a:r>
              <a:rPr lang="en-GB" dirty="0"/>
              <a:t>L</a:t>
            </a:r>
            <a:r>
              <a:rPr lang="en-SI" dirty="0"/>
              <a:t>orem ipsum</a:t>
            </a:r>
          </a:p>
          <a:p>
            <a:pPr lvl="0"/>
            <a:r>
              <a:rPr lang="en-GB" dirty="0"/>
              <a:t>L</a:t>
            </a:r>
            <a:r>
              <a:rPr lang="en-SI" dirty="0"/>
              <a:t>orem ipsum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5553363-A973-BAC3-4B8F-F80413773C4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273845" y="1289154"/>
            <a:ext cx="3580018" cy="5244996"/>
          </a:xfr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SI" dirty="0"/>
              <a:t>polje fotografije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C76CACB4-CBC0-1C65-4BA4-035057D320A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7663" y="1306642"/>
            <a:ext cx="7207379" cy="53473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="0" i="0">
                <a:solidFill>
                  <a:srgbClr val="3B4252"/>
                </a:solidFill>
                <a:latin typeface="ROG Edition 70" pitchFamily="2" charset="77"/>
              </a:defRPr>
            </a:lvl1pPr>
            <a:lvl2pPr>
              <a:defRPr>
                <a:solidFill>
                  <a:srgbClr val="008CF0"/>
                </a:solidFill>
              </a:defRPr>
            </a:lvl2pPr>
          </a:lstStyle>
          <a:p>
            <a:pPr lvl="0"/>
            <a:r>
              <a:rPr lang="en-GB" dirty="0"/>
              <a:t>M</a:t>
            </a:r>
            <a:r>
              <a:rPr lang="en-SI" dirty="0"/>
              <a:t>ali segment:</a:t>
            </a:r>
          </a:p>
        </p:txBody>
      </p:sp>
    </p:spTree>
    <p:extLst>
      <p:ext uri="{BB962C8B-B14F-4D97-AF65-F5344CB8AC3E}">
        <p14:creationId xmlns:p14="http://schemas.microsoft.com/office/powerpoint/2010/main" val="343885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1D9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0D8504-6F3E-CE89-FDFD-6B22EC06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l-SI"/>
              <a:t>Kliknite, če želite urediti slog naslova matrice</a:t>
            </a:r>
            <a:endParaRPr lang="en-S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8555DA-FDEB-66DF-5E90-69565DE87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368093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i="0" kern="1200">
          <a:solidFill>
            <a:schemeClr val="tx1"/>
          </a:solidFill>
          <a:latin typeface="ROG Edition 70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b="0" i="0" kern="1200">
          <a:solidFill>
            <a:schemeClr val="tx1"/>
          </a:solidFill>
          <a:latin typeface="ROG Edition 70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ROG Edition 70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id="{E092892A-C9CC-5F3A-8CF5-746F37C776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Naziv izdelka/prototipa</a:t>
            </a:r>
          </a:p>
        </p:txBody>
      </p:sp>
      <p:sp>
        <p:nvSpPr>
          <p:cNvPr id="6" name="Podnaslov 5">
            <a:extLst>
              <a:ext uri="{FF2B5EF4-FFF2-40B4-BE49-F238E27FC236}">
                <a16:creationId xmlns:a16="http://schemas.microsoft.com/office/drawing/2014/main" id="{227013A9-AC5D-60A4-2AA7-0BC4A1D841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Avtorji projekta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545B6F-771B-7B03-83FA-30F5FD32F872}"/>
              </a:ext>
            </a:extLst>
          </p:cNvPr>
          <p:cNvSpPr txBox="1"/>
          <p:nvPr/>
        </p:nvSpPr>
        <p:spPr>
          <a:xfrm>
            <a:off x="385665" y="6213073"/>
            <a:ext cx="613104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008CF0"/>
                </a:solidFill>
                <a:latin typeface="ROG Edition 70" pitchFamily="2" charset="77"/>
              </a:rPr>
              <a:t>D</a:t>
            </a:r>
            <a:r>
              <a:rPr lang="en-SI" sz="2500" dirty="0">
                <a:solidFill>
                  <a:srgbClr val="008CF0"/>
                </a:solidFill>
                <a:latin typeface="ROG Edition 70" pitchFamily="2" charset="77"/>
              </a:rPr>
              <a:t>atum, kraj</a:t>
            </a:r>
          </a:p>
        </p:txBody>
      </p:sp>
    </p:spTree>
    <p:extLst>
      <p:ext uri="{BB962C8B-B14F-4D97-AF65-F5344CB8AC3E}">
        <p14:creationId xmlns:p14="http://schemas.microsoft.com/office/powerpoint/2010/main" val="176669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3ED2C-5CEF-A697-C35B-86CE607FF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81" y="944545"/>
            <a:ext cx="11506982" cy="534731"/>
          </a:xfrm>
        </p:spPr>
        <p:txBody>
          <a:bodyPr/>
          <a:lstStyle/>
          <a:p>
            <a:r>
              <a:rPr lang="sl-SI" sz="4000" dirty="0">
                <a:effectLst/>
              </a:rPr>
              <a:t>Načrt/tehnična skica/shema izdelka/prototipa z merami in navedbami uporabljenih materialov</a:t>
            </a:r>
            <a:br>
              <a:rPr lang="sl-SI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SI" sz="4000" dirty="0"/>
          </a:p>
        </p:txBody>
      </p:sp>
    </p:spTree>
    <p:extLst>
      <p:ext uri="{BB962C8B-B14F-4D97-AF65-F5344CB8AC3E}">
        <p14:creationId xmlns:p14="http://schemas.microsoft.com/office/powerpoint/2010/main" val="273259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3ED2C-5CEF-A697-C35B-86CE607FF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509" y="876486"/>
            <a:ext cx="11506982" cy="534731"/>
          </a:xfrm>
        </p:spPr>
        <p:txBody>
          <a:bodyPr/>
          <a:lstStyle/>
          <a:p>
            <a:r>
              <a:rPr lang="sl-SI" sz="4000" dirty="0">
                <a:effectLst/>
              </a:rPr>
              <a:t>Vizualizacija izdelka/prototipa (</a:t>
            </a:r>
            <a:r>
              <a:rPr lang="sl-SI" sz="4000" dirty="0" err="1">
                <a:effectLst/>
              </a:rPr>
              <a:t>render</a:t>
            </a:r>
            <a:r>
              <a:rPr lang="sl-SI" sz="4000" dirty="0">
                <a:effectLst/>
              </a:rPr>
              <a:t>/fotografija/ilustracija)</a:t>
            </a:r>
            <a:br>
              <a:rPr lang="sl-SI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SI" sz="4000" dirty="0"/>
          </a:p>
        </p:txBody>
      </p:sp>
    </p:spTree>
    <p:extLst>
      <p:ext uri="{BB962C8B-B14F-4D97-AF65-F5344CB8AC3E}">
        <p14:creationId xmlns:p14="http://schemas.microsoft.com/office/powerpoint/2010/main" val="220224963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nter_rog_prezentacija" id="{43C0E0E5-1494-524C-8BDD-B1240B60F15E}" vid="{290D0CEE-C0DD-6D49-B947-774941D8F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center_rog_prezentacija (1)</Template>
  <TotalTime>6</TotalTime>
  <Words>38</Words>
  <Application>Microsoft Office PowerPoint</Application>
  <PresentationFormat>Širokozaslonsko</PresentationFormat>
  <Paragraphs>5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ROG Edition 70</vt:lpstr>
      <vt:lpstr>Custom Design</vt:lpstr>
      <vt:lpstr>Naziv izdelka/prototipa</vt:lpstr>
      <vt:lpstr>Načrt/tehnična skica/shema izdelka/prototipa z merami in navedbami uporabljenih materialov </vt:lpstr>
      <vt:lpstr>Vizualizacija izdelka/prototipa (render/fotografija/ilustracija)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Tina Deu</dc:creator>
  <cp:lastModifiedBy>Maja Towndrow</cp:lastModifiedBy>
  <cp:revision>2</cp:revision>
  <dcterms:created xsi:type="dcterms:W3CDTF">2023-05-22T14:27:41Z</dcterms:created>
  <dcterms:modified xsi:type="dcterms:W3CDTF">2023-10-04T12:14:53Z</dcterms:modified>
</cp:coreProperties>
</file>