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90" r:id="rId3"/>
    <p:sldId id="257" r:id="rId4"/>
    <p:sldId id="262" r:id="rId5"/>
    <p:sldId id="264" r:id="rId6"/>
    <p:sldId id="263" r:id="rId7"/>
    <p:sldId id="259" r:id="rId8"/>
    <p:sldId id="273" r:id="rId9"/>
    <p:sldId id="260" r:id="rId10"/>
    <p:sldId id="270" r:id="rId11"/>
    <p:sldId id="269" r:id="rId12"/>
    <p:sldId id="261" r:id="rId13"/>
    <p:sldId id="267" r:id="rId14"/>
    <p:sldId id="276" r:id="rId15"/>
    <p:sldId id="268" r:id="rId16"/>
    <p:sldId id="271" r:id="rId17"/>
    <p:sldId id="272" r:id="rId18"/>
    <p:sldId id="274" r:id="rId19"/>
    <p:sldId id="275" r:id="rId20"/>
    <p:sldId id="289" r:id="rId21"/>
    <p:sldId id="280" r:id="rId22"/>
    <p:sldId id="282" r:id="rId23"/>
    <p:sldId id="287" r:id="rId24"/>
    <p:sldId id="281" r:id="rId25"/>
    <p:sldId id="288" r:id="rId26"/>
    <p:sldId id="286" r:id="rId27"/>
    <p:sldId id="266" r:id="rId2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137" userDrawn="1">
          <p15:clr>
            <a:srgbClr val="A4A3A4"/>
          </p15:clr>
        </p15:guide>
        <p15:guide id="2" orient="horz" pos="1842" userDrawn="1">
          <p15:clr>
            <a:srgbClr val="A4A3A4"/>
          </p15:clr>
        </p15:guide>
        <p15:guide id="3" pos="66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B09D"/>
    <a:srgbClr val="FBE769"/>
    <a:srgbClr val="009081"/>
    <a:srgbClr val="FFFFFF"/>
    <a:srgbClr val="2E3A77"/>
    <a:srgbClr val="293273"/>
    <a:srgbClr val="73E0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268" autoAdjust="0"/>
  </p:normalViewPr>
  <p:slideViewPr>
    <p:cSldViewPr snapToGrid="0">
      <p:cViewPr varScale="1">
        <p:scale>
          <a:sx n="86" d="100"/>
          <a:sy n="86" d="100"/>
        </p:scale>
        <p:origin x="562" y="72"/>
      </p:cViewPr>
      <p:guideLst>
        <p:guide pos="3137"/>
        <p:guide orient="horz" pos="1842"/>
        <p:guide pos="66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A2F20A-5574-4C31-9B80-3164F553AEC5}" type="datetimeFigureOut">
              <a:rPr lang="fr-FR" smtClean="0"/>
              <a:t>24/05/2023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8F7812-6042-4661-BBF0-68E75FEB5972}" type="slidenum">
              <a:rPr lang="fr-FR" smtClean="0"/>
              <a:t>‹N°›</a:t>
            </a:fld>
            <a:endParaRPr lang="fr-FR"/>
          </a:p>
        </p:txBody>
      </p:sp>
    </p:spTree>
    <p:extLst>
      <p:ext uri="{BB962C8B-B14F-4D97-AF65-F5344CB8AC3E}">
        <p14:creationId xmlns:p14="http://schemas.microsoft.com/office/powerpoint/2010/main" val="625595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C8F7812-6042-4661-BBF0-68E75FEB5972}" type="slidenum">
              <a:rPr lang="fr-FR" smtClean="0"/>
              <a:t>12</a:t>
            </a:fld>
            <a:endParaRPr lang="fr-FR"/>
          </a:p>
        </p:txBody>
      </p:sp>
    </p:spTree>
    <p:extLst>
      <p:ext uri="{BB962C8B-B14F-4D97-AF65-F5344CB8AC3E}">
        <p14:creationId xmlns:p14="http://schemas.microsoft.com/office/powerpoint/2010/main" val="4284691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C8F7812-6042-4661-BBF0-68E75FEB5972}" type="slidenum">
              <a:rPr lang="fr-FR" smtClean="0"/>
              <a:t>13</a:t>
            </a:fld>
            <a:endParaRPr lang="fr-FR"/>
          </a:p>
        </p:txBody>
      </p:sp>
    </p:spTree>
    <p:extLst>
      <p:ext uri="{BB962C8B-B14F-4D97-AF65-F5344CB8AC3E}">
        <p14:creationId xmlns:p14="http://schemas.microsoft.com/office/powerpoint/2010/main" val="3910491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C8F7812-6042-4661-BBF0-68E75FEB5972}" type="slidenum">
              <a:rPr lang="fr-FR" smtClean="0"/>
              <a:t>14</a:t>
            </a:fld>
            <a:endParaRPr lang="fr-FR"/>
          </a:p>
        </p:txBody>
      </p:sp>
    </p:spTree>
    <p:extLst>
      <p:ext uri="{BB962C8B-B14F-4D97-AF65-F5344CB8AC3E}">
        <p14:creationId xmlns:p14="http://schemas.microsoft.com/office/powerpoint/2010/main" val="2003213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C8F7812-6042-4661-BBF0-68E75FEB5972}" type="slidenum">
              <a:rPr lang="fr-FR" smtClean="0"/>
              <a:t>15</a:t>
            </a:fld>
            <a:endParaRPr lang="fr-FR"/>
          </a:p>
        </p:txBody>
      </p:sp>
    </p:spTree>
    <p:extLst>
      <p:ext uri="{BB962C8B-B14F-4D97-AF65-F5344CB8AC3E}">
        <p14:creationId xmlns:p14="http://schemas.microsoft.com/office/powerpoint/2010/main" val="3173318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C8F7812-6042-4661-BBF0-68E75FEB5972}" type="slidenum">
              <a:rPr lang="fr-FR" smtClean="0"/>
              <a:t>16</a:t>
            </a:fld>
            <a:endParaRPr lang="fr-FR"/>
          </a:p>
        </p:txBody>
      </p:sp>
    </p:spTree>
    <p:extLst>
      <p:ext uri="{BB962C8B-B14F-4D97-AF65-F5344CB8AC3E}">
        <p14:creationId xmlns:p14="http://schemas.microsoft.com/office/powerpoint/2010/main" val="2916337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C8F7812-6042-4661-BBF0-68E75FEB5972}" type="slidenum">
              <a:rPr lang="fr-FR" smtClean="0"/>
              <a:t>17</a:t>
            </a:fld>
            <a:endParaRPr lang="fr-FR"/>
          </a:p>
        </p:txBody>
      </p:sp>
    </p:spTree>
    <p:extLst>
      <p:ext uri="{BB962C8B-B14F-4D97-AF65-F5344CB8AC3E}">
        <p14:creationId xmlns:p14="http://schemas.microsoft.com/office/powerpoint/2010/main" val="1669413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C8F7812-6042-4661-BBF0-68E75FEB5972}" type="slidenum">
              <a:rPr lang="fr-FR" smtClean="0"/>
              <a:t>18</a:t>
            </a:fld>
            <a:endParaRPr lang="fr-FR"/>
          </a:p>
        </p:txBody>
      </p:sp>
    </p:spTree>
    <p:extLst>
      <p:ext uri="{BB962C8B-B14F-4D97-AF65-F5344CB8AC3E}">
        <p14:creationId xmlns:p14="http://schemas.microsoft.com/office/powerpoint/2010/main" val="11297038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5.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0.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19.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gi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re Présentation 2">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1AF3894B-56C3-40A9-A168-6B3791994F47}"/>
              </a:ext>
            </a:extLst>
          </p:cNvPr>
          <p:cNvSpPr>
            <a:spLocks noGrp="1"/>
          </p:cNvSpPr>
          <p:nvPr>
            <p:ph type="body" idx="1" hasCustomPrompt="1"/>
          </p:nvPr>
        </p:nvSpPr>
        <p:spPr>
          <a:xfrm>
            <a:off x="4451838" y="3165170"/>
            <a:ext cx="5564228" cy="527660"/>
          </a:xfrm>
          <a:prstGeom prst="rect">
            <a:avLst/>
          </a:prstGeom>
        </p:spPr>
        <p:txBody>
          <a:bodyPr>
            <a:noAutofit/>
          </a:bodyPr>
          <a:lstStyle>
            <a:lvl1pPr marL="0" indent="0">
              <a:buNone/>
              <a:defRPr sz="3200" b="1">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NOM DE LA PRÉSENTATION</a:t>
            </a:r>
          </a:p>
        </p:txBody>
      </p:sp>
      <p:pic>
        <p:nvPicPr>
          <p:cNvPr id="10" name="Image 9">
            <a:extLst>
              <a:ext uri="{FF2B5EF4-FFF2-40B4-BE49-F238E27FC236}">
                <a16:creationId xmlns:a16="http://schemas.microsoft.com/office/drawing/2014/main" id="{F07C2067-3F53-4FFF-A0F0-058CE870B9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1838" y="6461247"/>
            <a:ext cx="592666" cy="208938"/>
          </a:xfrm>
          <a:prstGeom prst="rect">
            <a:avLst/>
          </a:prstGeom>
        </p:spPr>
      </p:pic>
      <p:pic>
        <p:nvPicPr>
          <p:cNvPr id="12" name="Image 11">
            <a:extLst>
              <a:ext uri="{FF2B5EF4-FFF2-40B4-BE49-F238E27FC236}">
                <a16:creationId xmlns:a16="http://schemas.microsoft.com/office/drawing/2014/main" id="{3459F9AF-688F-4A17-B9D8-1D2510BD01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5941" y="6370784"/>
            <a:ext cx="723858" cy="399569"/>
          </a:xfrm>
          <a:prstGeom prst="rect">
            <a:avLst/>
          </a:prstGeom>
        </p:spPr>
      </p:pic>
      <p:pic>
        <p:nvPicPr>
          <p:cNvPr id="8" name="Image 7">
            <a:extLst>
              <a:ext uri="{FF2B5EF4-FFF2-40B4-BE49-F238E27FC236}">
                <a16:creationId xmlns:a16="http://schemas.microsoft.com/office/drawing/2014/main" id="{1ABB7E3E-8A54-492B-8E4E-BE972867C77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51838" y="2205678"/>
            <a:ext cx="3196596" cy="789364"/>
          </a:xfrm>
          <a:prstGeom prst="rect">
            <a:avLst/>
          </a:prstGeom>
        </p:spPr>
      </p:pic>
      <p:sp>
        <p:nvSpPr>
          <p:cNvPr id="2" name="Rectangle 1">
            <a:extLst>
              <a:ext uri="{FF2B5EF4-FFF2-40B4-BE49-F238E27FC236}">
                <a16:creationId xmlns:a16="http://schemas.microsoft.com/office/drawing/2014/main" id="{11BEDE09-A557-4A7D-8F58-7A1AC9DF3F80}"/>
              </a:ext>
            </a:extLst>
          </p:cNvPr>
          <p:cNvSpPr/>
          <p:nvPr userDrawn="1"/>
        </p:nvSpPr>
        <p:spPr>
          <a:xfrm>
            <a:off x="0" y="0"/>
            <a:ext cx="4062046" cy="6858000"/>
          </a:xfrm>
          <a:prstGeom prst="rect">
            <a:avLst/>
          </a:prstGeom>
          <a:solidFill>
            <a:srgbClr val="12B0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80745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Diapo blocs arrondis">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8DB74B0F-301E-4CF9-94CC-3F3195EDDAF4}"/>
              </a:ext>
            </a:extLst>
          </p:cNvPr>
          <p:cNvSpPr>
            <a:spLocks noGrp="1"/>
          </p:cNvSpPr>
          <p:nvPr>
            <p:ph type="sldNum" sz="quarter" idx="12"/>
          </p:nvPr>
        </p:nvSpPr>
        <p:spPr/>
        <p:txBody>
          <a:bodyPr/>
          <a:lstStyle/>
          <a:p>
            <a:fld id="{B8B15B4B-E8A1-4004-9AED-6A4F416B8165}" type="slidenum">
              <a:rPr lang="fr-FR" smtClean="0"/>
              <a:t>‹N°›</a:t>
            </a:fld>
            <a:endParaRPr lang="fr-FR"/>
          </a:p>
        </p:txBody>
      </p:sp>
      <p:sp>
        <p:nvSpPr>
          <p:cNvPr id="5" name="Rectangle : coins arrondis 4">
            <a:extLst>
              <a:ext uri="{FF2B5EF4-FFF2-40B4-BE49-F238E27FC236}">
                <a16:creationId xmlns:a16="http://schemas.microsoft.com/office/drawing/2014/main" id="{1B258DBD-24B2-41A5-870A-6F7C818D17C8}"/>
              </a:ext>
            </a:extLst>
          </p:cNvPr>
          <p:cNvSpPr/>
          <p:nvPr/>
        </p:nvSpPr>
        <p:spPr>
          <a:xfrm rot="5400000">
            <a:off x="3888150" y="-751581"/>
            <a:ext cx="567267" cy="6490031"/>
          </a:xfrm>
          <a:prstGeom prst="roundRect">
            <a:avLst/>
          </a:prstGeom>
          <a:solidFill>
            <a:schemeClr val="bg2">
              <a:lumMod val="95000"/>
            </a:schemeClr>
          </a:solidFill>
          <a:ln w="12700">
            <a:solidFill>
              <a:schemeClr val="accent6"/>
            </a:solidFill>
            <a:prstDash val="dash"/>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7" name="Espace réservé du contenu 2">
            <a:extLst>
              <a:ext uri="{FF2B5EF4-FFF2-40B4-BE49-F238E27FC236}">
                <a16:creationId xmlns:a16="http://schemas.microsoft.com/office/drawing/2014/main" id="{7443BDEE-9875-49C8-A3D9-E4BBE1F2E643}"/>
              </a:ext>
            </a:extLst>
          </p:cNvPr>
          <p:cNvSpPr>
            <a:spLocks noGrp="1"/>
          </p:cNvSpPr>
          <p:nvPr>
            <p:ph idx="1" hasCustomPrompt="1"/>
          </p:nvPr>
        </p:nvSpPr>
        <p:spPr>
          <a:xfrm>
            <a:off x="926768" y="2309814"/>
            <a:ext cx="2201334" cy="365125"/>
          </a:xfrm>
          <a:prstGeom prst="rect">
            <a:avLst/>
          </a:prstGeom>
        </p:spPr>
        <p:txBody>
          <a:bodyPr/>
          <a:lstStyle>
            <a:lvl2pPr marL="457200" indent="0">
              <a:buNone/>
              <a:defRPr sz="2000" b="1"/>
            </a:lvl2pPr>
          </a:lstStyle>
          <a:p>
            <a:pPr lvl="1"/>
            <a:r>
              <a:rPr lang="fr-FR" dirty="0"/>
              <a:t>Lorem Ipsum</a:t>
            </a:r>
          </a:p>
        </p:txBody>
      </p:sp>
      <p:sp>
        <p:nvSpPr>
          <p:cNvPr id="10" name="Rectangle 9">
            <a:extLst>
              <a:ext uri="{FF2B5EF4-FFF2-40B4-BE49-F238E27FC236}">
                <a16:creationId xmlns:a16="http://schemas.microsoft.com/office/drawing/2014/main" id="{FF6E5A1C-1232-4E0A-96BF-7329A85DB909}"/>
              </a:ext>
            </a:extLst>
          </p:cNvPr>
          <p:cNvSpPr/>
          <p:nvPr/>
        </p:nvSpPr>
        <p:spPr>
          <a:xfrm>
            <a:off x="3128101" y="2261543"/>
            <a:ext cx="4288697" cy="461665"/>
          </a:xfrm>
          <a:prstGeom prst="rect">
            <a:avLst/>
          </a:prstGeom>
        </p:spPr>
        <p:txBody>
          <a:bodyPr wrap="square">
            <a:spAutoFit/>
          </a:bodyPr>
          <a:lstStyle/>
          <a:p>
            <a:pPr lvl="0"/>
            <a:r>
              <a:rPr lang="fr-FR" sz="1200" dirty="0" err="1"/>
              <a:t>Appellentur</a:t>
            </a:r>
            <a:r>
              <a:rPr lang="fr-FR" sz="1200" dirty="0"/>
              <a:t> </a:t>
            </a:r>
            <a:r>
              <a:rPr lang="fr-FR" sz="1200" dirty="0" err="1"/>
              <a:t>quarum</a:t>
            </a:r>
            <a:r>
              <a:rPr lang="fr-FR" sz="1200" dirty="0"/>
              <a:t> </a:t>
            </a:r>
            <a:r>
              <a:rPr lang="fr-FR" sz="1200" dirty="0" err="1"/>
              <a:t>isdem</a:t>
            </a:r>
            <a:r>
              <a:rPr lang="fr-FR" sz="1200" dirty="0"/>
              <a:t> </a:t>
            </a:r>
            <a:r>
              <a:rPr lang="fr-FR" sz="1200" dirty="0" err="1"/>
              <a:t>agrestibus</a:t>
            </a:r>
            <a:r>
              <a:rPr lang="fr-FR" sz="1200" dirty="0"/>
              <a:t> in </a:t>
            </a:r>
            <a:r>
              <a:rPr lang="fr-FR" sz="1200" dirty="0" err="1"/>
              <a:t>Assyria</a:t>
            </a:r>
            <a:r>
              <a:rPr lang="fr-FR" sz="1200" dirty="0"/>
              <a:t> </a:t>
            </a:r>
            <a:r>
              <a:rPr lang="fr-FR" sz="1200" dirty="0" err="1"/>
              <a:t>tamen</a:t>
            </a:r>
            <a:r>
              <a:rPr lang="fr-FR" sz="1200" dirty="0"/>
              <a:t> </a:t>
            </a:r>
            <a:r>
              <a:rPr lang="fr-FR" sz="1200" dirty="0" err="1"/>
              <a:t>isdem</a:t>
            </a:r>
            <a:r>
              <a:rPr lang="fr-FR" sz="1200" dirty="0"/>
              <a:t> in ad </a:t>
            </a:r>
            <a:r>
              <a:rPr lang="fr-FR" sz="1200" dirty="0" err="1"/>
              <a:t>arbitrium</a:t>
            </a:r>
            <a:r>
              <a:rPr lang="fr-FR" sz="1200" dirty="0"/>
              <a:t> </a:t>
            </a:r>
            <a:r>
              <a:rPr lang="fr-FR" sz="1200" dirty="0" err="1"/>
              <a:t>multitudine</a:t>
            </a:r>
            <a:r>
              <a:rPr lang="fr-FR" sz="1200" dirty="0"/>
              <a:t> </a:t>
            </a:r>
            <a:r>
              <a:rPr lang="fr-FR" sz="1200" dirty="0" err="1"/>
              <a:t>construxit</a:t>
            </a:r>
            <a:r>
              <a:rPr lang="fr-FR" sz="1200" dirty="0"/>
              <a:t> </a:t>
            </a:r>
            <a:r>
              <a:rPr lang="fr-FR" sz="1200" dirty="0" err="1"/>
              <a:t>licet</a:t>
            </a:r>
            <a:r>
              <a:rPr lang="fr-FR" sz="1200" dirty="0"/>
              <a:t> ex </a:t>
            </a:r>
            <a:r>
              <a:rPr lang="fr-FR" sz="1200" dirty="0" err="1"/>
              <a:t>quae</a:t>
            </a:r>
            <a:r>
              <a:rPr lang="fr-FR" sz="1200" dirty="0"/>
              <a:t> </a:t>
            </a:r>
            <a:r>
              <a:rPr lang="fr-FR" sz="1200" dirty="0" err="1"/>
              <a:t>quae</a:t>
            </a:r>
            <a:endParaRPr lang="fr-FR" sz="1200" dirty="0"/>
          </a:p>
        </p:txBody>
      </p:sp>
      <p:sp>
        <p:nvSpPr>
          <p:cNvPr id="11" name="Rectangle : coins arrondis 10">
            <a:extLst>
              <a:ext uri="{FF2B5EF4-FFF2-40B4-BE49-F238E27FC236}">
                <a16:creationId xmlns:a16="http://schemas.microsoft.com/office/drawing/2014/main" id="{91066524-7130-49EB-A223-DE99F6C0F811}"/>
              </a:ext>
            </a:extLst>
          </p:cNvPr>
          <p:cNvSpPr/>
          <p:nvPr/>
        </p:nvSpPr>
        <p:spPr>
          <a:xfrm rot="5400000">
            <a:off x="3888150" y="-75833"/>
            <a:ext cx="567267" cy="6490031"/>
          </a:xfrm>
          <a:prstGeom prst="roundRect">
            <a:avLst/>
          </a:prstGeom>
          <a:solidFill>
            <a:schemeClr val="bg2">
              <a:lumMod val="95000"/>
            </a:schemeClr>
          </a:solidFill>
          <a:ln w="12700">
            <a:solidFill>
              <a:schemeClr val="accent6"/>
            </a:solidFill>
            <a:prstDash val="dash"/>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2" name="Espace réservé du contenu 2">
            <a:extLst>
              <a:ext uri="{FF2B5EF4-FFF2-40B4-BE49-F238E27FC236}">
                <a16:creationId xmlns:a16="http://schemas.microsoft.com/office/drawing/2014/main" id="{9ADF3FF4-0B65-47A1-B3A5-C54A9028483C}"/>
              </a:ext>
            </a:extLst>
          </p:cNvPr>
          <p:cNvSpPr>
            <a:spLocks noGrp="1"/>
          </p:cNvSpPr>
          <p:nvPr>
            <p:ph idx="13" hasCustomPrompt="1"/>
          </p:nvPr>
        </p:nvSpPr>
        <p:spPr>
          <a:xfrm>
            <a:off x="926768" y="2985562"/>
            <a:ext cx="2201334" cy="365125"/>
          </a:xfrm>
          <a:prstGeom prst="rect">
            <a:avLst/>
          </a:prstGeom>
        </p:spPr>
        <p:txBody>
          <a:bodyPr/>
          <a:lstStyle>
            <a:lvl2pPr marL="457200" indent="0">
              <a:buNone/>
              <a:defRPr sz="2000" b="1"/>
            </a:lvl2pPr>
          </a:lstStyle>
          <a:p>
            <a:pPr lvl="1"/>
            <a:r>
              <a:rPr lang="fr-FR" dirty="0"/>
              <a:t>Lorem Ipsum</a:t>
            </a:r>
          </a:p>
        </p:txBody>
      </p:sp>
      <p:sp>
        <p:nvSpPr>
          <p:cNvPr id="13" name="Rectangle 12">
            <a:extLst>
              <a:ext uri="{FF2B5EF4-FFF2-40B4-BE49-F238E27FC236}">
                <a16:creationId xmlns:a16="http://schemas.microsoft.com/office/drawing/2014/main" id="{37D3464D-EB27-45E4-88B4-150773B94498}"/>
              </a:ext>
            </a:extLst>
          </p:cNvPr>
          <p:cNvSpPr/>
          <p:nvPr/>
        </p:nvSpPr>
        <p:spPr>
          <a:xfrm>
            <a:off x="3128101" y="2937291"/>
            <a:ext cx="4288697" cy="461665"/>
          </a:xfrm>
          <a:prstGeom prst="rect">
            <a:avLst/>
          </a:prstGeom>
        </p:spPr>
        <p:txBody>
          <a:bodyPr wrap="square">
            <a:spAutoFit/>
          </a:bodyPr>
          <a:lstStyle/>
          <a:p>
            <a:pPr lvl="0"/>
            <a:r>
              <a:rPr lang="fr-FR" sz="1200" dirty="0" err="1"/>
              <a:t>Appellentur</a:t>
            </a:r>
            <a:r>
              <a:rPr lang="fr-FR" sz="1200" dirty="0"/>
              <a:t> </a:t>
            </a:r>
            <a:r>
              <a:rPr lang="fr-FR" sz="1200" dirty="0" err="1"/>
              <a:t>quarum</a:t>
            </a:r>
            <a:r>
              <a:rPr lang="fr-FR" sz="1200" dirty="0"/>
              <a:t> </a:t>
            </a:r>
            <a:r>
              <a:rPr lang="fr-FR" sz="1200" dirty="0" err="1"/>
              <a:t>isdem</a:t>
            </a:r>
            <a:r>
              <a:rPr lang="fr-FR" sz="1200" dirty="0"/>
              <a:t> </a:t>
            </a:r>
            <a:r>
              <a:rPr lang="fr-FR" sz="1200" dirty="0" err="1"/>
              <a:t>agrestibus</a:t>
            </a:r>
            <a:r>
              <a:rPr lang="fr-FR" sz="1200" dirty="0"/>
              <a:t> in </a:t>
            </a:r>
            <a:r>
              <a:rPr lang="fr-FR" sz="1200" dirty="0" err="1"/>
              <a:t>Assyria</a:t>
            </a:r>
            <a:r>
              <a:rPr lang="fr-FR" sz="1200" dirty="0"/>
              <a:t> </a:t>
            </a:r>
            <a:r>
              <a:rPr lang="fr-FR" sz="1200" dirty="0" err="1"/>
              <a:t>tamen</a:t>
            </a:r>
            <a:r>
              <a:rPr lang="fr-FR" sz="1200" dirty="0"/>
              <a:t> </a:t>
            </a:r>
            <a:r>
              <a:rPr lang="fr-FR" sz="1200" dirty="0" err="1"/>
              <a:t>isdem</a:t>
            </a:r>
            <a:r>
              <a:rPr lang="fr-FR" sz="1200" dirty="0"/>
              <a:t> in ad </a:t>
            </a:r>
            <a:r>
              <a:rPr lang="fr-FR" sz="1200" dirty="0" err="1"/>
              <a:t>arbitrium</a:t>
            </a:r>
            <a:r>
              <a:rPr lang="fr-FR" sz="1200" dirty="0"/>
              <a:t> </a:t>
            </a:r>
            <a:r>
              <a:rPr lang="fr-FR" sz="1200" dirty="0" err="1"/>
              <a:t>multitudine</a:t>
            </a:r>
            <a:r>
              <a:rPr lang="fr-FR" sz="1200" dirty="0"/>
              <a:t> </a:t>
            </a:r>
            <a:r>
              <a:rPr lang="fr-FR" sz="1200" dirty="0" err="1"/>
              <a:t>construxit</a:t>
            </a:r>
            <a:r>
              <a:rPr lang="fr-FR" sz="1200" dirty="0"/>
              <a:t> </a:t>
            </a:r>
            <a:r>
              <a:rPr lang="fr-FR" sz="1200" dirty="0" err="1"/>
              <a:t>licet</a:t>
            </a:r>
            <a:r>
              <a:rPr lang="fr-FR" sz="1200" dirty="0"/>
              <a:t> ex </a:t>
            </a:r>
            <a:r>
              <a:rPr lang="fr-FR" sz="1200" dirty="0" err="1"/>
              <a:t>quae</a:t>
            </a:r>
            <a:r>
              <a:rPr lang="fr-FR" sz="1200" dirty="0"/>
              <a:t> </a:t>
            </a:r>
            <a:r>
              <a:rPr lang="fr-FR" sz="1200" dirty="0" err="1"/>
              <a:t>quae</a:t>
            </a:r>
            <a:endParaRPr lang="fr-FR" sz="1200" dirty="0"/>
          </a:p>
        </p:txBody>
      </p:sp>
      <p:sp>
        <p:nvSpPr>
          <p:cNvPr id="14" name="Rectangle : coins arrondis 13">
            <a:extLst>
              <a:ext uri="{FF2B5EF4-FFF2-40B4-BE49-F238E27FC236}">
                <a16:creationId xmlns:a16="http://schemas.microsoft.com/office/drawing/2014/main" id="{80141999-C5D2-47C5-978B-F0D4C23BCBBE}"/>
              </a:ext>
            </a:extLst>
          </p:cNvPr>
          <p:cNvSpPr/>
          <p:nvPr/>
        </p:nvSpPr>
        <p:spPr>
          <a:xfrm rot="5400000">
            <a:off x="3888149" y="599915"/>
            <a:ext cx="567267" cy="6490031"/>
          </a:xfrm>
          <a:prstGeom prst="roundRect">
            <a:avLst/>
          </a:prstGeom>
          <a:solidFill>
            <a:schemeClr val="bg2">
              <a:lumMod val="95000"/>
            </a:schemeClr>
          </a:solidFill>
          <a:ln w="12700">
            <a:solidFill>
              <a:schemeClr val="accent6"/>
            </a:solidFill>
            <a:prstDash val="dash"/>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5" name="Espace réservé du contenu 2">
            <a:extLst>
              <a:ext uri="{FF2B5EF4-FFF2-40B4-BE49-F238E27FC236}">
                <a16:creationId xmlns:a16="http://schemas.microsoft.com/office/drawing/2014/main" id="{9B022FCA-5EE2-47CB-B98D-3A666B624D26}"/>
              </a:ext>
            </a:extLst>
          </p:cNvPr>
          <p:cNvSpPr>
            <a:spLocks noGrp="1"/>
          </p:cNvSpPr>
          <p:nvPr>
            <p:ph idx="14" hasCustomPrompt="1"/>
          </p:nvPr>
        </p:nvSpPr>
        <p:spPr>
          <a:xfrm>
            <a:off x="926767" y="3661310"/>
            <a:ext cx="2201334" cy="365125"/>
          </a:xfrm>
          <a:prstGeom prst="rect">
            <a:avLst/>
          </a:prstGeom>
        </p:spPr>
        <p:txBody>
          <a:bodyPr/>
          <a:lstStyle>
            <a:lvl2pPr marL="457200" indent="0">
              <a:buNone/>
              <a:defRPr sz="2000" b="1"/>
            </a:lvl2pPr>
          </a:lstStyle>
          <a:p>
            <a:pPr lvl="1"/>
            <a:r>
              <a:rPr lang="fr-FR" dirty="0"/>
              <a:t>Lorem Ipsum</a:t>
            </a:r>
          </a:p>
        </p:txBody>
      </p:sp>
      <p:sp>
        <p:nvSpPr>
          <p:cNvPr id="16" name="Rectangle 15">
            <a:extLst>
              <a:ext uri="{FF2B5EF4-FFF2-40B4-BE49-F238E27FC236}">
                <a16:creationId xmlns:a16="http://schemas.microsoft.com/office/drawing/2014/main" id="{4F80EBE8-F230-4E5A-B462-E830A65E8805}"/>
              </a:ext>
            </a:extLst>
          </p:cNvPr>
          <p:cNvSpPr/>
          <p:nvPr/>
        </p:nvSpPr>
        <p:spPr>
          <a:xfrm>
            <a:off x="3128100" y="3613039"/>
            <a:ext cx="4288697" cy="461665"/>
          </a:xfrm>
          <a:prstGeom prst="rect">
            <a:avLst/>
          </a:prstGeom>
        </p:spPr>
        <p:txBody>
          <a:bodyPr wrap="square">
            <a:spAutoFit/>
          </a:bodyPr>
          <a:lstStyle/>
          <a:p>
            <a:pPr lvl="0"/>
            <a:r>
              <a:rPr lang="fr-FR" sz="1200" dirty="0" err="1"/>
              <a:t>Appellentur</a:t>
            </a:r>
            <a:r>
              <a:rPr lang="fr-FR" sz="1200" dirty="0"/>
              <a:t> </a:t>
            </a:r>
            <a:r>
              <a:rPr lang="fr-FR" sz="1200" dirty="0" err="1"/>
              <a:t>quarum</a:t>
            </a:r>
            <a:r>
              <a:rPr lang="fr-FR" sz="1200" dirty="0"/>
              <a:t> </a:t>
            </a:r>
            <a:r>
              <a:rPr lang="fr-FR" sz="1200" dirty="0" err="1"/>
              <a:t>isdem</a:t>
            </a:r>
            <a:r>
              <a:rPr lang="fr-FR" sz="1200" dirty="0"/>
              <a:t> </a:t>
            </a:r>
            <a:r>
              <a:rPr lang="fr-FR" sz="1200" dirty="0" err="1"/>
              <a:t>agrestibus</a:t>
            </a:r>
            <a:r>
              <a:rPr lang="fr-FR" sz="1200" dirty="0"/>
              <a:t> in </a:t>
            </a:r>
            <a:r>
              <a:rPr lang="fr-FR" sz="1200" dirty="0" err="1"/>
              <a:t>Assyria</a:t>
            </a:r>
            <a:r>
              <a:rPr lang="fr-FR" sz="1200" dirty="0"/>
              <a:t> </a:t>
            </a:r>
            <a:r>
              <a:rPr lang="fr-FR" sz="1200" dirty="0" err="1"/>
              <a:t>tamen</a:t>
            </a:r>
            <a:r>
              <a:rPr lang="fr-FR" sz="1200" dirty="0"/>
              <a:t> </a:t>
            </a:r>
            <a:r>
              <a:rPr lang="fr-FR" sz="1200" dirty="0" err="1"/>
              <a:t>isdem</a:t>
            </a:r>
            <a:r>
              <a:rPr lang="fr-FR" sz="1200" dirty="0"/>
              <a:t> in ad </a:t>
            </a:r>
            <a:r>
              <a:rPr lang="fr-FR" sz="1200" dirty="0" err="1"/>
              <a:t>arbitrium</a:t>
            </a:r>
            <a:r>
              <a:rPr lang="fr-FR" sz="1200" dirty="0"/>
              <a:t> </a:t>
            </a:r>
            <a:r>
              <a:rPr lang="fr-FR" sz="1200" dirty="0" err="1"/>
              <a:t>multitudine</a:t>
            </a:r>
            <a:r>
              <a:rPr lang="fr-FR" sz="1200" dirty="0"/>
              <a:t> </a:t>
            </a:r>
            <a:r>
              <a:rPr lang="fr-FR" sz="1200" dirty="0" err="1"/>
              <a:t>construxit</a:t>
            </a:r>
            <a:r>
              <a:rPr lang="fr-FR" sz="1200" dirty="0"/>
              <a:t> </a:t>
            </a:r>
            <a:r>
              <a:rPr lang="fr-FR" sz="1200" dirty="0" err="1"/>
              <a:t>licet</a:t>
            </a:r>
            <a:r>
              <a:rPr lang="fr-FR" sz="1200" dirty="0"/>
              <a:t> ex </a:t>
            </a:r>
            <a:r>
              <a:rPr lang="fr-FR" sz="1200" dirty="0" err="1"/>
              <a:t>quae</a:t>
            </a:r>
            <a:r>
              <a:rPr lang="fr-FR" sz="1200" dirty="0"/>
              <a:t> </a:t>
            </a:r>
            <a:r>
              <a:rPr lang="fr-FR" sz="1200" dirty="0" err="1"/>
              <a:t>quae</a:t>
            </a:r>
            <a:endParaRPr lang="fr-FR" sz="1200" dirty="0"/>
          </a:p>
        </p:txBody>
      </p:sp>
      <p:sp>
        <p:nvSpPr>
          <p:cNvPr id="17" name="Rectangle : coins arrondis 16">
            <a:extLst>
              <a:ext uri="{FF2B5EF4-FFF2-40B4-BE49-F238E27FC236}">
                <a16:creationId xmlns:a16="http://schemas.microsoft.com/office/drawing/2014/main" id="{26A214E1-51A7-4D2D-AC91-E610BF6B0969}"/>
              </a:ext>
            </a:extLst>
          </p:cNvPr>
          <p:cNvSpPr/>
          <p:nvPr/>
        </p:nvSpPr>
        <p:spPr>
          <a:xfrm rot="5400000">
            <a:off x="3888150" y="1275662"/>
            <a:ext cx="567267" cy="6490031"/>
          </a:xfrm>
          <a:prstGeom prst="roundRect">
            <a:avLst/>
          </a:prstGeom>
          <a:solidFill>
            <a:schemeClr val="bg2">
              <a:lumMod val="95000"/>
            </a:schemeClr>
          </a:solidFill>
          <a:ln w="12700">
            <a:solidFill>
              <a:schemeClr val="accent6"/>
            </a:solidFill>
            <a:prstDash val="dash"/>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8" name="Espace réservé du contenu 2">
            <a:extLst>
              <a:ext uri="{FF2B5EF4-FFF2-40B4-BE49-F238E27FC236}">
                <a16:creationId xmlns:a16="http://schemas.microsoft.com/office/drawing/2014/main" id="{4A0DB512-B5E8-4A6C-BF6D-722D65D2051E}"/>
              </a:ext>
            </a:extLst>
          </p:cNvPr>
          <p:cNvSpPr>
            <a:spLocks noGrp="1"/>
          </p:cNvSpPr>
          <p:nvPr>
            <p:ph idx="15" hasCustomPrompt="1"/>
          </p:nvPr>
        </p:nvSpPr>
        <p:spPr>
          <a:xfrm>
            <a:off x="926768" y="4337057"/>
            <a:ext cx="2201334" cy="365125"/>
          </a:xfrm>
          <a:prstGeom prst="rect">
            <a:avLst/>
          </a:prstGeom>
        </p:spPr>
        <p:txBody>
          <a:bodyPr/>
          <a:lstStyle>
            <a:lvl2pPr marL="457200" indent="0">
              <a:buNone/>
              <a:defRPr sz="2000" b="1"/>
            </a:lvl2pPr>
          </a:lstStyle>
          <a:p>
            <a:pPr lvl="1"/>
            <a:r>
              <a:rPr lang="fr-FR" dirty="0"/>
              <a:t>Lorem Ipsum</a:t>
            </a:r>
          </a:p>
        </p:txBody>
      </p:sp>
      <p:sp>
        <p:nvSpPr>
          <p:cNvPr id="19" name="Rectangle 18">
            <a:extLst>
              <a:ext uri="{FF2B5EF4-FFF2-40B4-BE49-F238E27FC236}">
                <a16:creationId xmlns:a16="http://schemas.microsoft.com/office/drawing/2014/main" id="{07EFD03A-997A-4127-85F7-63C3B980F2D3}"/>
              </a:ext>
            </a:extLst>
          </p:cNvPr>
          <p:cNvSpPr/>
          <p:nvPr/>
        </p:nvSpPr>
        <p:spPr>
          <a:xfrm>
            <a:off x="3128101" y="4288786"/>
            <a:ext cx="4288697" cy="461665"/>
          </a:xfrm>
          <a:prstGeom prst="rect">
            <a:avLst/>
          </a:prstGeom>
        </p:spPr>
        <p:txBody>
          <a:bodyPr wrap="square">
            <a:spAutoFit/>
          </a:bodyPr>
          <a:lstStyle/>
          <a:p>
            <a:pPr lvl="0"/>
            <a:r>
              <a:rPr lang="fr-FR" sz="1200" dirty="0" err="1"/>
              <a:t>Appellentur</a:t>
            </a:r>
            <a:r>
              <a:rPr lang="fr-FR" sz="1200" dirty="0"/>
              <a:t> </a:t>
            </a:r>
            <a:r>
              <a:rPr lang="fr-FR" sz="1200" dirty="0" err="1"/>
              <a:t>quarum</a:t>
            </a:r>
            <a:r>
              <a:rPr lang="fr-FR" sz="1200" dirty="0"/>
              <a:t> </a:t>
            </a:r>
            <a:r>
              <a:rPr lang="fr-FR" sz="1200" dirty="0" err="1"/>
              <a:t>isdem</a:t>
            </a:r>
            <a:r>
              <a:rPr lang="fr-FR" sz="1200" dirty="0"/>
              <a:t> </a:t>
            </a:r>
            <a:r>
              <a:rPr lang="fr-FR" sz="1200" dirty="0" err="1"/>
              <a:t>agrestibus</a:t>
            </a:r>
            <a:r>
              <a:rPr lang="fr-FR" sz="1200" dirty="0"/>
              <a:t> in </a:t>
            </a:r>
            <a:r>
              <a:rPr lang="fr-FR" sz="1200" dirty="0" err="1"/>
              <a:t>Assyria</a:t>
            </a:r>
            <a:r>
              <a:rPr lang="fr-FR" sz="1200" dirty="0"/>
              <a:t> </a:t>
            </a:r>
            <a:r>
              <a:rPr lang="fr-FR" sz="1200" dirty="0" err="1"/>
              <a:t>tamen</a:t>
            </a:r>
            <a:r>
              <a:rPr lang="fr-FR" sz="1200" dirty="0"/>
              <a:t> </a:t>
            </a:r>
            <a:r>
              <a:rPr lang="fr-FR" sz="1200" dirty="0" err="1"/>
              <a:t>isdem</a:t>
            </a:r>
            <a:r>
              <a:rPr lang="fr-FR" sz="1200" dirty="0"/>
              <a:t> in ad </a:t>
            </a:r>
            <a:r>
              <a:rPr lang="fr-FR" sz="1200" dirty="0" err="1"/>
              <a:t>arbitrium</a:t>
            </a:r>
            <a:r>
              <a:rPr lang="fr-FR" sz="1200" dirty="0"/>
              <a:t> </a:t>
            </a:r>
            <a:r>
              <a:rPr lang="fr-FR" sz="1200" dirty="0" err="1"/>
              <a:t>multitudine</a:t>
            </a:r>
            <a:r>
              <a:rPr lang="fr-FR" sz="1200" dirty="0"/>
              <a:t> </a:t>
            </a:r>
            <a:r>
              <a:rPr lang="fr-FR" sz="1200" dirty="0" err="1"/>
              <a:t>construxit</a:t>
            </a:r>
            <a:r>
              <a:rPr lang="fr-FR" sz="1200" dirty="0"/>
              <a:t> </a:t>
            </a:r>
            <a:r>
              <a:rPr lang="fr-FR" sz="1200" dirty="0" err="1"/>
              <a:t>licet</a:t>
            </a:r>
            <a:r>
              <a:rPr lang="fr-FR" sz="1200" dirty="0"/>
              <a:t> ex </a:t>
            </a:r>
            <a:r>
              <a:rPr lang="fr-FR" sz="1200" dirty="0" err="1"/>
              <a:t>quae</a:t>
            </a:r>
            <a:r>
              <a:rPr lang="fr-FR" sz="1200" dirty="0"/>
              <a:t> </a:t>
            </a:r>
            <a:r>
              <a:rPr lang="fr-FR" sz="1200" dirty="0" err="1"/>
              <a:t>quae</a:t>
            </a:r>
            <a:endParaRPr lang="fr-FR" sz="1200" dirty="0"/>
          </a:p>
        </p:txBody>
      </p:sp>
      <p:sp>
        <p:nvSpPr>
          <p:cNvPr id="20" name="Rectangle : coins arrondis 19">
            <a:extLst>
              <a:ext uri="{FF2B5EF4-FFF2-40B4-BE49-F238E27FC236}">
                <a16:creationId xmlns:a16="http://schemas.microsoft.com/office/drawing/2014/main" id="{A89C62DF-4665-41F8-AD07-382D40D553FD}"/>
              </a:ext>
            </a:extLst>
          </p:cNvPr>
          <p:cNvSpPr/>
          <p:nvPr/>
        </p:nvSpPr>
        <p:spPr>
          <a:xfrm rot="5400000">
            <a:off x="3888149" y="1951410"/>
            <a:ext cx="567267" cy="6490031"/>
          </a:xfrm>
          <a:prstGeom prst="roundRect">
            <a:avLst/>
          </a:prstGeom>
          <a:solidFill>
            <a:schemeClr val="bg2">
              <a:lumMod val="95000"/>
            </a:schemeClr>
          </a:solidFill>
          <a:ln w="12700">
            <a:solidFill>
              <a:schemeClr val="accent6"/>
            </a:solidFill>
            <a:prstDash val="dash"/>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21" name="Espace réservé du contenu 2">
            <a:extLst>
              <a:ext uri="{FF2B5EF4-FFF2-40B4-BE49-F238E27FC236}">
                <a16:creationId xmlns:a16="http://schemas.microsoft.com/office/drawing/2014/main" id="{8A6CC37E-D6AD-4701-8F80-4EFD88BE52A8}"/>
              </a:ext>
            </a:extLst>
          </p:cNvPr>
          <p:cNvSpPr>
            <a:spLocks noGrp="1"/>
          </p:cNvSpPr>
          <p:nvPr>
            <p:ph idx="16" hasCustomPrompt="1"/>
          </p:nvPr>
        </p:nvSpPr>
        <p:spPr>
          <a:xfrm>
            <a:off x="926767" y="5012805"/>
            <a:ext cx="2201334" cy="365125"/>
          </a:xfrm>
          <a:prstGeom prst="rect">
            <a:avLst/>
          </a:prstGeom>
        </p:spPr>
        <p:txBody>
          <a:bodyPr/>
          <a:lstStyle>
            <a:lvl2pPr marL="457200" indent="0">
              <a:buNone/>
              <a:defRPr sz="2000" b="1"/>
            </a:lvl2pPr>
          </a:lstStyle>
          <a:p>
            <a:pPr lvl="1"/>
            <a:r>
              <a:rPr lang="fr-FR" dirty="0"/>
              <a:t>Lorem Ipsum</a:t>
            </a:r>
          </a:p>
        </p:txBody>
      </p:sp>
      <p:sp>
        <p:nvSpPr>
          <p:cNvPr id="22" name="Rectangle 21">
            <a:extLst>
              <a:ext uri="{FF2B5EF4-FFF2-40B4-BE49-F238E27FC236}">
                <a16:creationId xmlns:a16="http://schemas.microsoft.com/office/drawing/2014/main" id="{60E0682F-8CCA-4B44-B512-C7F2AE8B6AC8}"/>
              </a:ext>
            </a:extLst>
          </p:cNvPr>
          <p:cNvSpPr/>
          <p:nvPr/>
        </p:nvSpPr>
        <p:spPr>
          <a:xfrm>
            <a:off x="3128100" y="4964534"/>
            <a:ext cx="4288697" cy="461665"/>
          </a:xfrm>
          <a:prstGeom prst="rect">
            <a:avLst/>
          </a:prstGeom>
        </p:spPr>
        <p:txBody>
          <a:bodyPr wrap="square">
            <a:spAutoFit/>
          </a:bodyPr>
          <a:lstStyle/>
          <a:p>
            <a:pPr lvl="0"/>
            <a:r>
              <a:rPr lang="fr-FR" sz="1200" dirty="0" err="1"/>
              <a:t>Appellentur</a:t>
            </a:r>
            <a:r>
              <a:rPr lang="fr-FR" sz="1200" dirty="0"/>
              <a:t> </a:t>
            </a:r>
            <a:r>
              <a:rPr lang="fr-FR" sz="1200" dirty="0" err="1"/>
              <a:t>quarum</a:t>
            </a:r>
            <a:r>
              <a:rPr lang="fr-FR" sz="1200" dirty="0"/>
              <a:t> </a:t>
            </a:r>
            <a:r>
              <a:rPr lang="fr-FR" sz="1200" dirty="0" err="1"/>
              <a:t>isdem</a:t>
            </a:r>
            <a:r>
              <a:rPr lang="fr-FR" sz="1200" dirty="0"/>
              <a:t> </a:t>
            </a:r>
            <a:r>
              <a:rPr lang="fr-FR" sz="1200" dirty="0" err="1"/>
              <a:t>agrestibus</a:t>
            </a:r>
            <a:r>
              <a:rPr lang="fr-FR" sz="1200" dirty="0"/>
              <a:t> in </a:t>
            </a:r>
            <a:r>
              <a:rPr lang="fr-FR" sz="1200" dirty="0" err="1"/>
              <a:t>Assyria</a:t>
            </a:r>
            <a:r>
              <a:rPr lang="fr-FR" sz="1200" dirty="0"/>
              <a:t> </a:t>
            </a:r>
            <a:r>
              <a:rPr lang="fr-FR" sz="1200" dirty="0" err="1"/>
              <a:t>tamen</a:t>
            </a:r>
            <a:r>
              <a:rPr lang="fr-FR" sz="1200" dirty="0"/>
              <a:t> </a:t>
            </a:r>
            <a:r>
              <a:rPr lang="fr-FR" sz="1200" dirty="0" err="1"/>
              <a:t>isdem</a:t>
            </a:r>
            <a:r>
              <a:rPr lang="fr-FR" sz="1200" dirty="0"/>
              <a:t> in ad </a:t>
            </a:r>
            <a:r>
              <a:rPr lang="fr-FR" sz="1200" dirty="0" err="1"/>
              <a:t>arbitrium</a:t>
            </a:r>
            <a:r>
              <a:rPr lang="fr-FR" sz="1200" dirty="0"/>
              <a:t> </a:t>
            </a:r>
            <a:r>
              <a:rPr lang="fr-FR" sz="1200" dirty="0" err="1"/>
              <a:t>multitudine</a:t>
            </a:r>
            <a:r>
              <a:rPr lang="fr-FR" sz="1200" dirty="0"/>
              <a:t> </a:t>
            </a:r>
            <a:r>
              <a:rPr lang="fr-FR" sz="1200" dirty="0" err="1"/>
              <a:t>construxit</a:t>
            </a:r>
            <a:r>
              <a:rPr lang="fr-FR" sz="1200" dirty="0"/>
              <a:t> </a:t>
            </a:r>
            <a:r>
              <a:rPr lang="fr-FR" sz="1200" dirty="0" err="1"/>
              <a:t>licet</a:t>
            </a:r>
            <a:r>
              <a:rPr lang="fr-FR" sz="1200" dirty="0"/>
              <a:t> ex </a:t>
            </a:r>
            <a:r>
              <a:rPr lang="fr-FR" sz="1200" dirty="0" err="1"/>
              <a:t>quae</a:t>
            </a:r>
            <a:r>
              <a:rPr lang="fr-FR" sz="1200" dirty="0"/>
              <a:t> </a:t>
            </a:r>
            <a:r>
              <a:rPr lang="fr-FR" sz="1200" dirty="0" err="1"/>
              <a:t>quae</a:t>
            </a:r>
            <a:endParaRPr lang="fr-FR" sz="1200" dirty="0"/>
          </a:p>
        </p:txBody>
      </p:sp>
      <p:sp>
        <p:nvSpPr>
          <p:cNvPr id="26" name="Espace réservé du texte 2">
            <a:extLst>
              <a:ext uri="{FF2B5EF4-FFF2-40B4-BE49-F238E27FC236}">
                <a16:creationId xmlns:a16="http://schemas.microsoft.com/office/drawing/2014/main" id="{219C95EE-9A46-4727-A481-4EE34F2624E5}"/>
              </a:ext>
            </a:extLst>
          </p:cNvPr>
          <p:cNvSpPr>
            <a:spLocks noGrp="1"/>
          </p:cNvSpPr>
          <p:nvPr>
            <p:ph type="body" idx="17" hasCustomPrompt="1"/>
          </p:nvPr>
        </p:nvSpPr>
        <p:spPr>
          <a:xfrm>
            <a:off x="838200" y="1482136"/>
            <a:ext cx="4929066" cy="365125"/>
          </a:xfrm>
          <a:prstGeom prst="rect">
            <a:avLst/>
          </a:prstGeom>
        </p:spPr>
        <p:txBody>
          <a:bodyPr/>
          <a:lstStyle>
            <a:lvl1pPr marL="0" indent="0">
              <a:buNone/>
              <a:defRPr sz="2800" b="1">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Titre de la slide</a:t>
            </a:r>
          </a:p>
        </p:txBody>
      </p:sp>
      <p:pic>
        <p:nvPicPr>
          <p:cNvPr id="23" name="Image 22">
            <a:extLst>
              <a:ext uri="{FF2B5EF4-FFF2-40B4-BE49-F238E27FC236}">
                <a16:creationId xmlns:a16="http://schemas.microsoft.com/office/drawing/2014/main" id="{D9413360-9714-4F0E-8F18-E9302C88D5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063" y="195566"/>
            <a:ext cx="3196596" cy="789364"/>
          </a:xfrm>
          <a:prstGeom prst="rect">
            <a:avLst/>
          </a:prstGeom>
        </p:spPr>
      </p:pic>
    </p:spTree>
    <p:extLst>
      <p:ext uri="{BB962C8B-B14F-4D97-AF65-F5344CB8AC3E}">
        <p14:creationId xmlns:p14="http://schemas.microsoft.com/office/powerpoint/2010/main" val="3177843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Diapo Logos">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F4DD8F34-2DB9-499B-8C30-864A70FB8D36}"/>
              </a:ext>
            </a:extLst>
          </p:cNvPr>
          <p:cNvSpPr>
            <a:spLocks noGrp="1"/>
          </p:cNvSpPr>
          <p:nvPr>
            <p:ph type="sldNum" sz="quarter" idx="12"/>
          </p:nvPr>
        </p:nvSpPr>
        <p:spPr/>
        <p:txBody>
          <a:bodyPr/>
          <a:lstStyle/>
          <a:p>
            <a:fld id="{B8B15B4B-E8A1-4004-9AED-6A4F416B8165}" type="slidenum">
              <a:rPr lang="fr-FR" smtClean="0"/>
              <a:t>‹N°›</a:t>
            </a:fld>
            <a:endParaRPr lang="fr-FR"/>
          </a:p>
        </p:txBody>
      </p:sp>
      <p:pic>
        <p:nvPicPr>
          <p:cNvPr id="7" name="Image 6">
            <a:extLst>
              <a:ext uri="{FF2B5EF4-FFF2-40B4-BE49-F238E27FC236}">
                <a16:creationId xmlns:a16="http://schemas.microsoft.com/office/drawing/2014/main" id="{5A7F7585-FD7C-40E8-AF3D-BA01394D25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600" y="5135795"/>
            <a:ext cx="1020578" cy="1020576"/>
          </a:xfrm>
          <a:prstGeom prst="rect">
            <a:avLst/>
          </a:prstGeom>
        </p:spPr>
      </p:pic>
      <p:pic>
        <p:nvPicPr>
          <p:cNvPr id="13" name="Image 12">
            <a:extLst>
              <a:ext uri="{FF2B5EF4-FFF2-40B4-BE49-F238E27FC236}">
                <a16:creationId xmlns:a16="http://schemas.microsoft.com/office/drawing/2014/main" id="{1D014E43-2FF8-493F-B2A3-69864509B4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334" y="1726221"/>
            <a:ext cx="1020578" cy="1020576"/>
          </a:xfrm>
          <a:prstGeom prst="rect">
            <a:avLst/>
          </a:prstGeom>
        </p:spPr>
      </p:pic>
      <p:pic>
        <p:nvPicPr>
          <p:cNvPr id="15" name="Image 14">
            <a:extLst>
              <a:ext uri="{FF2B5EF4-FFF2-40B4-BE49-F238E27FC236}">
                <a16:creationId xmlns:a16="http://schemas.microsoft.com/office/drawing/2014/main" id="{4EB4106F-DC9D-4B53-9F8E-42C95DBB5B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5374" y="5135795"/>
            <a:ext cx="1020578" cy="1020576"/>
          </a:xfrm>
          <a:prstGeom prst="rect">
            <a:avLst/>
          </a:prstGeom>
        </p:spPr>
      </p:pic>
      <p:pic>
        <p:nvPicPr>
          <p:cNvPr id="21" name="Image 20">
            <a:extLst>
              <a:ext uri="{FF2B5EF4-FFF2-40B4-BE49-F238E27FC236}">
                <a16:creationId xmlns:a16="http://schemas.microsoft.com/office/drawing/2014/main" id="{0A234DEF-3640-485B-A5A3-6B0BCC6E6F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4370" y="3391886"/>
            <a:ext cx="1020578" cy="1020576"/>
          </a:xfrm>
          <a:prstGeom prst="rect">
            <a:avLst/>
          </a:prstGeom>
        </p:spPr>
      </p:pic>
      <p:pic>
        <p:nvPicPr>
          <p:cNvPr id="27" name="Image 26">
            <a:extLst>
              <a:ext uri="{FF2B5EF4-FFF2-40B4-BE49-F238E27FC236}">
                <a16:creationId xmlns:a16="http://schemas.microsoft.com/office/drawing/2014/main" id="{21F495FE-E52A-45D0-AF74-ACF7437636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49386" y="5135795"/>
            <a:ext cx="1020578" cy="1020576"/>
          </a:xfrm>
          <a:prstGeom prst="rect">
            <a:avLst/>
          </a:prstGeom>
        </p:spPr>
      </p:pic>
      <p:pic>
        <p:nvPicPr>
          <p:cNvPr id="11" name="Image 10">
            <a:extLst>
              <a:ext uri="{FF2B5EF4-FFF2-40B4-BE49-F238E27FC236}">
                <a16:creationId xmlns:a16="http://schemas.microsoft.com/office/drawing/2014/main" id="{E0A5454D-404E-4D96-ACD7-E617C070F59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6600" y="3429005"/>
            <a:ext cx="1020578" cy="1020576"/>
          </a:xfrm>
          <a:prstGeom prst="rect">
            <a:avLst/>
          </a:prstGeom>
        </p:spPr>
      </p:pic>
      <p:pic>
        <p:nvPicPr>
          <p:cNvPr id="17" name="Image 16">
            <a:extLst>
              <a:ext uri="{FF2B5EF4-FFF2-40B4-BE49-F238E27FC236}">
                <a16:creationId xmlns:a16="http://schemas.microsoft.com/office/drawing/2014/main" id="{F657AA73-689B-446C-AEC3-59019BDF1A9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05160" y="3539650"/>
            <a:ext cx="909933" cy="909931"/>
          </a:xfrm>
          <a:prstGeom prst="rect">
            <a:avLst/>
          </a:prstGeom>
        </p:spPr>
      </p:pic>
      <p:pic>
        <p:nvPicPr>
          <p:cNvPr id="23" name="Image 22">
            <a:extLst>
              <a:ext uri="{FF2B5EF4-FFF2-40B4-BE49-F238E27FC236}">
                <a16:creationId xmlns:a16="http://schemas.microsoft.com/office/drawing/2014/main" id="{FE180706-D221-4783-89EA-773D0EA534B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30470" y="3324934"/>
            <a:ext cx="1154481" cy="1154479"/>
          </a:xfrm>
          <a:prstGeom prst="rect">
            <a:avLst/>
          </a:prstGeom>
        </p:spPr>
      </p:pic>
      <p:pic>
        <p:nvPicPr>
          <p:cNvPr id="25" name="Image 24">
            <a:extLst>
              <a:ext uri="{FF2B5EF4-FFF2-40B4-BE49-F238E27FC236}">
                <a16:creationId xmlns:a16="http://schemas.microsoft.com/office/drawing/2014/main" id="{7478558B-D53D-4C03-8CE7-4CD194E45F6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15527" y="3295051"/>
            <a:ext cx="1252348" cy="1252346"/>
          </a:xfrm>
          <a:prstGeom prst="rect">
            <a:avLst/>
          </a:prstGeom>
        </p:spPr>
      </p:pic>
      <p:pic>
        <p:nvPicPr>
          <p:cNvPr id="29" name="Image 28">
            <a:extLst>
              <a:ext uri="{FF2B5EF4-FFF2-40B4-BE49-F238E27FC236}">
                <a16:creationId xmlns:a16="http://schemas.microsoft.com/office/drawing/2014/main" id="{E2C104F5-2AD6-4859-B27D-6B98E7B2A34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021542" y="3442170"/>
            <a:ext cx="1020578" cy="1020576"/>
          </a:xfrm>
          <a:prstGeom prst="rect">
            <a:avLst/>
          </a:prstGeom>
        </p:spPr>
      </p:pic>
      <p:pic>
        <p:nvPicPr>
          <p:cNvPr id="31" name="Image 30">
            <a:extLst>
              <a:ext uri="{FF2B5EF4-FFF2-40B4-BE49-F238E27FC236}">
                <a16:creationId xmlns:a16="http://schemas.microsoft.com/office/drawing/2014/main" id="{C2A1E4C7-BFF7-4568-870C-795CF5548F0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955392" y="5135795"/>
            <a:ext cx="1020578" cy="1020576"/>
          </a:xfrm>
          <a:prstGeom prst="rect">
            <a:avLst/>
          </a:prstGeom>
        </p:spPr>
      </p:pic>
      <p:sp>
        <p:nvSpPr>
          <p:cNvPr id="33" name="Espace réservé du texte 2">
            <a:extLst>
              <a:ext uri="{FF2B5EF4-FFF2-40B4-BE49-F238E27FC236}">
                <a16:creationId xmlns:a16="http://schemas.microsoft.com/office/drawing/2014/main" id="{BEDAE540-73FF-4C11-BAA5-71F27B9D6766}"/>
              </a:ext>
            </a:extLst>
          </p:cNvPr>
          <p:cNvSpPr>
            <a:spLocks noGrp="1"/>
          </p:cNvSpPr>
          <p:nvPr>
            <p:ph type="body" idx="13" hasCustomPrompt="1"/>
          </p:nvPr>
        </p:nvSpPr>
        <p:spPr>
          <a:xfrm>
            <a:off x="736600" y="2959343"/>
            <a:ext cx="2172451" cy="270433"/>
          </a:xfrm>
          <a:prstGeom prst="rect">
            <a:avLst/>
          </a:prstGeom>
        </p:spPr>
        <p:txBody>
          <a:bodyPr>
            <a:noAutofit/>
          </a:bodyPr>
          <a:lstStyle>
            <a:lvl1pPr marL="0" indent="0">
              <a:buNone/>
              <a:defRPr sz="1800" b="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En partenariat avec :</a:t>
            </a:r>
          </a:p>
        </p:txBody>
      </p:sp>
      <p:sp>
        <p:nvSpPr>
          <p:cNvPr id="34" name="Espace réservé du texte 2">
            <a:extLst>
              <a:ext uri="{FF2B5EF4-FFF2-40B4-BE49-F238E27FC236}">
                <a16:creationId xmlns:a16="http://schemas.microsoft.com/office/drawing/2014/main" id="{963CCC12-943C-4ED7-A643-994C5B8211AC}"/>
              </a:ext>
            </a:extLst>
          </p:cNvPr>
          <p:cNvSpPr>
            <a:spLocks noGrp="1"/>
          </p:cNvSpPr>
          <p:nvPr>
            <p:ph type="body" idx="14" hasCustomPrompt="1"/>
          </p:nvPr>
        </p:nvSpPr>
        <p:spPr>
          <a:xfrm>
            <a:off x="736599" y="4548305"/>
            <a:ext cx="2172451" cy="270433"/>
          </a:xfrm>
          <a:prstGeom prst="rect">
            <a:avLst/>
          </a:prstGeom>
        </p:spPr>
        <p:txBody>
          <a:bodyPr>
            <a:noAutofit/>
          </a:bodyPr>
          <a:lstStyle>
            <a:lvl1pPr marL="0" indent="0">
              <a:buNone/>
              <a:defRPr sz="1800" b="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Texte :</a:t>
            </a:r>
          </a:p>
        </p:txBody>
      </p:sp>
      <p:sp>
        <p:nvSpPr>
          <p:cNvPr id="35" name="Espace réservé du texte 2">
            <a:extLst>
              <a:ext uri="{FF2B5EF4-FFF2-40B4-BE49-F238E27FC236}">
                <a16:creationId xmlns:a16="http://schemas.microsoft.com/office/drawing/2014/main" id="{5230B534-126F-4496-98FC-9D8FA0BA97B3}"/>
              </a:ext>
            </a:extLst>
          </p:cNvPr>
          <p:cNvSpPr>
            <a:spLocks noGrp="1"/>
          </p:cNvSpPr>
          <p:nvPr>
            <p:ph type="body" idx="1" hasCustomPrompt="1"/>
          </p:nvPr>
        </p:nvSpPr>
        <p:spPr>
          <a:xfrm>
            <a:off x="633334" y="1270539"/>
            <a:ext cx="4929066" cy="365125"/>
          </a:xfrm>
          <a:prstGeom prst="rect">
            <a:avLst/>
          </a:prstGeom>
        </p:spPr>
        <p:txBody>
          <a:bodyPr/>
          <a:lstStyle>
            <a:lvl1pPr marL="0" indent="0">
              <a:buNone/>
              <a:defRPr sz="2800" b="1">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Logos</a:t>
            </a:r>
          </a:p>
        </p:txBody>
      </p:sp>
      <p:pic>
        <p:nvPicPr>
          <p:cNvPr id="22" name="Image 21">
            <a:extLst>
              <a:ext uri="{FF2B5EF4-FFF2-40B4-BE49-F238E27FC236}">
                <a16:creationId xmlns:a16="http://schemas.microsoft.com/office/drawing/2014/main" id="{9163513C-D85C-4C91-8067-3E06CC7567C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8063" y="195566"/>
            <a:ext cx="3196596" cy="789364"/>
          </a:xfrm>
          <a:prstGeom prst="rect">
            <a:avLst/>
          </a:prstGeom>
        </p:spPr>
      </p:pic>
      <p:pic>
        <p:nvPicPr>
          <p:cNvPr id="3" name="Image 2">
            <a:extLst>
              <a:ext uri="{FF2B5EF4-FFF2-40B4-BE49-F238E27FC236}">
                <a16:creationId xmlns:a16="http://schemas.microsoft.com/office/drawing/2014/main" id="{99D183B7-11ED-4D69-84C8-2AA6E5793AAA}"/>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778711" y="3356428"/>
            <a:ext cx="1154481" cy="1154481"/>
          </a:xfrm>
          <a:prstGeom prst="rect">
            <a:avLst/>
          </a:prstGeom>
        </p:spPr>
      </p:pic>
      <p:pic>
        <p:nvPicPr>
          <p:cNvPr id="6" name="Image 5">
            <a:extLst>
              <a:ext uri="{FF2B5EF4-FFF2-40B4-BE49-F238E27FC236}">
                <a16:creationId xmlns:a16="http://schemas.microsoft.com/office/drawing/2014/main" id="{E6A085C9-6136-4B13-840C-93164C425DD5}"/>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932834" y="3556204"/>
            <a:ext cx="757527" cy="757527"/>
          </a:xfrm>
          <a:prstGeom prst="rect">
            <a:avLst/>
          </a:prstGeom>
        </p:spPr>
      </p:pic>
    </p:spTree>
    <p:extLst>
      <p:ext uri="{BB962C8B-B14F-4D97-AF65-F5344CB8AC3E}">
        <p14:creationId xmlns:p14="http://schemas.microsoft.com/office/powerpoint/2010/main" val="2596468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position personnalisée fin">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8F7A3402-736E-4895-B57D-671E8A88FA43}"/>
              </a:ext>
            </a:extLst>
          </p:cNvPr>
          <p:cNvSpPr>
            <a:spLocks noGrp="1"/>
          </p:cNvSpPr>
          <p:nvPr>
            <p:ph type="sldNum" sz="quarter" idx="12"/>
          </p:nvPr>
        </p:nvSpPr>
        <p:spPr/>
        <p:txBody>
          <a:bodyPr/>
          <a:lstStyle/>
          <a:p>
            <a:fld id="{B8B15B4B-E8A1-4004-9AED-6A4F416B8165}" type="slidenum">
              <a:rPr lang="fr-FR" smtClean="0"/>
              <a:t>‹N°›</a:t>
            </a:fld>
            <a:endParaRPr lang="fr-FR"/>
          </a:p>
        </p:txBody>
      </p:sp>
      <p:sp>
        <p:nvSpPr>
          <p:cNvPr id="8" name="Espace réservé du texte 2">
            <a:extLst>
              <a:ext uri="{FF2B5EF4-FFF2-40B4-BE49-F238E27FC236}">
                <a16:creationId xmlns:a16="http://schemas.microsoft.com/office/drawing/2014/main" id="{7A0049C1-506E-49AD-A494-2763435887E7}"/>
              </a:ext>
            </a:extLst>
          </p:cNvPr>
          <p:cNvSpPr>
            <a:spLocks noGrp="1"/>
          </p:cNvSpPr>
          <p:nvPr>
            <p:ph type="body" idx="1" hasCustomPrompt="1"/>
          </p:nvPr>
        </p:nvSpPr>
        <p:spPr>
          <a:xfrm>
            <a:off x="447392" y="3165170"/>
            <a:ext cx="5564228" cy="527660"/>
          </a:xfrm>
          <a:prstGeom prst="rect">
            <a:avLst/>
          </a:prstGeom>
        </p:spPr>
        <p:txBody>
          <a:bodyPr>
            <a:noAutofit/>
          </a:bodyPr>
          <a:lstStyle>
            <a:lvl1pPr marL="0" indent="0">
              <a:buNone/>
              <a:defRPr sz="3200" b="1">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NOM DE LA PRÉSENTATION</a:t>
            </a:r>
          </a:p>
        </p:txBody>
      </p:sp>
      <p:pic>
        <p:nvPicPr>
          <p:cNvPr id="7" name="Image 6">
            <a:extLst>
              <a:ext uri="{FF2B5EF4-FFF2-40B4-BE49-F238E27FC236}">
                <a16:creationId xmlns:a16="http://schemas.microsoft.com/office/drawing/2014/main" id="{2EEDC92F-1535-4A9E-9DC0-085391F619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988" y="4619443"/>
            <a:ext cx="592666" cy="208938"/>
          </a:xfrm>
          <a:prstGeom prst="rect">
            <a:avLst/>
          </a:prstGeom>
        </p:spPr>
      </p:pic>
      <p:pic>
        <p:nvPicPr>
          <p:cNvPr id="11" name="Image 10">
            <a:extLst>
              <a:ext uri="{FF2B5EF4-FFF2-40B4-BE49-F238E27FC236}">
                <a16:creationId xmlns:a16="http://schemas.microsoft.com/office/drawing/2014/main" id="{B5843556-CCF1-4D28-9AC6-520FE0AD5F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392" y="4883273"/>
            <a:ext cx="723858" cy="399569"/>
          </a:xfrm>
          <a:prstGeom prst="rect">
            <a:avLst/>
          </a:prstGeom>
        </p:spPr>
      </p:pic>
      <p:pic>
        <p:nvPicPr>
          <p:cNvPr id="12" name="Image 11">
            <a:extLst>
              <a:ext uri="{FF2B5EF4-FFF2-40B4-BE49-F238E27FC236}">
                <a16:creationId xmlns:a16="http://schemas.microsoft.com/office/drawing/2014/main" id="{399AEB84-A928-43DB-98CD-656EB84CFB5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0267" y="2207144"/>
            <a:ext cx="3196596" cy="789364"/>
          </a:xfrm>
          <a:prstGeom prst="rect">
            <a:avLst/>
          </a:prstGeom>
        </p:spPr>
      </p:pic>
      <p:sp>
        <p:nvSpPr>
          <p:cNvPr id="3" name="Espace réservé du texte 2">
            <a:extLst>
              <a:ext uri="{FF2B5EF4-FFF2-40B4-BE49-F238E27FC236}">
                <a16:creationId xmlns:a16="http://schemas.microsoft.com/office/drawing/2014/main" id="{86DF5B27-67E5-4D7E-B830-52C5C88CEF8E}"/>
              </a:ext>
            </a:extLst>
          </p:cNvPr>
          <p:cNvSpPr>
            <a:spLocks noGrp="1"/>
          </p:cNvSpPr>
          <p:nvPr>
            <p:ph type="body" sz="quarter" idx="13" hasCustomPrompt="1"/>
          </p:nvPr>
        </p:nvSpPr>
        <p:spPr>
          <a:xfrm>
            <a:off x="440267" y="3845791"/>
            <a:ext cx="5499100" cy="682320"/>
          </a:xfrm>
        </p:spPr>
        <p:txBody>
          <a:bodyPr>
            <a:noAutofit/>
          </a:bodyPr>
          <a:lstStyle>
            <a:lvl1pPr marL="0" indent="0">
              <a:buNone/>
              <a:defRPr sz="1600"/>
            </a:lvl1pPr>
          </a:lstStyle>
          <a:p>
            <a:pPr lvl="0"/>
            <a:r>
              <a:rPr lang="fr-FR" dirty="0"/>
              <a:t>Auteur, fonction, entité</a:t>
            </a:r>
          </a:p>
          <a:p>
            <a:pPr lvl="0"/>
            <a:r>
              <a:rPr lang="fr-FR" dirty="0"/>
              <a:t>Contact : nomprenom@entite.com</a:t>
            </a:r>
          </a:p>
        </p:txBody>
      </p:sp>
    </p:spTree>
    <p:extLst>
      <p:ext uri="{BB962C8B-B14F-4D97-AF65-F5344CB8AC3E}">
        <p14:creationId xmlns:p14="http://schemas.microsoft.com/office/powerpoint/2010/main" val="14644819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Diapo vide">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8F7A3402-736E-4895-B57D-671E8A88FA43}"/>
              </a:ext>
            </a:extLst>
          </p:cNvPr>
          <p:cNvSpPr>
            <a:spLocks noGrp="1"/>
          </p:cNvSpPr>
          <p:nvPr>
            <p:ph type="sldNum" sz="quarter" idx="12"/>
          </p:nvPr>
        </p:nvSpPr>
        <p:spPr/>
        <p:txBody>
          <a:bodyPr/>
          <a:lstStyle/>
          <a:p>
            <a:fld id="{B8B15B4B-E8A1-4004-9AED-6A4F416B8165}" type="slidenum">
              <a:rPr lang="fr-FR" smtClean="0"/>
              <a:t>‹N°›</a:t>
            </a:fld>
            <a:endParaRPr lang="fr-FR"/>
          </a:p>
        </p:txBody>
      </p:sp>
    </p:spTree>
    <p:extLst>
      <p:ext uri="{BB962C8B-B14F-4D97-AF65-F5344CB8AC3E}">
        <p14:creationId xmlns:p14="http://schemas.microsoft.com/office/powerpoint/2010/main" val="3298282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re Présentation 1">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BE1DD1DD-10CA-493E-A365-944AADC7A22C}"/>
              </a:ext>
            </a:extLst>
          </p:cNvPr>
          <p:cNvPicPr>
            <a:picLocks noChangeAspect="1"/>
          </p:cNvPicPr>
          <p:nvPr/>
        </p:nvPicPr>
        <p:blipFill rotWithShape="1">
          <a:blip r:embed="rId2">
            <a:extLst>
              <a:ext uri="{28A0092B-C50C-407E-A947-70E740481C1C}">
                <a14:useLocalDpi xmlns:a14="http://schemas.microsoft.com/office/drawing/2010/main" val="0"/>
              </a:ext>
            </a:extLst>
          </a:blip>
          <a:srcRect t="17528" b="25119"/>
          <a:stretch/>
        </p:blipFill>
        <p:spPr>
          <a:xfrm>
            <a:off x="0" y="-8035"/>
            <a:ext cx="12192000" cy="4190568"/>
          </a:xfrm>
          <a:prstGeom prst="rect">
            <a:avLst/>
          </a:prstGeom>
        </p:spPr>
      </p:pic>
      <p:sp>
        <p:nvSpPr>
          <p:cNvPr id="3" name="Espace réservé du texte 2">
            <a:extLst>
              <a:ext uri="{FF2B5EF4-FFF2-40B4-BE49-F238E27FC236}">
                <a16:creationId xmlns:a16="http://schemas.microsoft.com/office/drawing/2014/main" id="{1AF3894B-56C3-40A9-A168-6B3791994F47}"/>
              </a:ext>
            </a:extLst>
          </p:cNvPr>
          <p:cNvSpPr>
            <a:spLocks noGrp="1"/>
          </p:cNvSpPr>
          <p:nvPr>
            <p:ph type="body" idx="1" hasCustomPrompt="1"/>
          </p:nvPr>
        </p:nvSpPr>
        <p:spPr>
          <a:xfrm>
            <a:off x="404772" y="5342936"/>
            <a:ext cx="5564228" cy="527660"/>
          </a:xfrm>
          <a:prstGeom prst="rect">
            <a:avLst/>
          </a:prstGeom>
        </p:spPr>
        <p:txBody>
          <a:bodyPr>
            <a:noAutofit/>
          </a:bodyPr>
          <a:lstStyle>
            <a:lvl1pPr marL="0" indent="0">
              <a:buNone/>
              <a:defRPr sz="3200" b="1">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NOM DE LA PRÉSENTATION</a:t>
            </a:r>
          </a:p>
        </p:txBody>
      </p:sp>
      <p:pic>
        <p:nvPicPr>
          <p:cNvPr id="6" name="Image 5">
            <a:extLst>
              <a:ext uri="{FF2B5EF4-FFF2-40B4-BE49-F238E27FC236}">
                <a16:creationId xmlns:a16="http://schemas.microsoft.com/office/drawing/2014/main" id="{13AD24D7-7CDC-40D5-B02A-F96C26022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75230" y="5606766"/>
            <a:ext cx="592666" cy="208938"/>
          </a:xfrm>
          <a:prstGeom prst="rect">
            <a:avLst/>
          </a:prstGeom>
        </p:spPr>
      </p:pic>
      <p:pic>
        <p:nvPicPr>
          <p:cNvPr id="7" name="Image 6">
            <a:extLst>
              <a:ext uri="{FF2B5EF4-FFF2-40B4-BE49-F238E27FC236}">
                <a16:creationId xmlns:a16="http://schemas.microsoft.com/office/drawing/2014/main" id="{15D923FF-C5ED-43DF-BC9C-3A14EA7B5A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09634" y="5870596"/>
            <a:ext cx="723858" cy="399569"/>
          </a:xfrm>
          <a:prstGeom prst="rect">
            <a:avLst/>
          </a:prstGeom>
        </p:spPr>
      </p:pic>
      <p:pic>
        <p:nvPicPr>
          <p:cNvPr id="8" name="Image 7">
            <a:extLst>
              <a:ext uri="{FF2B5EF4-FFF2-40B4-BE49-F238E27FC236}">
                <a16:creationId xmlns:a16="http://schemas.microsoft.com/office/drawing/2014/main" id="{F565A6AA-0943-489E-9BAC-7A35A83B462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04772" y="4499967"/>
            <a:ext cx="3196596" cy="789364"/>
          </a:xfrm>
          <a:prstGeom prst="rect">
            <a:avLst/>
          </a:prstGeom>
        </p:spPr>
      </p:pic>
    </p:spTree>
    <p:extLst>
      <p:ext uri="{BB962C8B-B14F-4D97-AF65-F5344CB8AC3E}">
        <p14:creationId xmlns:p14="http://schemas.microsoft.com/office/powerpoint/2010/main" val="4287157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re de partie">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1AF3894B-56C3-40A9-A168-6B3791994F47}"/>
              </a:ext>
            </a:extLst>
          </p:cNvPr>
          <p:cNvSpPr>
            <a:spLocks noGrp="1"/>
          </p:cNvSpPr>
          <p:nvPr>
            <p:ph type="body" idx="1" hasCustomPrompt="1"/>
          </p:nvPr>
        </p:nvSpPr>
        <p:spPr>
          <a:xfrm>
            <a:off x="952500" y="2823669"/>
            <a:ext cx="5564228" cy="1301322"/>
          </a:xfrm>
          <a:prstGeom prst="rect">
            <a:avLst/>
          </a:prstGeom>
        </p:spPr>
        <p:txBody>
          <a:bodyPr>
            <a:noAutofit/>
          </a:bodyPr>
          <a:lstStyle>
            <a:lvl1pPr marL="0" indent="0">
              <a:buNone/>
              <a:defRPr sz="3200" b="1">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PARTIE 1</a:t>
            </a:r>
          </a:p>
          <a:p>
            <a:pPr lvl="0"/>
            <a:r>
              <a:rPr lang="fr-FR" dirty="0"/>
              <a:t>|Ubi ad et </a:t>
            </a:r>
            <a:r>
              <a:rPr lang="fr-FR" dirty="0" err="1"/>
              <a:t>et</a:t>
            </a:r>
            <a:r>
              <a:rPr lang="fr-FR" dirty="0"/>
              <a:t> </a:t>
            </a:r>
            <a:r>
              <a:rPr lang="fr-FR" dirty="0" err="1"/>
              <a:t>resistente</a:t>
            </a:r>
            <a:endParaRPr lang="fr-FR" dirty="0"/>
          </a:p>
        </p:txBody>
      </p:sp>
    </p:spTree>
    <p:extLst>
      <p:ext uri="{BB962C8B-B14F-4D97-AF65-F5344CB8AC3E}">
        <p14:creationId xmlns:p14="http://schemas.microsoft.com/office/powerpoint/2010/main" val="2580405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re de partie">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1AF3894B-56C3-40A9-A168-6B3791994F47}"/>
              </a:ext>
            </a:extLst>
          </p:cNvPr>
          <p:cNvSpPr>
            <a:spLocks noGrp="1"/>
          </p:cNvSpPr>
          <p:nvPr>
            <p:ph type="body" idx="1" hasCustomPrompt="1"/>
          </p:nvPr>
        </p:nvSpPr>
        <p:spPr>
          <a:xfrm>
            <a:off x="952500" y="2823669"/>
            <a:ext cx="5564228" cy="1301322"/>
          </a:xfrm>
          <a:prstGeom prst="rect">
            <a:avLst/>
          </a:prstGeom>
        </p:spPr>
        <p:txBody>
          <a:bodyPr>
            <a:noAutofit/>
          </a:bodyPr>
          <a:lstStyle>
            <a:lvl1pPr marL="0" indent="0">
              <a:buNone/>
              <a:defRPr sz="3200" b="1">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PARTIE 1</a:t>
            </a:r>
          </a:p>
          <a:p>
            <a:pPr lvl="0"/>
            <a:r>
              <a:rPr lang="fr-FR" dirty="0"/>
              <a:t>|Ubi ad et </a:t>
            </a:r>
            <a:r>
              <a:rPr lang="fr-FR" dirty="0" err="1"/>
              <a:t>et</a:t>
            </a:r>
            <a:r>
              <a:rPr lang="fr-FR" dirty="0"/>
              <a:t> </a:t>
            </a:r>
            <a:r>
              <a:rPr lang="fr-FR" dirty="0" err="1"/>
              <a:t>resistente</a:t>
            </a:r>
            <a:endParaRPr lang="fr-FR" dirty="0"/>
          </a:p>
        </p:txBody>
      </p:sp>
      <p:pic>
        <p:nvPicPr>
          <p:cNvPr id="6" name="Image 5">
            <a:extLst>
              <a:ext uri="{FF2B5EF4-FFF2-40B4-BE49-F238E27FC236}">
                <a16:creationId xmlns:a16="http://schemas.microsoft.com/office/drawing/2014/main" id="{8EE3D7A5-5F91-40A2-9D5B-87A299500A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500" y="1862778"/>
            <a:ext cx="3196596" cy="789364"/>
          </a:xfrm>
          <a:prstGeom prst="rect">
            <a:avLst/>
          </a:prstGeom>
        </p:spPr>
      </p:pic>
    </p:spTree>
    <p:extLst>
      <p:ext uri="{BB962C8B-B14F-4D97-AF65-F5344CB8AC3E}">
        <p14:creationId xmlns:p14="http://schemas.microsoft.com/office/powerpoint/2010/main" val="2940044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apo_texte+photo">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A9DE6D0E-3A6D-428D-8A0B-478E75C6E020}"/>
              </a:ext>
            </a:extLst>
          </p:cNvPr>
          <p:cNvSpPr>
            <a:spLocks noGrp="1"/>
          </p:cNvSpPr>
          <p:nvPr>
            <p:ph type="sldNum" sz="quarter" idx="12"/>
          </p:nvPr>
        </p:nvSpPr>
        <p:spPr/>
        <p:txBody>
          <a:bodyPr/>
          <a:lstStyle/>
          <a:p>
            <a:fld id="{B8B15B4B-E8A1-4004-9AED-6A4F416B8165}" type="slidenum">
              <a:rPr lang="fr-FR" smtClean="0"/>
              <a:t>‹N°›</a:t>
            </a:fld>
            <a:endParaRPr lang="fr-FR"/>
          </a:p>
        </p:txBody>
      </p:sp>
      <p:sp>
        <p:nvSpPr>
          <p:cNvPr id="7" name="Espace réservé du texte 2">
            <a:extLst>
              <a:ext uri="{FF2B5EF4-FFF2-40B4-BE49-F238E27FC236}">
                <a16:creationId xmlns:a16="http://schemas.microsoft.com/office/drawing/2014/main" id="{65C9D689-E01C-4619-9038-FB14C93EFEDD}"/>
              </a:ext>
            </a:extLst>
          </p:cNvPr>
          <p:cNvSpPr>
            <a:spLocks noGrp="1"/>
          </p:cNvSpPr>
          <p:nvPr>
            <p:ph type="body" idx="1" hasCustomPrompt="1"/>
          </p:nvPr>
        </p:nvSpPr>
        <p:spPr>
          <a:xfrm>
            <a:off x="838200" y="1482136"/>
            <a:ext cx="4929066" cy="365125"/>
          </a:xfrm>
          <a:prstGeom prst="rect">
            <a:avLst/>
          </a:prstGeom>
        </p:spPr>
        <p:txBody>
          <a:bodyPr/>
          <a:lstStyle>
            <a:lvl1pPr marL="0" indent="0">
              <a:buNone/>
              <a:defRPr sz="2800" b="1">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Titre de la slide</a:t>
            </a:r>
          </a:p>
        </p:txBody>
      </p:sp>
      <p:sp>
        <p:nvSpPr>
          <p:cNvPr id="9" name="Espace réservé du contenu 2">
            <a:extLst>
              <a:ext uri="{FF2B5EF4-FFF2-40B4-BE49-F238E27FC236}">
                <a16:creationId xmlns:a16="http://schemas.microsoft.com/office/drawing/2014/main" id="{04BA4029-E78B-4096-BD16-97D72BB67E0B}"/>
              </a:ext>
            </a:extLst>
          </p:cNvPr>
          <p:cNvSpPr>
            <a:spLocks noGrp="1"/>
          </p:cNvSpPr>
          <p:nvPr>
            <p:ph idx="13" hasCustomPrompt="1"/>
          </p:nvPr>
        </p:nvSpPr>
        <p:spPr>
          <a:xfrm>
            <a:off x="838199" y="2052310"/>
            <a:ext cx="4929067" cy="3185115"/>
          </a:xfrm>
          <a:prstGeom prst="rect">
            <a:avLst/>
          </a:prstGeom>
        </p:spPr>
        <p:txBody>
          <a:bodyPr/>
          <a:lstStyle>
            <a:lvl1pPr>
              <a:defRPr/>
            </a:lvl1pPr>
            <a:lvl2pPr>
              <a:defRPr/>
            </a:lvl2pPr>
            <a:lvl3pPr>
              <a:defRPr/>
            </a:lvl3pPr>
            <a:lvl4pPr>
              <a:defRPr/>
            </a:lvl4pPr>
            <a:lvl5pPr>
              <a:defRPr/>
            </a:lvl5pPr>
          </a:lstStyle>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3" name="Image 2">
            <a:extLst>
              <a:ext uri="{FF2B5EF4-FFF2-40B4-BE49-F238E27FC236}">
                <a16:creationId xmlns:a16="http://schemas.microsoft.com/office/drawing/2014/main" id="{AEBCE826-0F59-4272-B9EF-BF10763E169A}"/>
              </a:ext>
            </a:extLst>
          </p:cNvPr>
          <p:cNvPicPr>
            <a:picLocks noChangeAspect="1"/>
          </p:cNvPicPr>
          <p:nvPr/>
        </p:nvPicPr>
        <p:blipFill rotWithShape="1">
          <a:blip r:embed="rId2">
            <a:extLst>
              <a:ext uri="{28A0092B-C50C-407E-A947-70E740481C1C}">
                <a14:useLocalDpi xmlns:a14="http://schemas.microsoft.com/office/drawing/2010/main" val="0"/>
              </a:ext>
            </a:extLst>
          </a:blip>
          <a:srcRect r="9631"/>
          <a:stretch/>
        </p:blipFill>
        <p:spPr>
          <a:xfrm>
            <a:off x="6875754" y="1400174"/>
            <a:ext cx="4596715" cy="3837251"/>
          </a:xfrm>
          <a:prstGeom prst="rect">
            <a:avLst/>
          </a:prstGeom>
        </p:spPr>
      </p:pic>
      <p:pic>
        <p:nvPicPr>
          <p:cNvPr id="8" name="Image 7">
            <a:extLst>
              <a:ext uri="{FF2B5EF4-FFF2-40B4-BE49-F238E27FC236}">
                <a16:creationId xmlns:a16="http://schemas.microsoft.com/office/drawing/2014/main" id="{F8B7959A-5506-481F-9F38-239583E535F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8063" y="195566"/>
            <a:ext cx="3196596" cy="789364"/>
          </a:xfrm>
          <a:prstGeom prst="rect">
            <a:avLst/>
          </a:prstGeom>
        </p:spPr>
      </p:pic>
    </p:spTree>
    <p:extLst>
      <p:ext uri="{BB962C8B-B14F-4D97-AF65-F5344CB8AC3E}">
        <p14:creationId xmlns:p14="http://schemas.microsoft.com/office/powerpoint/2010/main" val="1229022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apositive texte+photo fond gri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78DF46-553C-4FA7-80FD-85786AF08848}"/>
              </a:ext>
            </a:extLst>
          </p:cNvPr>
          <p:cNvSpPr/>
          <p:nvPr/>
        </p:nvSpPr>
        <p:spPr>
          <a:xfrm>
            <a:off x="1" y="1107828"/>
            <a:ext cx="6807199" cy="5074081"/>
          </a:xfrm>
          <a:prstGeom prst="rect">
            <a:avLst/>
          </a:prstGeom>
          <a:solidFill>
            <a:schemeClr val="bg2">
              <a:lumMod val="9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solidFill>
                <a:schemeClr val="bg2"/>
              </a:solidFill>
            </a:endParaRPr>
          </a:p>
        </p:txBody>
      </p:sp>
      <p:sp>
        <p:nvSpPr>
          <p:cNvPr id="5" name="Espace réservé du pied de page 4">
            <a:extLst>
              <a:ext uri="{FF2B5EF4-FFF2-40B4-BE49-F238E27FC236}">
                <a16:creationId xmlns:a16="http://schemas.microsoft.com/office/drawing/2014/main" id="{964AFAEA-DE4B-45B0-BE2C-BF73B71D9ACC}"/>
              </a:ext>
            </a:extLst>
          </p:cNvPr>
          <p:cNvSpPr>
            <a:spLocks noGrp="1"/>
          </p:cNvSpPr>
          <p:nvPr>
            <p:ph type="ftr" sz="quarter" idx="11"/>
          </p:nvPr>
        </p:nvSpPr>
        <p:spPr>
          <a:xfrm>
            <a:off x="9965266" y="5192712"/>
            <a:ext cx="1388533" cy="258763"/>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A9DE6D0E-3A6D-428D-8A0B-478E75C6E020}"/>
              </a:ext>
            </a:extLst>
          </p:cNvPr>
          <p:cNvSpPr>
            <a:spLocks noGrp="1"/>
          </p:cNvSpPr>
          <p:nvPr>
            <p:ph type="sldNum" sz="quarter" idx="12"/>
          </p:nvPr>
        </p:nvSpPr>
        <p:spPr/>
        <p:txBody>
          <a:bodyPr/>
          <a:lstStyle/>
          <a:p>
            <a:fld id="{B8B15B4B-E8A1-4004-9AED-6A4F416B8165}" type="slidenum">
              <a:rPr lang="fr-FR" smtClean="0"/>
              <a:t>‹N°›</a:t>
            </a:fld>
            <a:endParaRPr lang="fr-FR"/>
          </a:p>
        </p:txBody>
      </p:sp>
      <p:sp>
        <p:nvSpPr>
          <p:cNvPr id="7" name="Espace réservé du texte 2">
            <a:extLst>
              <a:ext uri="{FF2B5EF4-FFF2-40B4-BE49-F238E27FC236}">
                <a16:creationId xmlns:a16="http://schemas.microsoft.com/office/drawing/2014/main" id="{65C9D689-E01C-4619-9038-FB14C93EFEDD}"/>
              </a:ext>
            </a:extLst>
          </p:cNvPr>
          <p:cNvSpPr>
            <a:spLocks noGrp="1"/>
          </p:cNvSpPr>
          <p:nvPr>
            <p:ph type="body" idx="1" hasCustomPrompt="1"/>
          </p:nvPr>
        </p:nvSpPr>
        <p:spPr>
          <a:xfrm>
            <a:off x="838200" y="1482136"/>
            <a:ext cx="4929066" cy="365125"/>
          </a:xfrm>
          <a:prstGeom prst="rect">
            <a:avLst/>
          </a:prstGeom>
        </p:spPr>
        <p:txBody>
          <a:bodyPr/>
          <a:lstStyle>
            <a:lvl1pPr marL="0" indent="0">
              <a:buNone/>
              <a:defRPr sz="2800" b="1">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Titre de la slide</a:t>
            </a:r>
          </a:p>
        </p:txBody>
      </p:sp>
      <p:pic>
        <p:nvPicPr>
          <p:cNvPr id="8" name="Image 7">
            <a:extLst>
              <a:ext uri="{FF2B5EF4-FFF2-40B4-BE49-F238E27FC236}">
                <a16:creationId xmlns:a16="http://schemas.microsoft.com/office/drawing/2014/main" id="{E9F7DEAC-DC06-41BD-A42F-5420CFC00E93}"/>
              </a:ext>
            </a:extLst>
          </p:cNvPr>
          <p:cNvPicPr>
            <a:picLocks noChangeAspect="1"/>
          </p:cNvPicPr>
          <p:nvPr/>
        </p:nvPicPr>
        <p:blipFill rotWithShape="1">
          <a:blip r:embed="rId2">
            <a:extLst>
              <a:ext uri="{28A0092B-C50C-407E-A947-70E740481C1C}">
                <a14:useLocalDpi xmlns:a14="http://schemas.microsoft.com/office/drawing/2010/main" val="0"/>
              </a:ext>
            </a:extLst>
          </a:blip>
          <a:srcRect l="68775" t="17528" b="25119"/>
          <a:stretch/>
        </p:blipFill>
        <p:spPr>
          <a:xfrm>
            <a:off x="6807200" y="1107828"/>
            <a:ext cx="5384800" cy="5074081"/>
          </a:xfrm>
          <a:prstGeom prst="rect">
            <a:avLst/>
          </a:prstGeom>
        </p:spPr>
      </p:pic>
      <p:sp>
        <p:nvSpPr>
          <p:cNvPr id="9" name="Espace réservé du contenu 2">
            <a:extLst>
              <a:ext uri="{FF2B5EF4-FFF2-40B4-BE49-F238E27FC236}">
                <a16:creationId xmlns:a16="http://schemas.microsoft.com/office/drawing/2014/main" id="{04BA4029-E78B-4096-BD16-97D72BB67E0B}"/>
              </a:ext>
            </a:extLst>
          </p:cNvPr>
          <p:cNvSpPr>
            <a:spLocks noGrp="1"/>
          </p:cNvSpPr>
          <p:nvPr>
            <p:ph idx="13" hasCustomPrompt="1"/>
          </p:nvPr>
        </p:nvSpPr>
        <p:spPr>
          <a:xfrm>
            <a:off x="838200" y="2052310"/>
            <a:ext cx="5384800" cy="3185115"/>
          </a:xfrm>
          <a:prstGeom prst="rect">
            <a:avLst/>
          </a:prstGeom>
        </p:spPr>
        <p:txBody>
          <a:bodyPr/>
          <a:lstStyle>
            <a:lvl1pPr>
              <a:defRPr/>
            </a:lvl1pPr>
            <a:lvl2pPr>
              <a:defRPr/>
            </a:lvl2pPr>
            <a:lvl3pPr>
              <a:defRPr/>
            </a:lvl3pPr>
            <a:lvl4pPr>
              <a:defRPr/>
            </a:lvl4pPr>
            <a:lvl5pPr>
              <a:defRPr/>
            </a:lvl5pPr>
          </a:lstStyle>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11" name="Image 10">
            <a:extLst>
              <a:ext uri="{FF2B5EF4-FFF2-40B4-BE49-F238E27FC236}">
                <a16:creationId xmlns:a16="http://schemas.microsoft.com/office/drawing/2014/main" id="{B04709DB-24F9-40C0-82E4-946538C17B3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8063" y="195566"/>
            <a:ext cx="3196596" cy="789364"/>
          </a:xfrm>
          <a:prstGeom prst="rect">
            <a:avLst/>
          </a:prstGeom>
        </p:spPr>
      </p:pic>
    </p:spTree>
    <p:extLst>
      <p:ext uri="{BB962C8B-B14F-4D97-AF65-F5344CB8AC3E}">
        <p14:creationId xmlns:p14="http://schemas.microsoft.com/office/powerpoint/2010/main" val="3961282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iapo classique">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A9DE6D0E-3A6D-428D-8A0B-478E75C6E020}"/>
              </a:ext>
            </a:extLst>
          </p:cNvPr>
          <p:cNvSpPr>
            <a:spLocks noGrp="1"/>
          </p:cNvSpPr>
          <p:nvPr>
            <p:ph type="sldNum" sz="quarter" idx="12"/>
          </p:nvPr>
        </p:nvSpPr>
        <p:spPr/>
        <p:txBody>
          <a:bodyPr/>
          <a:lstStyle/>
          <a:p>
            <a:fld id="{B8B15B4B-E8A1-4004-9AED-6A4F416B8165}" type="slidenum">
              <a:rPr lang="fr-FR" smtClean="0"/>
              <a:t>‹N°›</a:t>
            </a:fld>
            <a:endParaRPr lang="fr-FR"/>
          </a:p>
        </p:txBody>
      </p:sp>
      <p:sp>
        <p:nvSpPr>
          <p:cNvPr id="7" name="Espace réservé du texte 2">
            <a:extLst>
              <a:ext uri="{FF2B5EF4-FFF2-40B4-BE49-F238E27FC236}">
                <a16:creationId xmlns:a16="http://schemas.microsoft.com/office/drawing/2014/main" id="{65C9D689-E01C-4619-9038-FB14C93EFEDD}"/>
              </a:ext>
            </a:extLst>
          </p:cNvPr>
          <p:cNvSpPr>
            <a:spLocks noGrp="1"/>
          </p:cNvSpPr>
          <p:nvPr>
            <p:ph type="body" idx="1" hasCustomPrompt="1"/>
          </p:nvPr>
        </p:nvSpPr>
        <p:spPr>
          <a:xfrm>
            <a:off x="838200" y="1482136"/>
            <a:ext cx="4929066" cy="365125"/>
          </a:xfrm>
          <a:prstGeom prst="rect">
            <a:avLst/>
          </a:prstGeom>
        </p:spPr>
        <p:txBody>
          <a:bodyPr/>
          <a:lstStyle>
            <a:lvl1pPr marL="0" indent="0">
              <a:buNone/>
              <a:defRPr sz="2800" b="1">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Titre de la slide</a:t>
            </a:r>
          </a:p>
        </p:txBody>
      </p:sp>
      <p:sp>
        <p:nvSpPr>
          <p:cNvPr id="9" name="Espace réservé du contenu 2">
            <a:extLst>
              <a:ext uri="{FF2B5EF4-FFF2-40B4-BE49-F238E27FC236}">
                <a16:creationId xmlns:a16="http://schemas.microsoft.com/office/drawing/2014/main" id="{04BA4029-E78B-4096-BD16-97D72BB67E0B}"/>
              </a:ext>
            </a:extLst>
          </p:cNvPr>
          <p:cNvSpPr>
            <a:spLocks noGrp="1"/>
          </p:cNvSpPr>
          <p:nvPr>
            <p:ph idx="13" hasCustomPrompt="1"/>
          </p:nvPr>
        </p:nvSpPr>
        <p:spPr>
          <a:xfrm>
            <a:off x="838199" y="2052310"/>
            <a:ext cx="10525125" cy="3185115"/>
          </a:xfrm>
          <a:prstGeom prst="rect">
            <a:avLst/>
          </a:prstGeom>
        </p:spPr>
        <p:txBody>
          <a:bodyPr/>
          <a:lstStyle>
            <a:lvl1pPr>
              <a:defRPr/>
            </a:lvl1pPr>
            <a:lvl2pPr>
              <a:defRPr/>
            </a:lvl2pPr>
            <a:lvl3pPr>
              <a:defRPr/>
            </a:lvl3pPr>
            <a:lvl4pPr>
              <a:defRPr/>
            </a:lvl4pPr>
            <a:lvl5pPr>
              <a:defRPr/>
            </a:lvl5pPr>
          </a:lstStyle>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8" name="Image 7">
            <a:extLst>
              <a:ext uri="{FF2B5EF4-FFF2-40B4-BE49-F238E27FC236}">
                <a16:creationId xmlns:a16="http://schemas.microsoft.com/office/drawing/2014/main" id="{3875A4F6-64F5-418D-9DAA-EB6442CBAF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063" y="195566"/>
            <a:ext cx="3196596" cy="789364"/>
          </a:xfrm>
          <a:prstGeom prst="rect">
            <a:avLst/>
          </a:prstGeom>
        </p:spPr>
      </p:pic>
    </p:spTree>
    <p:extLst>
      <p:ext uri="{BB962C8B-B14F-4D97-AF65-F5344CB8AC3E}">
        <p14:creationId xmlns:p14="http://schemas.microsoft.com/office/powerpoint/2010/main" val="4004294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iapo classique fond ver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4898EA3-16E2-4738-94A4-941B04F87113}"/>
              </a:ext>
            </a:extLst>
          </p:cNvPr>
          <p:cNvSpPr/>
          <p:nvPr/>
        </p:nvSpPr>
        <p:spPr>
          <a:xfrm>
            <a:off x="0" y="1056447"/>
            <a:ext cx="12192000" cy="5074081"/>
          </a:xfrm>
          <a:prstGeom prst="rect">
            <a:avLst/>
          </a:prstGeom>
          <a:solidFill>
            <a:schemeClr val="accent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solidFill>
                <a:schemeClr val="bg2"/>
              </a:solidFill>
            </a:endParaRPr>
          </a:p>
        </p:txBody>
      </p:sp>
      <p:sp>
        <p:nvSpPr>
          <p:cNvPr id="3" name="Espace réservé du contenu 2">
            <a:extLst>
              <a:ext uri="{FF2B5EF4-FFF2-40B4-BE49-F238E27FC236}">
                <a16:creationId xmlns:a16="http://schemas.microsoft.com/office/drawing/2014/main" id="{E3BC4EA0-3EE7-4765-AD1B-C5204BAB3DC7}"/>
              </a:ext>
            </a:extLst>
          </p:cNvPr>
          <p:cNvSpPr>
            <a:spLocks noGrp="1"/>
          </p:cNvSpPr>
          <p:nvPr>
            <p:ph idx="1" hasCustomPrompt="1"/>
          </p:nvPr>
        </p:nvSpPr>
        <p:spPr>
          <a:xfrm>
            <a:off x="829733" y="1779190"/>
            <a:ext cx="10524067" cy="4351338"/>
          </a:xfrm>
          <a:prstGeom prst="rect">
            <a:avLst/>
          </a:prstGeom>
        </p:spPr>
        <p:txBody>
          <a:bodyPr/>
          <a:lstStyle>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a:extLst>
              <a:ext uri="{FF2B5EF4-FFF2-40B4-BE49-F238E27FC236}">
                <a16:creationId xmlns:a16="http://schemas.microsoft.com/office/drawing/2014/main" id="{3A312EB4-CBA4-4148-9DEB-C86A768E5D3A}"/>
              </a:ext>
            </a:extLst>
          </p:cNvPr>
          <p:cNvSpPr>
            <a:spLocks noGrp="1"/>
          </p:cNvSpPr>
          <p:nvPr>
            <p:ph type="sldNum" sz="quarter" idx="12"/>
          </p:nvPr>
        </p:nvSpPr>
        <p:spPr/>
        <p:txBody>
          <a:bodyPr/>
          <a:lstStyle/>
          <a:p>
            <a:fld id="{B8B15B4B-E8A1-4004-9AED-6A4F416B8165}" type="slidenum">
              <a:rPr lang="fr-FR" smtClean="0"/>
              <a:t>‹N°›</a:t>
            </a:fld>
            <a:endParaRPr lang="fr-FR"/>
          </a:p>
        </p:txBody>
      </p:sp>
      <p:sp>
        <p:nvSpPr>
          <p:cNvPr id="7" name="Espace réservé du texte 2">
            <a:extLst>
              <a:ext uri="{FF2B5EF4-FFF2-40B4-BE49-F238E27FC236}">
                <a16:creationId xmlns:a16="http://schemas.microsoft.com/office/drawing/2014/main" id="{879B878B-7457-4323-AE47-1B2650E0B756}"/>
              </a:ext>
            </a:extLst>
          </p:cNvPr>
          <p:cNvSpPr>
            <a:spLocks noGrp="1"/>
          </p:cNvSpPr>
          <p:nvPr>
            <p:ph type="body" idx="13" hasCustomPrompt="1"/>
          </p:nvPr>
        </p:nvSpPr>
        <p:spPr>
          <a:xfrm>
            <a:off x="838200" y="1188244"/>
            <a:ext cx="4929066" cy="365125"/>
          </a:xfrm>
          <a:prstGeom prst="rect">
            <a:avLst/>
          </a:prstGeom>
        </p:spPr>
        <p:txBody>
          <a:bodyPr/>
          <a:lstStyle>
            <a:lvl1pPr marL="0" indent="0">
              <a:buNone/>
              <a:defRPr sz="28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Titre de la slide</a:t>
            </a:r>
          </a:p>
        </p:txBody>
      </p:sp>
      <p:pic>
        <p:nvPicPr>
          <p:cNvPr id="10" name="Image 9">
            <a:extLst>
              <a:ext uri="{FF2B5EF4-FFF2-40B4-BE49-F238E27FC236}">
                <a16:creationId xmlns:a16="http://schemas.microsoft.com/office/drawing/2014/main" id="{F78A7B86-D42E-461B-BC61-941A551FCF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063" y="195566"/>
            <a:ext cx="3196596" cy="789364"/>
          </a:xfrm>
          <a:prstGeom prst="rect">
            <a:avLst/>
          </a:prstGeom>
        </p:spPr>
      </p:pic>
    </p:spTree>
    <p:extLst>
      <p:ext uri="{BB962C8B-B14F-4D97-AF65-F5344CB8AC3E}">
        <p14:creationId xmlns:p14="http://schemas.microsoft.com/office/powerpoint/2010/main" val="4018709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Diapo deux contenus">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D961E631-0DE3-4194-AF49-0264C26A8808}"/>
              </a:ext>
            </a:extLst>
          </p:cNvPr>
          <p:cNvSpPr>
            <a:spLocks noGrp="1"/>
          </p:cNvSpPr>
          <p:nvPr>
            <p:ph type="sldNum" sz="quarter" idx="12"/>
          </p:nvPr>
        </p:nvSpPr>
        <p:spPr/>
        <p:txBody>
          <a:bodyPr/>
          <a:lstStyle/>
          <a:p>
            <a:fld id="{B8B15B4B-E8A1-4004-9AED-6A4F416B8165}" type="slidenum">
              <a:rPr lang="fr-FR" smtClean="0"/>
              <a:t>‹N°›</a:t>
            </a:fld>
            <a:endParaRPr lang="fr-FR"/>
          </a:p>
        </p:txBody>
      </p:sp>
      <p:sp>
        <p:nvSpPr>
          <p:cNvPr id="13" name="Espace réservé du texte 2">
            <a:extLst>
              <a:ext uri="{FF2B5EF4-FFF2-40B4-BE49-F238E27FC236}">
                <a16:creationId xmlns:a16="http://schemas.microsoft.com/office/drawing/2014/main" id="{2E923407-9508-4462-99FC-7912DD59443B}"/>
              </a:ext>
            </a:extLst>
          </p:cNvPr>
          <p:cNvSpPr>
            <a:spLocks noGrp="1"/>
          </p:cNvSpPr>
          <p:nvPr>
            <p:ph type="body" idx="15" hasCustomPrompt="1"/>
          </p:nvPr>
        </p:nvSpPr>
        <p:spPr>
          <a:xfrm>
            <a:off x="838199" y="1367836"/>
            <a:ext cx="5181601" cy="365125"/>
          </a:xfrm>
          <a:prstGeom prst="rect">
            <a:avLst/>
          </a:prstGeom>
        </p:spPr>
        <p:txBody>
          <a:bodyPr/>
          <a:lstStyle>
            <a:lvl1pPr marL="0" indent="0">
              <a:buNone/>
              <a:defRPr sz="2800" b="1">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Titre de la slide</a:t>
            </a:r>
          </a:p>
        </p:txBody>
      </p:sp>
      <p:sp>
        <p:nvSpPr>
          <p:cNvPr id="14" name="Espace réservé du contenu 2">
            <a:extLst>
              <a:ext uri="{FF2B5EF4-FFF2-40B4-BE49-F238E27FC236}">
                <a16:creationId xmlns:a16="http://schemas.microsoft.com/office/drawing/2014/main" id="{4C1A47DB-8251-4BD1-9246-522275D67DD4}"/>
              </a:ext>
            </a:extLst>
          </p:cNvPr>
          <p:cNvSpPr>
            <a:spLocks noGrp="1"/>
          </p:cNvSpPr>
          <p:nvPr>
            <p:ph idx="1" hasCustomPrompt="1"/>
          </p:nvPr>
        </p:nvSpPr>
        <p:spPr>
          <a:xfrm>
            <a:off x="829733" y="1779190"/>
            <a:ext cx="5181601" cy="4351338"/>
          </a:xfrm>
          <a:prstGeom prst="rect">
            <a:avLst/>
          </a:prstGeom>
        </p:spPr>
        <p:txBody>
          <a:bodyPr/>
          <a:lstStyle>
            <a:lvl2pPr>
              <a:defRPr/>
            </a:lvl2pPr>
          </a:lstStyle>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5" name="Espace réservé du contenu 2">
            <a:extLst>
              <a:ext uri="{FF2B5EF4-FFF2-40B4-BE49-F238E27FC236}">
                <a16:creationId xmlns:a16="http://schemas.microsoft.com/office/drawing/2014/main" id="{F188C23B-2615-41D4-AA03-560B6A720771}"/>
              </a:ext>
            </a:extLst>
          </p:cNvPr>
          <p:cNvSpPr>
            <a:spLocks noGrp="1"/>
          </p:cNvSpPr>
          <p:nvPr>
            <p:ph idx="16" hasCustomPrompt="1"/>
          </p:nvPr>
        </p:nvSpPr>
        <p:spPr>
          <a:xfrm>
            <a:off x="6096000" y="1779190"/>
            <a:ext cx="5257800" cy="4351338"/>
          </a:xfrm>
          <a:prstGeom prst="rect">
            <a:avLst/>
          </a:prstGeom>
        </p:spPr>
        <p:txBody>
          <a:bodyPr/>
          <a:lstStyle>
            <a:lvl2pPr>
              <a:defRPr/>
            </a:lvl2pPr>
          </a:lstStyle>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8" name="Image 7">
            <a:extLst>
              <a:ext uri="{FF2B5EF4-FFF2-40B4-BE49-F238E27FC236}">
                <a16:creationId xmlns:a16="http://schemas.microsoft.com/office/drawing/2014/main" id="{25574900-D8B9-4B07-9D02-52D929C3FB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063" y="195566"/>
            <a:ext cx="3196596" cy="789364"/>
          </a:xfrm>
          <a:prstGeom prst="rect">
            <a:avLst/>
          </a:prstGeom>
        </p:spPr>
      </p:pic>
    </p:spTree>
    <p:extLst>
      <p:ext uri="{BB962C8B-B14F-4D97-AF65-F5344CB8AC3E}">
        <p14:creationId xmlns:p14="http://schemas.microsoft.com/office/powerpoint/2010/main" val="4230581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981C46C0-517E-48B2-8710-C7653DC579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4"/>
            <a:endParaRPr lang="fr-FR" dirty="0"/>
          </a:p>
        </p:txBody>
      </p:sp>
      <p:sp>
        <p:nvSpPr>
          <p:cNvPr id="6" name="Espace réservé du numéro de diapositive 5">
            <a:extLst>
              <a:ext uri="{FF2B5EF4-FFF2-40B4-BE49-F238E27FC236}">
                <a16:creationId xmlns:a16="http://schemas.microsoft.com/office/drawing/2014/main" id="{2719AFA1-C8E6-4B1C-A32B-87FC5EB12698}"/>
              </a:ext>
            </a:extLst>
          </p:cNvPr>
          <p:cNvSpPr>
            <a:spLocks noGrp="1"/>
          </p:cNvSpPr>
          <p:nvPr>
            <p:ph type="sldNum" sz="quarter" idx="4"/>
          </p:nvPr>
        </p:nvSpPr>
        <p:spPr>
          <a:xfrm>
            <a:off x="143934" y="6409530"/>
            <a:ext cx="59266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B15B4B-E8A1-4004-9AED-6A4F416B8165}" type="slidenum">
              <a:rPr lang="fr-FR" smtClean="0"/>
              <a:pPr/>
              <a:t>‹N°›</a:t>
            </a:fld>
            <a:endParaRPr lang="fr-FR" dirty="0"/>
          </a:p>
        </p:txBody>
      </p:sp>
      <p:pic>
        <p:nvPicPr>
          <p:cNvPr id="14" name="Image 13">
            <a:extLst>
              <a:ext uri="{FF2B5EF4-FFF2-40B4-BE49-F238E27FC236}">
                <a16:creationId xmlns:a16="http://schemas.microsoft.com/office/drawing/2014/main" id="{2017AB02-4E22-4831-837F-E9D47B6E2048}"/>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035503" y="6397624"/>
            <a:ext cx="258763" cy="258763"/>
          </a:xfrm>
          <a:prstGeom prst="rect">
            <a:avLst/>
          </a:prstGeom>
        </p:spPr>
      </p:pic>
      <p:pic>
        <p:nvPicPr>
          <p:cNvPr id="16" name="Image 15">
            <a:extLst>
              <a:ext uri="{FF2B5EF4-FFF2-40B4-BE49-F238E27FC236}">
                <a16:creationId xmlns:a16="http://schemas.microsoft.com/office/drawing/2014/main" id="{C5260950-2B57-4B1C-8D6C-5336D8C7509C}"/>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365703" y="6397624"/>
            <a:ext cx="293830" cy="258763"/>
          </a:xfrm>
          <a:prstGeom prst="rect">
            <a:avLst/>
          </a:prstGeom>
        </p:spPr>
      </p:pic>
      <p:sp>
        <p:nvSpPr>
          <p:cNvPr id="17" name="Rectangle 16">
            <a:extLst>
              <a:ext uri="{FF2B5EF4-FFF2-40B4-BE49-F238E27FC236}">
                <a16:creationId xmlns:a16="http://schemas.microsoft.com/office/drawing/2014/main" id="{63CC4446-66D6-4159-A696-866FC88CC2F3}"/>
              </a:ext>
            </a:extLst>
          </p:cNvPr>
          <p:cNvSpPr/>
          <p:nvPr/>
        </p:nvSpPr>
        <p:spPr>
          <a:xfrm>
            <a:off x="10612966" y="6370784"/>
            <a:ext cx="1481667" cy="461665"/>
          </a:xfrm>
          <a:prstGeom prst="rect">
            <a:avLst/>
          </a:prstGeom>
        </p:spPr>
        <p:txBody>
          <a:bodyPr wrap="square">
            <a:spAutoFit/>
          </a:bodyPr>
          <a:lstStyle/>
          <a:p>
            <a:r>
              <a:rPr lang="fr-FR" sz="1200" dirty="0">
                <a:solidFill>
                  <a:schemeClr val="tx2"/>
                </a:solidFill>
              </a:rPr>
              <a:t>@RechercheDataGv</a:t>
            </a:r>
          </a:p>
          <a:p>
            <a:endParaRPr lang="fr-FR" sz="1200" dirty="0"/>
          </a:p>
        </p:txBody>
      </p:sp>
    </p:spTree>
    <p:extLst>
      <p:ext uri="{BB962C8B-B14F-4D97-AF65-F5344CB8AC3E}">
        <p14:creationId xmlns:p14="http://schemas.microsoft.com/office/powerpoint/2010/main" val="3772745791"/>
      </p:ext>
    </p:extLst>
  </p:cSld>
  <p:clrMap bg1="lt1" tx1="dk1" bg2="lt2" tx2="dk2" accent1="accent1" accent2="accent2" accent3="accent3" accent4="accent4" accent5="accent5" accent6="accent6" hlink="hlink" folHlink="folHlink"/>
  <p:sldLayoutIdLst>
    <p:sldLayoutId id="2147483662" r:id="rId1"/>
    <p:sldLayoutId id="2147483651" r:id="rId2"/>
    <p:sldLayoutId id="2147483665" r:id="rId3"/>
    <p:sldLayoutId id="2147483667" r:id="rId4"/>
    <p:sldLayoutId id="2147483664" r:id="rId5"/>
    <p:sldLayoutId id="2147483649" r:id="rId6"/>
    <p:sldLayoutId id="2147483663" r:id="rId7"/>
    <p:sldLayoutId id="2147483661" r:id="rId8"/>
    <p:sldLayoutId id="2147483652" r:id="rId9"/>
    <p:sldLayoutId id="2147483655" r:id="rId10"/>
    <p:sldLayoutId id="2147483654" r:id="rId11"/>
    <p:sldLayoutId id="2147483660" r:id="rId12"/>
    <p:sldLayoutId id="2147483666" r:id="rId13"/>
  </p:sldLayoutIdLst>
  <p:txStyles>
    <p:titleStyle>
      <a:lvl1pPr algn="l" defTabSz="914400" rtl="0" eaLnBrk="1" latinLnBrk="0" hangingPunct="1">
        <a:lnSpc>
          <a:spcPct val="90000"/>
        </a:lnSpc>
        <a:spcBef>
          <a:spcPct val="0"/>
        </a:spcBef>
        <a:buNone/>
        <a:defRPr lang="fr-FR" sz="2200" b="0" i="1" u="none" strike="noStrike" kern="1200" baseline="30000" smtClean="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u="sng"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i="1"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5.png"/><Relationship Id="rId7" Type="http://schemas.openxmlformats.org/officeDocument/2006/relationships/image" Target="../media/image33.sv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32.png"/><Relationship Id="rId11" Type="http://schemas.openxmlformats.org/officeDocument/2006/relationships/image" Target="../media/image35.svg"/><Relationship Id="rId5" Type="http://schemas.openxmlformats.org/officeDocument/2006/relationships/image" Target="../media/image22.svg"/><Relationship Id="rId10" Type="http://schemas.openxmlformats.org/officeDocument/2006/relationships/image" Target="../media/image34.png"/><Relationship Id="rId4" Type="http://schemas.openxmlformats.org/officeDocument/2006/relationships/image" Target="../media/image21.png"/><Relationship Id="rId9" Type="http://schemas.openxmlformats.org/officeDocument/2006/relationships/image" Target="../media/image24.svg"/></Relationships>
</file>

<file path=ppt/slides/_rels/slide1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5.png"/><Relationship Id="rId7" Type="http://schemas.openxmlformats.org/officeDocument/2006/relationships/image" Target="../media/image39.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1.png"/></Relationships>
</file>

<file path=ppt/slides/_rels/slide14.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5.png"/><Relationship Id="rId7" Type="http://schemas.openxmlformats.org/officeDocument/2006/relationships/image" Target="../media/image45.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47.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49.png"/><Relationship Id="rId4" Type="http://schemas.openxmlformats.org/officeDocument/2006/relationships/image" Target="../media/image48.png"/></Relationships>
</file>

<file path=ppt/slides/_rels/slide16.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5.png"/><Relationship Id="rId7" Type="http://schemas.openxmlformats.org/officeDocument/2006/relationships/image" Target="../media/image5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57.png"/><Relationship Id="rId4" Type="http://schemas.openxmlformats.org/officeDocument/2006/relationships/image" Target="../media/image56.png"/></Relationships>
</file>

<file path=ppt/slides/_rels/slide19.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37.png"/><Relationship Id="rId12" Type="http://schemas.openxmlformats.org/officeDocument/2006/relationships/image" Target="../media/image62.png"/><Relationship Id="rId2" Type="http://schemas.openxmlformats.org/officeDocument/2006/relationships/image" Target="../media/image5.png"/><Relationship Id="rId16" Type="http://schemas.openxmlformats.org/officeDocument/2006/relationships/image" Target="../media/image41.png"/><Relationship Id="rId1" Type="http://schemas.openxmlformats.org/officeDocument/2006/relationships/slideLayout" Target="../slideLayouts/slideLayout3.xml"/><Relationship Id="rId6" Type="http://schemas.openxmlformats.org/officeDocument/2006/relationships/image" Target="../media/image36.png"/><Relationship Id="rId11" Type="http://schemas.openxmlformats.org/officeDocument/2006/relationships/image" Target="../media/image61.png"/><Relationship Id="rId5" Type="http://schemas.openxmlformats.org/officeDocument/2006/relationships/image" Target="../media/image60.svg"/><Relationship Id="rId15" Type="http://schemas.openxmlformats.org/officeDocument/2006/relationships/image" Target="../media/image65.png"/><Relationship Id="rId10" Type="http://schemas.openxmlformats.org/officeDocument/2006/relationships/image" Target="../media/image40.png"/><Relationship Id="rId4" Type="http://schemas.openxmlformats.org/officeDocument/2006/relationships/image" Target="../media/image59.png"/><Relationship Id="rId9" Type="http://schemas.openxmlformats.org/officeDocument/2006/relationships/image" Target="../media/image39.png"/><Relationship Id="rId14" Type="http://schemas.openxmlformats.org/officeDocument/2006/relationships/image" Target="../media/image6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recherche.data.gouv.fr/fr/page/kit-communication-recherche-data-gouv" TargetMode="External"/><Relationship Id="rId2" Type="http://schemas.openxmlformats.org/officeDocument/2006/relationships/hyperlink" Target="mailto:nadege.joly@univ-lille.fr"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mailto:nadege.joly@univ-lille.fr" TargetMode="External"/><Relationship Id="rId2" Type="http://schemas.openxmlformats.org/officeDocument/2006/relationships/hyperlink" Target="https://recherche.data.gouv.fr/fr/page/kit-communication-recherche-data-gouv"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https://recherche.data.gouv.fr/fr/actualite/le-comite-de-redaction-de-recherche-data-gouv-est-lance"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file:///\\ad.univ-lille.fr\Personnels\Homedir6\207607\Desktop\Nad&#232;ge\1.%20RechercheDataGouv\0.%20Plan%20de%20com%20&amp;amp;%20strategie\recherche.data.gouv.fr" TargetMode="Externa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C95414E-2ED2-4204-BB54-616A7FD20CA9}"/>
              </a:ext>
            </a:extLst>
          </p:cNvPr>
          <p:cNvSpPr>
            <a:spLocks noGrp="1"/>
          </p:cNvSpPr>
          <p:nvPr>
            <p:ph type="body" idx="1"/>
          </p:nvPr>
        </p:nvSpPr>
        <p:spPr/>
        <p:txBody>
          <a:bodyPr/>
          <a:lstStyle/>
          <a:p>
            <a:r>
              <a:rPr lang="fr-FR" dirty="0"/>
              <a:t>CHARTE GRAPHIQUE </a:t>
            </a:r>
          </a:p>
        </p:txBody>
      </p:sp>
      <p:sp>
        <p:nvSpPr>
          <p:cNvPr id="5" name="Rectangle 4">
            <a:extLst>
              <a:ext uri="{FF2B5EF4-FFF2-40B4-BE49-F238E27FC236}">
                <a16:creationId xmlns:a16="http://schemas.microsoft.com/office/drawing/2014/main" id="{F0AF645A-AA91-4E54-8A0E-E2B19826AF52}"/>
              </a:ext>
            </a:extLst>
          </p:cNvPr>
          <p:cNvSpPr/>
          <p:nvPr/>
        </p:nvSpPr>
        <p:spPr>
          <a:xfrm>
            <a:off x="0" y="0"/>
            <a:ext cx="4127383" cy="6858000"/>
          </a:xfrm>
          <a:prstGeom prst="rect">
            <a:avLst/>
          </a:prstGeom>
          <a:solidFill>
            <a:srgbClr val="12B0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Graphique 3">
            <a:extLst>
              <a:ext uri="{FF2B5EF4-FFF2-40B4-BE49-F238E27FC236}">
                <a16:creationId xmlns:a16="http://schemas.microsoft.com/office/drawing/2014/main" id="{6AC95A48-6C22-4F34-846B-A4E270D34247}"/>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5430"/>
          <a:stretch/>
        </p:blipFill>
        <p:spPr>
          <a:xfrm>
            <a:off x="-1" y="2531465"/>
            <a:ext cx="2583401" cy="3629876"/>
          </a:xfrm>
          <a:prstGeom prst="rect">
            <a:avLst/>
          </a:prstGeom>
        </p:spPr>
      </p:pic>
      <p:pic>
        <p:nvPicPr>
          <p:cNvPr id="6" name="Graphique 5">
            <a:extLst>
              <a:ext uri="{FF2B5EF4-FFF2-40B4-BE49-F238E27FC236}">
                <a16:creationId xmlns:a16="http://schemas.microsoft.com/office/drawing/2014/main" id="{08F7298A-0B9C-451A-A78C-2B13AA630C7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60671" y="1706382"/>
            <a:ext cx="1049453" cy="730771"/>
          </a:xfrm>
          <a:prstGeom prst="rect">
            <a:avLst/>
          </a:prstGeom>
        </p:spPr>
      </p:pic>
      <p:pic>
        <p:nvPicPr>
          <p:cNvPr id="7" name="Graphique 6">
            <a:extLst>
              <a:ext uri="{FF2B5EF4-FFF2-40B4-BE49-F238E27FC236}">
                <a16:creationId xmlns:a16="http://schemas.microsoft.com/office/drawing/2014/main" id="{BBC42985-6969-4C1F-97D2-BA87A6EABE8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1119" y="6507332"/>
            <a:ext cx="302065" cy="210338"/>
          </a:xfrm>
          <a:prstGeom prst="rect">
            <a:avLst/>
          </a:prstGeom>
        </p:spPr>
      </p:pic>
      <p:pic>
        <p:nvPicPr>
          <p:cNvPr id="8" name="Graphique 7">
            <a:extLst>
              <a:ext uri="{FF2B5EF4-FFF2-40B4-BE49-F238E27FC236}">
                <a16:creationId xmlns:a16="http://schemas.microsoft.com/office/drawing/2014/main" id="{18DED102-B696-4798-BF32-BFBF52F3FF1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230971" y="1606858"/>
            <a:ext cx="622920" cy="433760"/>
          </a:xfrm>
          <a:prstGeom prst="rect">
            <a:avLst/>
          </a:prstGeom>
        </p:spPr>
      </p:pic>
      <p:pic>
        <p:nvPicPr>
          <p:cNvPr id="9" name="Graphique 8">
            <a:extLst>
              <a:ext uri="{FF2B5EF4-FFF2-40B4-BE49-F238E27FC236}">
                <a16:creationId xmlns:a16="http://schemas.microsoft.com/office/drawing/2014/main" id="{F8DBC1C7-B854-43A4-868B-F673AB89290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90119" y="5921406"/>
            <a:ext cx="888523" cy="618710"/>
          </a:xfrm>
          <a:prstGeom prst="rect">
            <a:avLst/>
          </a:prstGeom>
        </p:spPr>
      </p:pic>
      <p:pic>
        <p:nvPicPr>
          <p:cNvPr id="10" name="Graphique 9">
            <a:extLst>
              <a:ext uri="{FF2B5EF4-FFF2-40B4-BE49-F238E27FC236}">
                <a16:creationId xmlns:a16="http://schemas.microsoft.com/office/drawing/2014/main" id="{85600DBE-94AA-44F6-A2E3-46B392D2DB08}"/>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1300"/>
          <a:stretch/>
        </p:blipFill>
        <p:spPr>
          <a:xfrm rot="10800000">
            <a:off x="2806821" y="0"/>
            <a:ext cx="1303540" cy="2804528"/>
          </a:xfrm>
          <a:prstGeom prst="rect">
            <a:avLst/>
          </a:prstGeom>
        </p:spPr>
      </p:pic>
      <p:pic>
        <p:nvPicPr>
          <p:cNvPr id="11" name="Graphique 10">
            <a:extLst>
              <a:ext uri="{FF2B5EF4-FFF2-40B4-BE49-F238E27FC236}">
                <a16:creationId xmlns:a16="http://schemas.microsoft.com/office/drawing/2014/main" id="{334F0357-8C62-4E83-B4CF-90D8751C502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53561" y="6229748"/>
            <a:ext cx="551961" cy="384349"/>
          </a:xfrm>
          <a:prstGeom prst="rect">
            <a:avLst/>
          </a:prstGeom>
        </p:spPr>
      </p:pic>
      <p:pic>
        <p:nvPicPr>
          <p:cNvPr id="12" name="Graphique 11">
            <a:extLst>
              <a:ext uri="{FF2B5EF4-FFF2-40B4-BE49-F238E27FC236}">
                <a16:creationId xmlns:a16="http://schemas.microsoft.com/office/drawing/2014/main" id="{8C7CE691-5A1D-449C-B5C4-C970AD4C036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02499" y="423425"/>
            <a:ext cx="180578" cy="125743"/>
          </a:xfrm>
          <a:prstGeom prst="rect">
            <a:avLst/>
          </a:prstGeom>
        </p:spPr>
      </p:pic>
      <p:pic>
        <p:nvPicPr>
          <p:cNvPr id="13" name="Graphique 12">
            <a:extLst>
              <a:ext uri="{FF2B5EF4-FFF2-40B4-BE49-F238E27FC236}">
                <a16:creationId xmlns:a16="http://schemas.microsoft.com/office/drawing/2014/main" id="{7BD6934B-EA35-4EBC-B337-E12C5510DC0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0815" y="177553"/>
            <a:ext cx="404057" cy="281359"/>
          </a:xfrm>
          <a:prstGeom prst="rect">
            <a:avLst/>
          </a:prstGeom>
        </p:spPr>
      </p:pic>
      <p:sp>
        <p:nvSpPr>
          <p:cNvPr id="14" name="Rectangle 13">
            <a:extLst>
              <a:ext uri="{FF2B5EF4-FFF2-40B4-BE49-F238E27FC236}">
                <a16:creationId xmlns:a16="http://schemas.microsoft.com/office/drawing/2014/main" id="{65AC3A9B-2C09-4F58-9736-42F167654D53}"/>
              </a:ext>
            </a:extLst>
          </p:cNvPr>
          <p:cNvSpPr/>
          <p:nvPr/>
        </p:nvSpPr>
        <p:spPr>
          <a:xfrm>
            <a:off x="4517978" y="3771669"/>
            <a:ext cx="1715041" cy="369332"/>
          </a:xfrm>
          <a:prstGeom prst="rect">
            <a:avLst/>
          </a:prstGeom>
        </p:spPr>
        <p:txBody>
          <a:bodyPr wrap="square">
            <a:spAutoFit/>
          </a:bodyPr>
          <a:lstStyle/>
          <a:p>
            <a:r>
              <a:rPr lang="fr-FR" i="1" dirty="0"/>
              <a:t>Juin 2023</a:t>
            </a:r>
          </a:p>
        </p:txBody>
      </p:sp>
    </p:spTree>
    <p:extLst>
      <p:ext uri="{BB962C8B-B14F-4D97-AF65-F5344CB8AC3E}">
        <p14:creationId xmlns:p14="http://schemas.microsoft.com/office/powerpoint/2010/main" val="1510700003"/>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FBF4E99-1BDD-4D84-9FDA-A8B67597E526}"/>
              </a:ext>
            </a:extLst>
          </p:cNvPr>
          <p:cNvSpPr>
            <a:spLocks noGrp="1"/>
          </p:cNvSpPr>
          <p:nvPr>
            <p:ph type="body" idx="1"/>
          </p:nvPr>
        </p:nvSpPr>
        <p:spPr>
          <a:xfrm>
            <a:off x="1055688" y="2889250"/>
            <a:ext cx="3619500" cy="1301322"/>
          </a:xfrm>
        </p:spPr>
        <p:txBody>
          <a:bodyPr/>
          <a:lstStyle/>
          <a:p>
            <a:r>
              <a:rPr lang="fr-FR" dirty="0">
                <a:latin typeface="Marianne" panose="02000000000000000000" pitchFamily="50" charset="0"/>
              </a:rPr>
              <a:t>La palette</a:t>
            </a:r>
          </a:p>
          <a:p>
            <a:r>
              <a:rPr lang="fr-FR" dirty="0">
                <a:latin typeface="Marianne" panose="02000000000000000000" pitchFamily="50" charset="0"/>
              </a:rPr>
              <a:t>- vidéo -</a:t>
            </a:r>
          </a:p>
        </p:txBody>
      </p:sp>
      <p:sp>
        <p:nvSpPr>
          <p:cNvPr id="12" name="Espace réservé du texte 1">
            <a:extLst>
              <a:ext uri="{FF2B5EF4-FFF2-40B4-BE49-F238E27FC236}">
                <a16:creationId xmlns:a16="http://schemas.microsoft.com/office/drawing/2014/main" id="{FD8DEADB-97B7-4BB3-9C4E-4E36AEA4AA3D}"/>
              </a:ext>
            </a:extLst>
          </p:cNvPr>
          <p:cNvSpPr txBox="1">
            <a:spLocks/>
          </p:cNvSpPr>
          <p:nvPr/>
        </p:nvSpPr>
        <p:spPr>
          <a:xfrm>
            <a:off x="6540397" y="4859884"/>
            <a:ext cx="3820007" cy="62643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spcBef>
                <a:spcPts val="0"/>
              </a:spcBef>
            </a:pPr>
            <a:r>
              <a:rPr lang="fr-FR" sz="1800" dirty="0">
                <a:latin typeface="Marianne" panose="02000000000000000000" pitchFamily="50" charset="0"/>
              </a:rPr>
              <a:t>JAUNE MAÏS #fbe769</a:t>
            </a:r>
          </a:p>
        </p:txBody>
      </p:sp>
      <p:sp>
        <p:nvSpPr>
          <p:cNvPr id="15" name="Espace réservé du texte 1">
            <a:extLst>
              <a:ext uri="{FF2B5EF4-FFF2-40B4-BE49-F238E27FC236}">
                <a16:creationId xmlns:a16="http://schemas.microsoft.com/office/drawing/2014/main" id="{4631BB05-B9C6-442C-B888-12F6415C91A6}"/>
              </a:ext>
            </a:extLst>
          </p:cNvPr>
          <p:cNvSpPr txBox="1">
            <a:spLocks/>
          </p:cNvSpPr>
          <p:nvPr/>
        </p:nvSpPr>
        <p:spPr>
          <a:xfrm>
            <a:off x="5013887" y="4605350"/>
            <a:ext cx="5816299" cy="2686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200" b="0" dirty="0">
                <a:solidFill>
                  <a:schemeClr val="accent1"/>
                </a:solidFill>
                <a:latin typeface="Marianne" panose="02000000000000000000" pitchFamily="50" charset="0"/>
              </a:rPr>
              <a:t>Couleur tertiaire pour dynamiser et équilibrer les outils avec parcimonie  	</a:t>
            </a:r>
          </a:p>
        </p:txBody>
      </p:sp>
      <p:sp>
        <p:nvSpPr>
          <p:cNvPr id="18" name="ZoneTexte 17">
            <a:extLst>
              <a:ext uri="{FF2B5EF4-FFF2-40B4-BE49-F238E27FC236}">
                <a16:creationId xmlns:a16="http://schemas.microsoft.com/office/drawing/2014/main" id="{3B7BE3AD-261E-4740-9A7B-C6A47B373FE7}"/>
              </a:ext>
            </a:extLst>
          </p:cNvPr>
          <p:cNvSpPr txBox="1"/>
          <p:nvPr/>
        </p:nvSpPr>
        <p:spPr>
          <a:xfrm>
            <a:off x="6523619" y="5212805"/>
            <a:ext cx="2185375" cy="369332"/>
          </a:xfrm>
          <a:prstGeom prst="rect">
            <a:avLst/>
          </a:prstGeom>
          <a:noFill/>
        </p:spPr>
        <p:txBody>
          <a:bodyPr wrap="square" rtlCol="0">
            <a:spAutoFit/>
          </a:bodyPr>
          <a:lstStyle/>
          <a:p>
            <a:r>
              <a:rPr lang="fr-FR" b="1" dirty="0">
                <a:latin typeface="Marianne" panose="02000000000000000000" pitchFamily="50" charset="0"/>
              </a:rPr>
              <a:t>R 251 V 231  B 105</a:t>
            </a:r>
          </a:p>
        </p:txBody>
      </p:sp>
      <p:sp>
        <p:nvSpPr>
          <p:cNvPr id="20" name="Rectangle 19">
            <a:extLst>
              <a:ext uri="{FF2B5EF4-FFF2-40B4-BE49-F238E27FC236}">
                <a16:creationId xmlns:a16="http://schemas.microsoft.com/office/drawing/2014/main" id="{D441247A-D5E4-4DEA-9925-50DA665A6E12}"/>
              </a:ext>
            </a:extLst>
          </p:cNvPr>
          <p:cNvSpPr/>
          <p:nvPr/>
        </p:nvSpPr>
        <p:spPr>
          <a:xfrm>
            <a:off x="5013544" y="4916175"/>
            <a:ext cx="759844" cy="570144"/>
          </a:xfrm>
          <a:prstGeom prst="rect">
            <a:avLst/>
          </a:prstGeom>
          <a:solidFill>
            <a:srgbClr val="FBE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2" name="Image 21">
            <a:extLst>
              <a:ext uri="{FF2B5EF4-FFF2-40B4-BE49-F238E27FC236}">
                <a16:creationId xmlns:a16="http://schemas.microsoft.com/office/drawing/2014/main" id="{24BF6479-DD17-4EE3-B6BC-BA4531DBE3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088" y="262934"/>
            <a:ext cx="3196596" cy="789364"/>
          </a:xfrm>
          <a:prstGeom prst="rect">
            <a:avLst/>
          </a:prstGeom>
        </p:spPr>
      </p:pic>
      <p:sp>
        <p:nvSpPr>
          <p:cNvPr id="24" name="Espace réservé du texte 1">
            <a:extLst>
              <a:ext uri="{FF2B5EF4-FFF2-40B4-BE49-F238E27FC236}">
                <a16:creationId xmlns:a16="http://schemas.microsoft.com/office/drawing/2014/main" id="{95DCDAD2-C6A0-4C58-95D9-CAFA2CDB621C}"/>
              </a:ext>
            </a:extLst>
          </p:cNvPr>
          <p:cNvSpPr txBox="1">
            <a:spLocks/>
          </p:cNvSpPr>
          <p:nvPr/>
        </p:nvSpPr>
        <p:spPr>
          <a:xfrm>
            <a:off x="6524550" y="3206050"/>
            <a:ext cx="2646015" cy="34249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800" dirty="0">
                <a:latin typeface="Marianne" panose="02000000000000000000" pitchFamily="50" charset="0"/>
              </a:rPr>
              <a:t>BLEU ÉTAT #000091</a:t>
            </a:r>
          </a:p>
        </p:txBody>
      </p:sp>
      <p:sp>
        <p:nvSpPr>
          <p:cNvPr id="25" name="Espace réservé du texte 1">
            <a:extLst>
              <a:ext uri="{FF2B5EF4-FFF2-40B4-BE49-F238E27FC236}">
                <a16:creationId xmlns:a16="http://schemas.microsoft.com/office/drawing/2014/main" id="{55D6CA11-8760-4C51-AA17-D4936C85A192}"/>
              </a:ext>
            </a:extLst>
          </p:cNvPr>
          <p:cNvSpPr txBox="1">
            <a:spLocks/>
          </p:cNvSpPr>
          <p:nvPr/>
        </p:nvSpPr>
        <p:spPr>
          <a:xfrm>
            <a:off x="5016075" y="2803378"/>
            <a:ext cx="6034732" cy="27538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200" b="0" dirty="0">
                <a:solidFill>
                  <a:schemeClr val="accent1"/>
                </a:solidFill>
                <a:latin typeface="Marianne" panose="02000000000000000000" pitchFamily="50" charset="0"/>
              </a:rPr>
              <a:t>Couleur primaire rattachée à l’environnement graphique de la charte de l’Etat</a:t>
            </a:r>
          </a:p>
        </p:txBody>
      </p:sp>
      <p:sp>
        <p:nvSpPr>
          <p:cNvPr id="26" name="Espace réservé du texte 1">
            <a:extLst>
              <a:ext uri="{FF2B5EF4-FFF2-40B4-BE49-F238E27FC236}">
                <a16:creationId xmlns:a16="http://schemas.microsoft.com/office/drawing/2014/main" id="{3490D497-A68E-4B2D-8930-053443C196DE}"/>
              </a:ext>
            </a:extLst>
          </p:cNvPr>
          <p:cNvSpPr txBox="1">
            <a:spLocks/>
          </p:cNvSpPr>
          <p:nvPr/>
        </p:nvSpPr>
        <p:spPr>
          <a:xfrm>
            <a:off x="5016075" y="840123"/>
            <a:ext cx="6174839" cy="50211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200" b="0" dirty="0">
                <a:solidFill>
                  <a:schemeClr val="accent1"/>
                </a:solidFill>
                <a:latin typeface="Marianne" panose="02000000000000000000" pitchFamily="50" charset="0"/>
              </a:rPr>
              <a:t>Couleur identitaire reliée à l’univers de la science ouverte, du 2</a:t>
            </a:r>
            <a:r>
              <a:rPr lang="fr-FR" sz="1200" b="0" baseline="30000" dirty="0">
                <a:solidFill>
                  <a:schemeClr val="accent1"/>
                </a:solidFill>
                <a:latin typeface="Marianne" panose="02000000000000000000" pitchFamily="50" charset="0"/>
              </a:rPr>
              <a:t>nd</a:t>
            </a:r>
            <a:r>
              <a:rPr lang="fr-FR" sz="1200" b="0" dirty="0">
                <a:solidFill>
                  <a:schemeClr val="accent1"/>
                </a:solidFill>
                <a:latin typeface="Marianne" panose="02000000000000000000" pitchFamily="50" charset="0"/>
              </a:rPr>
              <a:t> Plan National de la Science Ouverte</a:t>
            </a:r>
          </a:p>
        </p:txBody>
      </p:sp>
      <p:sp>
        <p:nvSpPr>
          <p:cNvPr id="27" name="Rectangle 26">
            <a:extLst>
              <a:ext uri="{FF2B5EF4-FFF2-40B4-BE49-F238E27FC236}">
                <a16:creationId xmlns:a16="http://schemas.microsoft.com/office/drawing/2014/main" id="{01296B9F-D31C-4915-BB6D-38F11DFC37B2}"/>
              </a:ext>
            </a:extLst>
          </p:cNvPr>
          <p:cNvSpPr/>
          <p:nvPr/>
        </p:nvSpPr>
        <p:spPr>
          <a:xfrm>
            <a:off x="5016075" y="3206049"/>
            <a:ext cx="759844" cy="570144"/>
          </a:xfrm>
          <a:prstGeom prst="rect">
            <a:avLst/>
          </a:prstGeom>
          <a:solidFill>
            <a:srgbClr val="293273"/>
          </a:solidFill>
          <a:ln>
            <a:solidFill>
              <a:srgbClr val="2932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2E3A77"/>
              </a:solidFill>
            </a:endParaRPr>
          </a:p>
        </p:txBody>
      </p:sp>
      <p:grpSp>
        <p:nvGrpSpPr>
          <p:cNvPr id="28" name="Groupe 27">
            <a:extLst>
              <a:ext uri="{FF2B5EF4-FFF2-40B4-BE49-F238E27FC236}">
                <a16:creationId xmlns:a16="http://schemas.microsoft.com/office/drawing/2014/main" id="{69F78D72-941A-4582-AFD0-AB7BC59EB7F2}"/>
              </a:ext>
            </a:extLst>
          </p:cNvPr>
          <p:cNvGrpSpPr/>
          <p:nvPr/>
        </p:nvGrpSpPr>
        <p:grpSpPr>
          <a:xfrm>
            <a:off x="6524550" y="1335982"/>
            <a:ext cx="3501372" cy="653438"/>
            <a:chOff x="6381937" y="3164210"/>
            <a:chExt cx="3501372" cy="653438"/>
          </a:xfrm>
        </p:grpSpPr>
        <p:sp>
          <p:nvSpPr>
            <p:cNvPr id="29" name="Espace réservé du texte 1">
              <a:extLst>
                <a:ext uri="{FF2B5EF4-FFF2-40B4-BE49-F238E27FC236}">
                  <a16:creationId xmlns:a16="http://schemas.microsoft.com/office/drawing/2014/main" id="{6F55B8FA-F7F4-4BEB-9572-B1E7194297C8}"/>
                </a:ext>
              </a:extLst>
            </p:cNvPr>
            <p:cNvSpPr txBox="1">
              <a:spLocks/>
            </p:cNvSpPr>
            <p:nvPr/>
          </p:nvSpPr>
          <p:spPr>
            <a:xfrm>
              <a:off x="6381937" y="3164210"/>
              <a:ext cx="3501372" cy="36755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800" dirty="0">
                  <a:latin typeface="Marianne" panose="02000000000000000000" pitchFamily="50" charset="0"/>
                </a:rPr>
                <a:t>VERT MENTHE #12b09d</a:t>
              </a:r>
            </a:p>
          </p:txBody>
        </p:sp>
        <p:sp>
          <p:nvSpPr>
            <p:cNvPr id="30" name="ZoneTexte 29">
              <a:extLst>
                <a:ext uri="{FF2B5EF4-FFF2-40B4-BE49-F238E27FC236}">
                  <a16:creationId xmlns:a16="http://schemas.microsoft.com/office/drawing/2014/main" id="{E5DA5724-4E2F-4839-9094-6052AAE89E26}"/>
                </a:ext>
              </a:extLst>
            </p:cNvPr>
            <p:cNvSpPr txBox="1"/>
            <p:nvPr/>
          </p:nvSpPr>
          <p:spPr>
            <a:xfrm>
              <a:off x="6381937" y="3448316"/>
              <a:ext cx="3283111" cy="369332"/>
            </a:xfrm>
            <a:prstGeom prst="rect">
              <a:avLst/>
            </a:prstGeom>
            <a:noFill/>
          </p:spPr>
          <p:txBody>
            <a:bodyPr wrap="square" rtlCol="0">
              <a:spAutoFit/>
            </a:bodyPr>
            <a:lstStyle/>
            <a:p>
              <a:r>
                <a:rPr lang="fr-FR" b="1" dirty="0">
                  <a:latin typeface="Marianne" panose="02000000000000000000" pitchFamily="50" charset="0"/>
                </a:rPr>
                <a:t>R 18 / V 176 / B 157</a:t>
              </a:r>
            </a:p>
          </p:txBody>
        </p:sp>
      </p:grpSp>
      <p:sp>
        <p:nvSpPr>
          <p:cNvPr id="31" name="ZoneTexte 30">
            <a:extLst>
              <a:ext uri="{FF2B5EF4-FFF2-40B4-BE49-F238E27FC236}">
                <a16:creationId xmlns:a16="http://schemas.microsoft.com/office/drawing/2014/main" id="{A16FB71C-ACB0-41B0-8DEF-96A73777D58C}"/>
              </a:ext>
            </a:extLst>
          </p:cNvPr>
          <p:cNvSpPr txBox="1"/>
          <p:nvPr/>
        </p:nvSpPr>
        <p:spPr>
          <a:xfrm>
            <a:off x="6558105" y="3494190"/>
            <a:ext cx="2258723" cy="369332"/>
          </a:xfrm>
          <a:prstGeom prst="rect">
            <a:avLst/>
          </a:prstGeom>
          <a:noFill/>
        </p:spPr>
        <p:txBody>
          <a:bodyPr wrap="square" rtlCol="0">
            <a:spAutoFit/>
          </a:bodyPr>
          <a:lstStyle/>
          <a:p>
            <a:r>
              <a:rPr lang="fr-FR" b="1" dirty="0">
                <a:latin typeface="Marianne" panose="02000000000000000000" pitchFamily="50" charset="0"/>
              </a:rPr>
              <a:t>R 46 / V 58 / B 119</a:t>
            </a:r>
          </a:p>
        </p:txBody>
      </p:sp>
      <p:sp>
        <p:nvSpPr>
          <p:cNvPr id="32" name="Rectangle 31">
            <a:extLst>
              <a:ext uri="{FF2B5EF4-FFF2-40B4-BE49-F238E27FC236}">
                <a16:creationId xmlns:a16="http://schemas.microsoft.com/office/drawing/2014/main" id="{F7E0A14B-4954-400D-B1AB-6F17DA08F7D4}"/>
              </a:ext>
            </a:extLst>
          </p:cNvPr>
          <p:cNvSpPr/>
          <p:nvPr/>
        </p:nvSpPr>
        <p:spPr>
          <a:xfrm>
            <a:off x="5016075" y="1377629"/>
            <a:ext cx="759844" cy="570144"/>
          </a:xfrm>
          <a:prstGeom prst="rect">
            <a:avLst/>
          </a:prstGeom>
          <a:solidFill>
            <a:srgbClr val="12B0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909356CC-913A-427B-8022-328F853A06AA}"/>
              </a:ext>
            </a:extLst>
          </p:cNvPr>
          <p:cNvSpPr/>
          <p:nvPr/>
        </p:nvSpPr>
        <p:spPr>
          <a:xfrm>
            <a:off x="4825068" y="798354"/>
            <a:ext cx="6753137" cy="1584120"/>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A92E32E6-A037-49E7-B4F8-FC5724F37A90}"/>
              </a:ext>
            </a:extLst>
          </p:cNvPr>
          <p:cNvSpPr/>
          <p:nvPr/>
        </p:nvSpPr>
        <p:spPr>
          <a:xfrm>
            <a:off x="4834855" y="2603385"/>
            <a:ext cx="6753137" cy="1584120"/>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DFB07AE1-CE39-472A-A830-EA8FE947B241}"/>
              </a:ext>
            </a:extLst>
          </p:cNvPr>
          <p:cNvSpPr/>
          <p:nvPr/>
        </p:nvSpPr>
        <p:spPr>
          <a:xfrm>
            <a:off x="4853031" y="4467139"/>
            <a:ext cx="6753137" cy="1584120"/>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83178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FBF4E99-1BDD-4D84-9FDA-A8B67597E526}"/>
              </a:ext>
            </a:extLst>
          </p:cNvPr>
          <p:cNvSpPr>
            <a:spLocks noGrp="1"/>
          </p:cNvSpPr>
          <p:nvPr>
            <p:ph type="body" idx="1"/>
          </p:nvPr>
        </p:nvSpPr>
        <p:spPr>
          <a:xfrm>
            <a:off x="1055688" y="2889250"/>
            <a:ext cx="3619500" cy="1301322"/>
          </a:xfrm>
        </p:spPr>
        <p:txBody>
          <a:bodyPr/>
          <a:lstStyle/>
          <a:p>
            <a:r>
              <a:rPr lang="fr-FR" dirty="0">
                <a:latin typeface="Marianne" panose="02000000000000000000" pitchFamily="50" charset="0"/>
              </a:rPr>
              <a:t>La palette</a:t>
            </a:r>
          </a:p>
          <a:p>
            <a:r>
              <a:rPr lang="fr-FR" dirty="0">
                <a:latin typeface="Marianne" panose="02000000000000000000" pitchFamily="50" charset="0"/>
              </a:rPr>
              <a:t>- </a:t>
            </a:r>
            <a:r>
              <a:rPr lang="fr-FR" dirty="0" err="1">
                <a:latin typeface="Marianne" panose="02000000000000000000" pitchFamily="50" charset="0"/>
              </a:rPr>
              <a:t>print</a:t>
            </a:r>
            <a:r>
              <a:rPr lang="fr-FR" dirty="0">
                <a:latin typeface="Marianne" panose="02000000000000000000" pitchFamily="50" charset="0"/>
              </a:rPr>
              <a:t> -</a:t>
            </a:r>
          </a:p>
        </p:txBody>
      </p:sp>
      <p:pic>
        <p:nvPicPr>
          <p:cNvPr id="22" name="Image 21">
            <a:extLst>
              <a:ext uri="{FF2B5EF4-FFF2-40B4-BE49-F238E27FC236}">
                <a16:creationId xmlns:a16="http://schemas.microsoft.com/office/drawing/2014/main" id="{24BF6479-DD17-4EE3-B6BC-BA4531DBE3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088" y="262934"/>
            <a:ext cx="3196596" cy="789364"/>
          </a:xfrm>
          <a:prstGeom prst="rect">
            <a:avLst/>
          </a:prstGeom>
        </p:spPr>
      </p:pic>
      <p:sp>
        <p:nvSpPr>
          <p:cNvPr id="26" name="Espace réservé du texte 1">
            <a:extLst>
              <a:ext uri="{FF2B5EF4-FFF2-40B4-BE49-F238E27FC236}">
                <a16:creationId xmlns:a16="http://schemas.microsoft.com/office/drawing/2014/main" id="{4891A9BC-D477-4FDA-80BE-15D0AF16879E}"/>
              </a:ext>
            </a:extLst>
          </p:cNvPr>
          <p:cNvSpPr txBox="1">
            <a:spLocks/>
          </p:cNvSpPr>
          <p:nvPr/>
        </p:nvSpPr>
        <p:spPr>
          <a:xfrm>
            <a:off x="4948963" y="3667213"/>
            <a:ext cx="6174839" cy="50211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200" b="0" dirty="0">
                <a:solidFill>
                  <a:schemeClr val="accent1"/>
                </a:solidFill>
                <a:latin typeface="Marianne" panose="02000000000000000000" pitchFamily="50" charset="0"/>
              </a:rPr>
              <a:t>Couleur identitaire reliée à l’univers de la science ouverte, du 2</a:t>
            </a:r>
            <a:r>
              <a:rPr lang="fr-FR" sz="1200" b="0" baseline="30000" dirty="0">
                <a:solidFill>
                  <a:schemeClr val="accent1"/>
                </a:solidFill>
                <a:latin typeface="Marianne" panose="02000000000000000000" pitchFamily="50" charset="0"/>
              </a:rPr>
              <a:t>nd</a:t>
            </a:r>
            <a:r>
              <a:rPr lang="fr-FR" sz="1200" b="0" dirty="0">
                <a:solidFill>
                  <a:schemeClr val="accent1"/>
                </a:solidFill>
                <a:latin typeface="Marianne" panose="02000000000000000000" pitchFamily="50" charset="0"/>
              </a:rPr>
              <a:t> Plan National de la Science Ouverte</a:t>
            </a:r>
          </a:p>
        </p:txBody>
      </p:sp>
      <p:grpSp>
        <p:nvGrpSpPr>
          <p:cNvPr id="28" name="Groupe 27">
            <a:extLst>
              <a:ext uri="{FF2B5EF4-FFF2-40B4-BE49-F238E27FC236}">
                <a16:creationId xmlns:a16="http://schemas.microsoft.com/office/drawing/2014/main" id="{B6810AA5-2867-4B1B-9F5B-A8293C19447B}"/>
              </a:ext>
            </a:extLst>
          </p:cNvPr>
          <p:cNvGrpSpPr/>
          <p:nvPr/>
        </p:nvGrpSpPr>
        <p:grpSpPr>
          <a:xfrm>
            <a:off x="6457438" y="4163072"/>
            <a:ext cx="3501372" cy="653438"/>
            <a:chOff x="6381937" y="3164210"/>
            <a:chExt cx="3501372" cy="653438"/>
          </a:xfrm>
        </p:grpSpPr>
        <p:sp>
          <p:nvSpPr>
            <p:cNvPr id="29" name="Espace réservé du texte 1">
              <a:extLst>
                <a:ext uri="{FF2B5EF4-FFF2-40B4-BE49-F238E27FC236}">
                  <a16:creationId xmlns:a16="http://schemas.microsoft.com/office/drawing/2014/main" id="{F62117B2-1599-4128-B8CB-4575413834B6}"/>
                </a:ext>
              </a:extLst>
            </p:cNvPr>
            <p:cNvSpPr txBox="1">
              <a:spLocks/>
            </p:cNvSpPr>
            <p:nvPr/>
          </p:nvSpPr>
          <p:spPr>
            <a:xfrm>
              <a:off x="6381937" y="3164210"/>
              <a:ext cx="3501372" cy="36755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800" dirty="0">
                  <a:latin typeface="Marianne" panose="02000000000000000000" pitchFamily="50" charset="0"/>
                </a:rPr>
                <a:t>VERT MENTHE #12b09d</a:t>
              </a:r>
            </a:p>
          </p:txBody>
        </p:sp>
        <p:sp>
          <p:nvSpPr>
            <p:cNvPr id="30" name="ZoneTexte 29">
              <a:extLst>
                <a:ext uri="{FF2B5EF4-FFF2-40B4-BE49-F238E27FC236}">
                  <a16:creationId xmlns:a16="http://schemas.microsoft.com/office/drawing/2014/main" id="{32A5B334-C6DC-4E95-83F7-518EC5800F3E}"/>
                </a:ext>
              </a:extLst>
            </p:cNvPr>
            <p:cNvSpPr txBox="1"/>
            <p:nvPr/>
          </p:nvSpPr>
          <p:spPr>
            <a:xfrm>
              <a:off x="6381937" y="3448316"/>
              <a:ext cx="3283111" cy="369332"/>
            </a:xfrm>
            <a:prstGeom prst="rect">
              <a:avLst/>
            </a:prstGeom>
            <a:noFill/>
          </p:spPr>
          <p:txBody>
            <a:bodyPr wrap="square" rtlCol="0">
              <a:spAutoFit/>
            </a:bodyPr>
            <a:lstStyle/>
            <a:p>
              <a:r>
                <a:rPr lang="fr-FR" b="1" dirty="0">
                  <a:latin typeface="Marianne" panose="02000000000000000000" pitchFamily="50" charset="0"/>
                </a:rPr>
                <a:t>C 75 / M 0 / J 47 / N 0</a:t>
              </a:r>
            </a:p>
          </p:txBody>
        </p:sp>
      </p:grpSp>
      <p:sp>
        <p:nvSpPr>
          <p:cNvPr id="32" name="Rectangle 31">
            <a:extLst>
              <a:ext uri="{FF2B5EF4-FFF2-40B4-BE49-F238E27FC236}">
                <a16:creationId xmlns:a16="http://schemas.microsoft.com/office/drawing/2014/main" id="{24670FF8-FAA7-4D87-B443-4461A82A69C9}"/>
              </a:ext>
            </a:extLst>
          </p:cNvPr>
          <p:cNvSpPr/>
          <p:nvPr/>
        </p:nvSpPr>
        <p:spPr>
          <a:xfrm>
            <a:off x="4948963" y="4204719"/>
            <a:ext cx="759844" cy="570144"/>
          </a:xfrm>
          <a:prstGeom prst="rect">
            <a:avLst/>
          </a:prstGeom>
          <a:solidFill>
            <a:srgbClr val="12B0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Espace réservé du texte 1">
            <a:extLst>
              <a:ext uri="{FF2B5EF4-FFF2-40B4-BE49-F238E27FC236}">
                <a16:creationId xmlns:a16="http://schemas.microsoft.com/office/drawing/2014/main" id="{D2B31849-44B0-4083-8D5B-EA54733FDF48}"/>
              </a:ext>
            </a:extLst>
          </p:cNvPr>
          <p:cNvSpPr txBox="1">
            <a:spLocks/>
          </p:cNvSpPr>
          <p:nvPr/>
        </p:nvSpPr>
        <p:spPr>
          <a:xfrm>
            <a:off x="4948963" y="1504483"/>
            <a:ext cx="2879074" cy="25720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200" b="0" dirty="0">
                <a:solidFill>
                  <a:schemeClr val="accent1"/>
                </a:solidFill>
                <a:latin typeface="Marianne" panose="02000000000000000000" pitchFamily="50" charset="0"/>
              </a:rPr>
              <a:t>Pour un contraste du texte optimal</a:t>
            </a:r>
          </a:p>
        </p:txBody>
      </p:sp>
      <p:sp>
        <p:nvSpPr>
          <p:cNvPr id="34" name="Rectangle 33">
            <a:extLst>
              <a:ext uri="{FF2B5EF4-FFF2-40B4-BE49-F238E27FC236}">
                <a16:creationId xmlns:a16="http://schemas.microsoft.com/office/drawing/2014/main" id="{77F79C9A-7AC8-45F1-8798-E9093E8C09EB}"/>
              </a:ext>
            </a:extLst>
          </p:cNvPr>
          <p:cNvSpPr/>
          <p:nvPr/>
        </p:nvSpPr>
        <p:spPr>
          <a:xfrm>
            <a:off x="4948963" y="1907155"/>
            <a:ext cx="759844" cy="570144"/>
          </a:xfrm>
          <a:prstGeom prst="rect">
            <a:avLst/>
          </a:prstGeom>
          <a:solidFill>
            <a:schemeClr val="accent5">
              <a:lumMod val="50000"/>
            </a:schemeClr>
          </a:solidFill>
          <a:ln>
            <a:solidFill>
              <a:srgbClr val="2932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2E3A77"/>
              </a:solidFill>
            </a:endParaRPr>
          </a:p>
        </p:txBody>
      </p:sp>
      <p:grpSp>
        <p:nvGrpSpPr>
          <p:cNvPr id="35" name="Groupe 34">
            <a:extLst>
              <a:ext uri="{FF2B5EF4-FFF2-40B4-BE49-F238E27FC236}">
                <a16:creationId xmlns:a16="http://schemas.microsoft.com/office/drawing/2014/main" id="{BBEDD566-22A4-40CD-9DC1-C95791D26951}"/>
              </a:ext>
            </a:extLst>
          </p:cNvPr>
          <p:cNvGrpSpPr/>
          <p:nvPr/>
        </p:nvGrpSpPr>
        <p:grpSpPr>
          <a:xfrm>
            <a:off x="6457438" y="1881989"/>
            <a:ext cx="2820786" cy="657472"/>
            <a:chOff x="6381937" y="917255"/>
            <a:chExt cx="2820786" cy="657472"/>
          </a:xfrm>
        </p:grpSpPr>
        <p:sp>
          <p:nvSpPr>
            <p:cNvPr id="36" name="Espace réservé du texte 1">
              <a:extLst>
                <a:ext uri="{FF2B5EF4-FFF2-40B4-BE49-F238E27FC236}">
                  <a16:creationId xmlns:a16="http://schemas.microsoft.com/office/drawing/2014/main" id="{9509FB9A-13D2-4957-90D7-6D58B45C894A}"/>
                </a:ext>
              </a:extLst>
            </p:cNvPr>
            <p:cNvSpPr txBox="1">
              <a:spLocks/>
            </p:cNvSpPr>
            <p:nvPr/>
          </p:nvSpPr>
          <p:spPr>
            <a:xfrm>
              <a:off x="6381937" y="917255"/>
              <a:ext cx="1973498" cy="34109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800" dirty="0">
                  <a:latin typeface="Marianne" panose="02000000000000000000" pitchFamily="50" charset="0"/>
                </a:rPr>
                <a:t>NOIR #000000</a:t>
              </a:r>
            </a:p>
          </p:txBody>
        </p:sp>
        <p:sp>
          <p:nvSpPr>
            <p:cNvPr id="37" name="ZoneTexte 36">
              <a:extLst>
                <a:ext uri="{FF2B5EF4-FFF2-40B4-BE49-F238E27FC236}">
                  <a16:creationId xmlns:a16="http://schemas.microsoft.com/office/drawing/2014/main" id="{3DC3F3A7-1EAC-4554-AE00-A7E7D6833CD6}"/>
                </a:ext>
              </a:extLst>
            </p:cNvPr>
            <p:cNvSpPr txBox="1"/>
            <p:nvPr/>
          </p:nvSpPr>
          <p:spPr>
            <a:xfrm>
              <a:off x="6381937" y="1205395"/>
              <a:ext cx="2820786" cy="369332"/>
            </a:xfrm>
            <a:prstGeom prst="rect">
              <a:avLst/>
            </a:prstGeom>
            <a:noFill/>
          </p:spPr>
          <p:txBody>
            <a:bodyPr wrap="square" rtlCol="0">
              <a:spAutoFit/>
            </a:bodyPr>
            <a:lstStyle/>
            <a:p>
              <a:r>
                <a:rPr lang="fr-FR" b="1" dirty="0">
                  <a:latin typeface="Marianne" panose="02000000000000000000" pitchFamily="50" charset="0"/>
                </a:rPr>
                <a:t>C 0 / M 0 / J 0 / N 0</a:t>
              </a:r>
            </a:p>
          </p:txBody>
        </p:sp>
      </p:grpSp>
      <p:sp>
        <p:nvSpPr>
          <p:cNvPr id="38" name="Rectangle 37">
            <a:extLst>
              <a:ext uri="{FF2B5EF4-FFF2-40B4-BE49-F238E27FC236}">
                <a16:creationId xmlns:a16="http://schemas.microsoft.com/office/drawing/2014/main" id="{6B6558C5-7560-4DFD-83D3-931424BC30E0}"/>
              </a:ext>
            </a:extLst>
          </p:cNvPr>
          <p:cNvSpPr/>
          <p:nvPr/>
        </p:nvSpPr>
        <p:spPr>
          <a:xfrm>
            <a:off x="4948963" y="2680341"/>
            <a:ext cx="759844" cy="570144"/>
          </a:xfrm>
          <a:prstGeom prst="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2E3A77"/>
              </a:solidFill>
            </a:endParaRPr>
          </a:p>
        </p:txBody>
      </p:sp>
      <p:grpSp>
        <p:nvGrpSpPr>
          <p:cNvPr id="39" name="Groupe 38">
            <a:extLst>
              <a:ext uri="{FF2B5EF4-FFF2-40B4-BE49-F238E27FC236}">
                <a16:creationId xmlns:a16="http://schemas.microsoft.com/office/drawing/2014/main" id="{C55B8E9E-21CB-40A6-AA46-489AB4BCA341}"/>
              </a:ext>
            </a:extLst>
          </p:cNvPr>
          <p:cNvGrpSpPr/>
          <p:nvPr/>
        </p:nvGrpSpPr>
        <p:grpSpPr>
          <a:xfrm>
            <a:off x="6457438" y="2655175"/>
            <a:ext cx="2820786" cy="657472"/>
            <a:chOff x="6381937" y="1690441"/>
            <a:chExt cx="2820786" cy="657472"/>
          </a:xfrm>
        </p:grpSpPr>
        <p:sp>
          <p:nvSpPr>
            <p:cNvPr id="40" name="Espace réservé du texte 1">
              <a:extLst>
                <a:ext uri="{FF2B5EF4-FFF2-40B4-BE49-F238E27FC236}">
                  <a16:creationId xmlns:a16="http://schemas.microsoft.com/office/drawing/2014/main" id="{5ADB7763-EDED-48FD-BD0C-97AAF05FA705}"/>
                </a:ext>
              </a:extLst>
            </p:cNvPr>
            <p:cNvSpPr txBox="1">
              <a:spLocks/>
            </p:cNvSpPr>
            <p:nvPr/>
          </p:nvSpPr>
          <p:spPr>
            <a:xfrm>
              <a:off x="6381937" y="1690441"/>
              <a:ext cx="1973498" cy="34109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800" dirty="0">
                  <a:latin typeface="Marianne" panose="02000000000000000000" pitchFamily="50" charset="0"/>
                </a:rPr>
                <a:t>BLANC #</a:t>
              </a:r>
              <a:r>
                <a:rPr lang="fr-FR" sz="1800" dirty="0" err="1">
                  <a:latin typeface="Marianne" panose="02000000000000000000" pitchFamily="50" charset="0"/>
                </a:rPr>
                <a:t>ffffff</a:t>
              </a:r>
              <a:endParaRPr lang="fr-FR" sz="1800" dirty="0">
                <a:latin typeface="Marianne" panose="02000000000000000000" pitchFamily="50" charset="0"/>
              </a:endParaRPr>
            </a:p>
          </p:txBody>
        </p:sp>
        <p:sp>
          <p:nvSpPr>
            <p:cNvPr id="41" name="ZoneTexte 40">
              <a:extLst>
                <a:ext uri="{FF2B5EF4-FFF2-40B4-BE49-F238E27FC236}">
                  <a16:creationId xmlns:a16="http://schemas.microsoft.com/office/drawing/2014/main" id="{F90E2BA5-636D-4B2A-A98E-3C9F6A3D4DAE}"/>
                </a:ext>
              </a:extLst>
            </p:cNvPr>
            <p:cNvSpPr txBox="1"/>
            <p:nvPr/>
          </p:nvSpPr>
          <p:spPr>
            <a:xfrm>
              <a:off x="6381937" y="1978581"/>
              <a:ext cx="2820786" cy="369332"/>
            </a:xfrm>
            <a:prstGeom prst="rect">
              <a:avLst/>
            </a:prstGeom>
            <a:noFill/>
          </p:spPr>
          <p:txBody>
            <a:bodyPr wrap="square" rtlCol="0">
              <a:spAutoFit/>
            </a:bodyPr>
            <a:lstStyle/>
            <a:p>
              <a:r>
                <a:rPr lang="fr-FR" b="1" dirty="0">
                  <a:latin typeface="Marianne" panose="02000000000000000000" pitchFamily="50" charset="0"/>
                </a:rPr>
                <a:t>C 0 / M 0 / J 0 / N 0</a:t>
              </a:r>
            </a:p>
          </p:txBody>
        </p:sp>
      </p:grpSp>
      <p:sp>
        <p:nvSpPr>
          <p:cNvPr id="42" name="Rectangle 41">
            <a:extLst>
              <a:ext uri="{FF2B5EF4-FFF2-40B4-BE49-F238E27FC236}">
                <a16:creationId xmlns:a16="http://schemas.microsoft.com/office/drawing/2014/main" id="{B0EC2BF1-4F8F-401E-8E9D-38D8A4533BA8}"/>
              </a:ext>
            </a:extLst>
          </p:cNvPr>
          <p:cNvSpPr/>
          <p:nvPr/>
        </p:nvSpPr>
        <p:spPr>
          <a:xfrm>
            <a:off x="4764947" y="1375795"/>
            <a:ext cx="6753137" cy="2046913"/>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a:extLst>
              <a:ext uri="{FF2B5EF4-FFF2-40B4-BE49-F238E27FC236}">
                <a16:creationId xmlns:a16="http://schemas.microsoft.com/office/drawing/2014/main" id="{A0B896C3-F892-4379-B496-5361177F74D1}"/>
              </a:ext>
            </a:extLst>
          </p:cNvPr>
          <p:cNvSpPr/>
          <p:nvPr/>
        </p:nvSpPr>
        <p:spPr>
          <a:xfrm>
            <a:off x="4757956" y="3625444"/>
            <a:ext cx="6753137" cy="1584120"/>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74680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FBF4E99-1BDD-4D84-9FDA-A8B67597E526}"/>
              </a:ext>
            </a:extLst>
          </p:cNvPr>
          <p:cNvSpPr>
            <a:spLocks noGrp="1"/>
          </p:cNvSpPr>
          <p:nvPr>
            <p:ph type="body" idx="1"/>
          </p:nvPr>
        </p:nvSpPr>
        <p:spPr>
          <a:xfrm>
            <a:off x="1055688" y="2889250"/>
            <a:ext cx="3348532" cy="1301322"/>
          </a:xfrm>
        </p:spPr>
        <p:txBody>
          <a:bodyPr/>
          <a:lstStyle/>
          <a:p>
            <a:r>
              <a:rPr lang="fr-FR" dirty="0">
                <a:latin typeface="Marianne" panose="02000000000000000000" pitchFamily="50" charset="0"/>
              </a:rPr>
              <a:t>Les graphismes</a:t>
            </a:r>
          </a:p>
        </p:txBody>
      </p:sp>
      <p:sp>
        <p:nvSpPr>
          <p:cNvPr id="10" name="Espace réservé du texte 1">
            <a:extLst>
              <a:ext uri="{FF2B5EF4-FFF2-40B4-BE49-F238E27FC236}">
                <a16:creationId xmlns:a16="http://schemas.microsoft.com/office/drawing/2014/main" id="{F0A3C7B6-17D6-4EF4-AB1A-508247A9358C}"/>
              </a:ext>
            </a:extLst>
          </p:cNvPr>
          <p:cNvSpPr txBox="1">
            <a:spLocks/>
          </p:cNvSpPr>
          <p:nvPr/>
        </p:nvSpPr>
        <p:spPr>
          <a:xfrm>
            <a:off x="8957606" y="1605204"/>
            <a:ext cx="1713625" cy="62643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800" dirty="0">
                <a:latin typeface="Marianne" panose="02000000000000000000" pitchFamily="50" charset="0"/>
              </a:rPr>
              <a:t>ECOSYSTEME</a:t>
            </a:r>
          </a:p>
        </p:txBody>
      </p:sp>
      <p:sp>
        <p:nvSpPr>
          <p:cNvPr id="12" name="Espace réservé du texte 1">
            <a:extLst>
              <a:ext uri="{FF2B5EF4-FFF2-40B4-BE49-F238E27FC236}">
                <a16:creationId xmlns:a16="http://schemas.microsoft.com/office/drawing/2014/main" id="{FD8DEADB-97B7-4BB3-9C4E-4E36AEA4AA3D}"/>
              </a:ext>
            </a:extLst>
          </p:cNvPr>
          <p:cNvSpPr txBox="1">
            <a:spLocks/>
          </p:cNvSpPr>
          <p:nvPr/>
        </p:nvSpPr>
        <p:spPr>
          <a:xfrm>
            <a:off x="8957606" y="4340087"/>
            <a:ext cx="1562101" cy="62643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800" dirty="0">
                <a:latin typeface="Marianne" panose="02000000000000000000" pitchFamily="50" charset="0"/>
              </a:rPr>
              <a:t>LOSANGES</a:t>
            </a:r>
          </a:p>
        </p:txBody>
      </p:sp>
      <p:sp>
        <p:nvSpPr>
          <p:cNvPr id="13" name="Espace réservé du texte 1">
            <a:extLst>
              <a:ext uri="{FF2B5EF4-FFF2-40B4-BE49-F238E27FC236}">
                <a16:creationId xmlns:a16="http://schemas.microsoft.com/office/drawing/2014/main" id="{D0B3D4B8-1CBA-498A-855E-EF0B3AD4844F}"/>
              </a:ext>
            </a:extLst>
          </p:cNvPr>
          <p:cNvSpPr txBox="1">
            <a:spLocks/>
          </p:cNvSpPr>
          <p:nvPr/>
        </p:nvSpPr>
        <p:spPr>
          <a:xfrm>
            <a:off x="8957606" y="2007876"/>
            <a:ext cx="1952564" cy="11474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200" b="0" dirty="0">
                <a:solidFill>
                  <a:schemeClr val="accent1"/>
                </a:solidFill>
                <a:latin typeface="Marianne" panose="02000000000000000000" pitchFamily="50" charset="0"/>
              </a:rPr>
              <a:t>Fédérer l’ensemble des acteurs, relier les différents dispositifs du projet</a:t>
            </a:r>
          </a:p>
        </p:txBody>
      </p:sp>
      <p:sp>
        <p:nvSpPr>
          <p:cNvPr id="15" name="Espace réservé du texte 1">
            <a:extLst>
              <a:ext uri="{FF2B5EF4-FFF2-40B4-BE49-F238E27FC236}">
                <a16:creationId xmlns:a16="http://schemas.microsoft.com/office/drawing/2014/main" id="{4631BB05-B9C6-442C-B888-12F6415C91A6}"/>
              </a:ext>
            </a:extLst>
          </p:cNvPr>
          <p:cNvSpPr txBox="1">
            <a:spLocks/>
          </p:cNvSpPr>
          <p:nvPr/>
        </p:nvSpPr>
        <p:spPr>
          <a:xfrm>
            <a:off x="8957606" y="4805304"/>
            <a:ext cx="1917540" cy="112497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200" b="0" dirty="0">
                <a:solidFill>
                  <a:schemeClr val="accent1"/>
                </a:solidFill>
                <a:latin typeface="Marianne" panose="02000000000000000000" pitchFamily="50" charset="0"/>
              </a:rPr>
              <a:t>Notion de données</a:t>
            </a:r>
          </a:p>
        </p:txBody>
      </p:sp>
      <p:pic>
        <p:nvPicPr>
          <p:cNvPr id="16" name="Image 15">
            <a:extLst>
              <a:ext uri="{FF2B5EF4-FFF2-40B4-BE49-F238E27FC236}">
                <a16:creationId xmlns:a16="http://schemas.microsoft.com/office/drawing/2014/main" id="{DFBD8988-37E1-49E0-9552-B4235F1FA4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088" y="262934"/>
            <a:ext cx="3196596" cy="789364"/>
          </a:xfrm>
          <a:prstGeom prst="rect">
            <a:avLst/>
          </a:prstGeom>
        </p:spPr>
      </p:pic>
      <p:sp>
        <p:nvSpPr>
          <p:cNvPr id="21" name="Espace réservé du texte 1">
            <a:extLst>
              <a:ext uri="{FF2B5EF4-FFF2-40B4-BE49-F238E27FC236}">
                <a16:creationId xmlns:a16="http://schemas.microsoft.com/office/drawing/2014/main" id="{6A55D979-CFF6-4125-8736-571D9E6ABC2C}"/>
              </a:ext>
            </a:extLst>
          </p:cNvPr>
          <p:cNvSpPr txBox="1">
            <a:spLocks/>
          </p:cNvSpPr>
          <p:nvPr/>
        </p:nvSpPr>
        <p:spPr>
          <a:xfrm>
            <a:off x="1055688" y="3429001"/>
            <a:ext cx="2806097" cy="40855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200" b="0" dirty="0">
                <a:solidFill>
                  <a:schemeClr val="accent1"/>
                </a:solidFill>
                <a:latin typeface="Marianne" panose="02000000000000000000" pitchFamily="50" charset="0"/>
              </a:rPr>
              <a:t>Des traits très fins, des aplats limpides en accord avec la Charte de l’Etat</a:t>
            </a:r>
          </a:p>
        </p:txBody>
      </p:sp>
      <p:pic>
        <p:nvPicPr>
          <p:cNvPr id="23" name="Graphique 22">
            <a:extLst>
              <a:ext uri="{FF2B5EF4-FFF2-40B4-BE49-F238E27FC236}">
                <a16:creationId xmlns:a16="http://schemas.microsoft.com/office/drawing/2014/main" id="{B3148035-BF8E-4E9A-9377-1D7D54347F3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01561" y="1040016"/>
            <a:ext cx="2386150" cy="2500138"/>
          </a:xfrm>
          <a:prstGeom prst="rect">
            <a:avLst/>
          </a:prstGeom>
        </p:spPr>
      </p:pic>
      <p:pic>
        <p:nvPicPr>
          <p:cNvPr id="24" name="Graphique 23">
            <a:extLst>
              <a:ext uri="{FF2B5EF4-FFF2-40B4-BE49-F238E27FC236}">
                <a16:creationId xmlns:a16="http://schemas.microsoft.com/office/drawing/2014/main" id="{D633DC06-C068-40B6-8BDF-960DD417481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829640" y="4090490"/>
            <a:ext cx="1581852" cy="1099307"/>
          </a:xfrm>
          <a:prstGeom prst="rect">
            <a:avLst/>
          </a:prstGeom>
        </p:spPr>
      </p:pic>
      <p:pic>
        <p:nvPicPr>
          <p:cNvPr id="25" name="Graphique 24">
            <a:extLst>
              <a:ext uri="{FF2B5EF4-FFF2-40B4-BE49-F238E27FC236}">
                <a16:creationId xmlns:a16="http://schemas.microsoft.com/office/drawing/2014/main" id="{DE756690-770C-4B04-A6C4-BBD1FFB72F3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242822" y="4993061"/>
            <a:ext cx="1049453" cy="730771"/>
          </a:xfrm>
          <a:prstGeom prst="rect">
            <a:avLst/>
          </a:prstGeom>
        </p:spPr>
      </p:pic>
      <p:pic>
        <p:nvPicPr>
          <p:cNvPr id="26" name="Graphique 25">
            <a:extLst>
              <a:ext uri="{FF2B5EF4-FFF2-40B4-BE49-F238E27FC236}">
                <a16:creationId xmlns:a16="http://schemas.microsoft.com/office/drawing/2014/main" id="{F8B81DBD-0653-44C1-9026-A8913DE7380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69013" y="5204184"/>
            <a:ext cx="1049453" cy="730771"/>
          </a:xfrm>
          <a:prstGeom prst="rect">
            <a:avLst/>
          </a:prstGeom>
        </p:spPr>
      </p:pic>
      <p:pic>
        <p:nvPicPr>
          <p:cNvPr id="27" name="Graphique 26">
            <a:extLst>
              <a:ext uri="{FF2B5EF4-FFF2-40B4-BE49-F238E27FC236}">
                <a16:creationId xmlns:a16="http://schemas.microsoft.com/office/drawing/2014/main" id="{249A61D4-E3EE-4536-821B-F27090F73E1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959678" y="3452070"/>
            <a:ext cx="104864" cy="104862"/>
          </a:xfrm>
          <a:prstGeom prst="rect">
            <a:avLst/>
          </a:prstGeom>
        </p:spPr>
      </p:pic>
      <p:pic>
        <p:nvPicPr>
          <p:cNvPr id="29" name="Graphique 28">
            <a:extLst>
              <a:ext uri="{FF2B5EF4-FFF2-40B4-BE49-F238E27FC236}">
                <a16:creationId xmlns:a16="http://schemas.microsoft.com/office/drawing/2014/main" id="{186736A3-3F8D-4D72-B35C-F4818FED971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309296" y="1591810"/>
            <a:ext cx="138418" cy="138417"/>
          </a:xfrm>
          <a:prstGeom prst="rect">
            <a:avLst/>
          </a:prstGeom>
        </p:spPr>
      </p:pic>
      <p:pic>
        <p:nvPicPr>
          <p:cNvPr id="30" name="Graphique 29">
            <a:extLst>
              <a:ext uri="{FF2B5EF4-FFF2-40B4-BE49-F238E27FC236}">
                <a16:creationId xmlns:a16="http://schemas.microsoft.com/office/drawing/2014/main" id="{40F13C7C-B35E-473C-9983-85C9341F4A2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568892" y="1359715"/>
            <a:ext cx="118844" cy="118842"/>
          </a:xfrm>
          <a:prstGeom prst="rect">
            <a:avLst/>
          </a:prstGeom>
        </p:spPr>
      </p:pic>
      <p:pic>
        <p:nvPicPr>
          <p:cNvPr id="31" name="Graphique 30">
            <a:extLst>
              <a:ext uri="{FF2B5EF4-FFF2-40B4-BE49-F238E27FC236}">
                <a16:creationId xmlns:a16="http://schemas.microsoft.com/office/drawing/2014/main" id="{2175D10A-39D0-4CAA-8609-594BC0CA84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570290" y="1696674"/>
            <a:ext cx="118844" cy="118842"/>
          </a:xfrm>
          <a:prstGeom prst="rect">
            <a:avLst/>
          </a:prstGeom>
        </p:spPr>
      </p:pic>
      <p:sp>
        <p:nvSpPr>
          <p:cNvPr id="22" name="Espace réservé du texte 1">
            <a:extLst>
              <a:ext uri="{FF2B5EF4-FFF2-40B4-BE49-F238E27FC236}">
                <a16:creationId xmlns:a16="http://schemas.microsoft.com/office/drawing/2014/main" id="{54DD550B-9D4D-488D-A269-CC7F79ADB3E2}"/>
              </a:ext>
            </a:extLst>
          </p:cNvPr>
          <p:cNvSpPr txBox="1">
            <a:spLocks/>
          </p:cNvSpPr>
          <p:nvPr/>
        </p:nvSpPr>
        <p:spPr>
          <a:xfrm>
            <a:off x="1760351" y="6022248"/>
            <a:ext cx="1497753" cy="43182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200" b="0" dirty="0">
                <a:solidFill>
                  <a:schemeClr val="accent1"/>
                </a:solidFill>
                <a:latin typeface="Marianne" panose="02000000000000000000" pitchFamily="50" charset="0"/>
              </a:rPr>
              <a:t>Eléments disponibles en .ai</a:t>
            </a:r>
          </a:p>
        </p:txBody>
      </p:sp>
      <p:cxnSp>
        <p:nvCxnSpPr>
          <p:cNvPr id="28" name="Connecteur : en angle 27">
            <a:extLst>
              <a:ext uri="{FF2B5EF4-FFF2-40B4-BE49-F238E27FC236}">
                <a16:creationId xmlns:a16="http://schemas.microsoft.com/office/drawing/2014/main" id="{8C3D9CE3-E89E-416C-9CF2-7627B20F89FA}"/>
              </a:ext>
            </a:extLst>
          </p:cNvPr>
          <p:cNvCxnSpPr>
            <a:cxnSpLocks/>
          </p:cNvCxnSpPr>
          <p:nvPr/>
        </p:nvCxnSpPr>
        <p:spPr>
          <a:xfrm flipV="1">
            <a:off x="1345805" y="6219495"/>
            <a:ext cx="394218" cy="1"/>
          </a:xfrm>
          <a:prstGeom prst="bentConnector3">
            <a:avLst>
              <a:gd name="adj1" fmla="val -46835"/>
            </a:avLst>
          </a:prstGeom>
          <a:ln>
            <a:tailEnd type="triangle"/>
          </a:ln>
        </p:spPr>
        <p:style>
          <a:lnRef idx="1">
            <a:schemeClr val="accent1"/>
          </a:lnRef>
          <a:fillRef idx="0">
            <a:schemeClr val="accent1"/>
          </a:fillRef>
          <a:effectRef idx="0">
            <a:schemeClr val="accent1"/>
          </a:effectRef>
          <a:fontRef idx="minor">
            <a:schemeClr val="tx1"/>
          </a:fontRef>
        </p:style>
      </p:cxnSp>
      <p:pic>
        <p:nvPicPr>
          <p:cNvPr id="19" name="Graphique 18">
            <a:extLst>
              <a:ext uri="{FF2B5EF4-FFF2-40B4-BE49-F238E27FC236}">
                <a16:creationId xmlns:a16="http://schemas.microsoft.com/office/drawing/2014/main" id="{7B217D8A-1140-48C2-986F-D7A0A5D08A1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395222" y="5145461"/>
            <a:ext cx="1049453" cy="730771"/>
          </a:xfrm>
          <a:prstGeom prst="rect">
            <a:avLst/>
          </a:prstGeom>
        </p:spPr>
      </p:pic>
    </p:spTree>
    <p:extLst>
      <p:ext uri="{BB962C8B-B14F-4D97-AF65-F5344CB8AC3E}">
        <p14:creationId xmlns:p14="http://schemas.microsoft.com/office/powerpoint/2010/main" val="2464215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01D47A9B-0372-41C4-A2FA-20088CCC2CCD}"/>
              </a:ext>
            </a:extLst>
          </p:cNvPr>
          <p:cNvSpPr/>
          <p:nvPr/>
        </p:nvSpPr>
        <p:spPr>
          <a:xfrm>
            <a:off x="6080449" y="321899"/>
            <a:ext cx="5433889" cy="5821450"/>
          </a:xfrm>
          <a:prstGeom prst="rect">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exte 1">
            <a:extLst>
              <a:ext uri="{FF2B5EF4-FFF2-40B4-BE49-F238E27FC236}">
                <a16:creationId xmlns:a16="http://schemas.microsoft.com/office/drawing/2014/main" id="{FFBF4E99-1BDD-4D84-9FDA-A8B67597E526}"/>
              </a:ext>
            </a:extLst>
          </p:cNvPr>
          <p:cNvSpPr>
            <a:spLocks noGrp="1"/>
          </p:cNvSpPr>
          <p:nvPr>
            <p:ph type="body" idx="1"/>
          </p:nvPr>
        </p:nvSpPr>
        <p:spPr>
          <a:xfrm>
            <a:off x="1055688" y="2889250"/>
            <a:ext cx="3060207" cy="1301322"/>
          </a:xfrm>
        </p:spPr>
        <p:txBody>
          <a:bodyPr/>
          <a:lstStyle/>
          <a:p>
            <a:r>
              <a:rPr lang="fr-FR" dirty="0">
                <a:latin typeface="Marianne" panose="02000000000000000000" pitchFamily="50" charset="0"/>
              </a:rPr>
              <a:t>Les macarons</a:t>
            </a:r>
          </a:p>
        </p:txBody>
      </p:sp>
      <p:pic>
        <p:nvPicPr>
          <p:cNvPr id="16" name="Image 15">
            <a:extLst>
              <a:ext uri="{FF2B5EF4-FFF2-40B4-BE49-F238E27FC236}">
                <a16:creationId xmlns:a16="http://schemas.microsoft.com/office/drawing/2014/main" id="{DFBD8988-37E1-49E0-9552-B4235F1FA4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088" y="262934"/>
            <a:ext cx="3196596" cy="789364"/>
          </a:xfrm>
          <a:prstGeom prst="rect">
            <a:avLst/>
          </a:prstGeom>
        </p:spPr>
      </p:pic>
      <p:sp>
        <p:nvSpPr>
          <p:cNvPr id="18" name="Espace réservé du texte 1">
            <a:extLst>
              <a:ext uri="{FF2B5EF4-FFF2-40B4-BE49-F238E27FC236}">
                <a16:creationId xmlns:a16="http://schemas.microsoft.com/office/drawing/2014/main" id="{9A758B63-72D6-4619-B257-B64CFE581097}"/>
              </a:ext>
            </a:extLst>
          </p:cNvPr>
          <p:cNvSpPr txBox="1">
            <a:spLocks/>
          </p:cNvSpPr>
          <p:nvPr/>
        </p:nvSpPr>
        <p:spPr>
          <a:xfrm>
            <a:off x="7291141" y="6164289"/>
            <a:ext cx="1095776" cy="62643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200" b="0" dirty="0">
                <a:solidFill>
                  <a:schemeClr val="accent1"/>
                </a:solidFill>
                <a:latin typeface="Marianne" panose="02000000000000000000" pitchFamily="50" charset="0"/>
              </a:rPr>
              <a:t>Eléments disponibles en .ai</a:t>
            </a:r>
          </a:p>
        </p:txBody>
      </p:sp>
      <p:cxnSp>
        <p:nvCxnSpPr>
          <p:cNvPr id="20" name="Connecteur : en angle 19">
            <a:extLst>
              <a:ext uri="{FF2B5EF4-FFF2-40B4-BE49-F238E27FC236}">
                <a16:creationId xmlns:a16="http://schemas.microsoft.com/office/drawing/2014/main" id="{F6C8D197-5C18-401F-80C4-8559B1551C72}"/>
              </a:ext>
            </a:extLst>
          </p:cNvPr>
          <p:cNvCxnSpPr>
            <a:cxnSpLocks/>
          </p:cNvCxnSpPr>
          <p:nvPr/>
        </p:nvCxnSpPr>
        <p:spPr>
          <a:xfrm rot="10800000" flipV="1">
            <a:off x="8125578" y="6050818"/>
            <a:ext cx="668591" cy="255639"/>
          </a:xfrm>
          <a:prstGeom prst="bentConnector3">
            <a:avLst>
              <a:gd name="adj1" fmla="val 0"/>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Espace réservé du texte 1">
            <a:extLst>
              <a:ext uri="{FF2B5EF4-FFF2-40B4-BE49-F238E27FC236}">
                <a16:creationId xmlns:a16="http://schemas.microsoft.com/office/drawing/2014/main" id="{6A55D979-CFF6-4125-8736-571D9E6ABC2C}"/>
              </a:ext>
            </a:extLst>
          </p:cNvPr>
          <p:cNvSpPr txBox="1">
            <a:spLocks/>
          </p:cNvSpPr>
          <p:nvPr/>
        </p:nvSpPr>
        <p:spPr>
          <a:xfrm>
            <a:off x="1055688" y="3429001"/>
            <a:ext cx="4421834" cy="40855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spcBef>
                <a:spcPts val="0"/>
              </a:spcBef>
            </a:pPr>
            <a:r>
              <a:rPr lang="fr-FR" sz="1200" b="0" i="1" dirty="0">
                <a:solidFill>
                  <a:schemeClr val="accent1"/>
                </a:solidFill>
                <a:latin typeface="Marianne" panose="02000000000000000000" pitchFamily="50" charset="0"/>
              </a:rPr>
              <a:t>Pour identifier les différents modules </a:t>
            </a:r>
          </a:p>
          <a:p>
            <a:pPr>
              <a:spcBef>
                <a:spcPts val="0"/>
              </a:spcBef>
            </a:pPr>
            <a:r>
              <a:rPr lang="fr-FR" sz="1200" b="0" i="1" dirty="0">
                <a:solidFill>
                  <a:schemeClr val="accent1"/>
                </a:solidFill>
                <a:latin typeface="Marianne" panose="02000000000000000000" pitchFamily="50" charset="0"/>
              </a:rPr>
              <a:t>et développer le sentiment d’appartenance</a:t>
            </a:r>
          </a:p>
        </p:txBody>
      </p:sp>
      <p:pic>
        <p:nvPicPr>
          <p:cNvPr id="22" name="Image 21">
            <a:extLst>
              <a:ext uri="{FF2B5EF4-FFF2-40B4-BE49-F238E27FC236}">
                <a16:creationId xmlns:a16="http://schemas.microsoft.com/office/drawing/2014/main" id="{066B0288-D058-4D38-91DC-D595A6E5C9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9256" y="4161487"/>
            <a:ext cx="1854004" cy="1854004"/>
          </a:xfrm>
          <a:prstGeom prst="rect">
            <a:avLst/>
          </a:prstGeom>
        </p:spPr>
      </p:pic>
      <p:pic>
        <p:nvPicPr>
          <p:cNvPr id="26" name="Image 25">
            <a:extLst>
              <a:ext uri="{FF2B5EF4-FFF2-40B4-BE49-F238E27FC236}">
                <a16:creationId xmlns:a16="http://schemas.microsoft.com/office/drawing/2014/main" id="{52108115-FE5F-48DF-8CAE-A15DC471D9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90256" y="4161487"/>
            <a:ext cx="1855394" cy="1854004"/>
          </a:xfrm>
          <a:prstGeom prst="rect">
            <a:avLst/>
          </a:prstGeom>
        </p:spPr>
      </p:pic>
      <p:pic>
        <p:nvPicPr>
          <p:cNvPr id="28" name="Image 27">
            <a:extLst>
              <a:ext uri="{FF2B5EF4-FFF2-40B4-BE49-F238E27FC236}">
                <a16:creationId xmlns:a16="http://schemas.microsoft.com/office/drawing/2014/main" id="{76F9E3D4-DBDE-4C82-B949-694FB7D73A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02231" y="4161487"/>
            <a:ext cx="1854004" cy="1854004"/>
          </a:xfrm>
          <a:prstGeom prst="rect">
            <a:avLst/>
          </a:prstGeom>
        </p:spPr>
      </p:pic>
      <p:sp>
        <p:nvSpPr>
          <p:cNvPr id="31" name="Espace réservé du texte 1">
            <a:extLst>
              <a:ext uri="{FF2B5EF4-FFF2-40B4-BE49-F238E27FC236}">
                <a16:creationId xmlns:a16="http://schemas.microsoft.com/office/drawing/2014/main" id="{5669FBD5-1374-421C-8E43-B9824BBF13E8}"/>
              </a:ext>
            </a:extLst>
          </p:cNvPr>
          <p:cNvSpPr txBox="1">
            <a:spLocks/>
          </p:cNvSpPr>
          <p:nvPr/>
        </p:nvSpPr>
        <p:spPr>
          <a:xfrm>
            <a:off x="6256519" y="2239109"/>
            <a:ext cx="1562101" cy="76072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fr-FR" sz="1200" b="0" dirty="0">
                <a:solidFill>
                  <a:schemeClr val="accent4"/>
                </a:solidFill>
                <a:latin typeface="Marianne" panose="02000000000000000000" pitchFamily="50" charset="0"/>
              </a:rPr>
              <a:t>Un ensemble de losanges qui S’EMPILENT et qui s’étirent, se déploient</a:t>
            </a:r>
          </a:p>
        </p:txBody>
      </p:sp>
      <p:sp>
        <p:nvSpPr>
          <p:cNvPr id="32" name="Espace réservé du texte 1">
            <a:extLst>
              <a:ext uri="{FF2B5EF4-FFF2-40B4-BE49-F238E27FC236}">
                <a16:creationId xmlns:a16="http://schemas.microsoft.com/office/drawing/2014/main" id="{1A348CD5-756D-485A-A861-39D6E26E4D6B}"/>
              </a:ext>
            </a:extLst>
          </p:cNvPr>
          <p:cNvSpPr txBox="1">
            <a:spLocks/>
          </p:cNvSpPr>
          <p:nvPr/>
        </p:nvSpPr>
        <p:spPr>
          <a:xfrm>
            <a:off x="7998021" y="3401341"/>
            <a:ext cx="1562101" cy="90432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fr-FR" sz="1200" b="0" dirty="0">
                <a:solidFill>
                  <a:schemeClr val="accent4"/>
                </a:solidFill>
                <a:latin typeface="Marianne" panose="02000000000000000000" pitchFamily="50" charset="0"/>
              </a:rPr>
              <a:t>Un GUICHET unique/des losanges qui propulse(nt) vers d’autres modules</a:t>
            </a:r>
          </a:p>
        </p:txBody>
      </p:sp>
      <p:sp>
        <p:nvSpPr>
          <p:cNvPr id="33" name="Espace réservé du texte 1">
            <a:extLst>
              <a:ext uri="{FF2B5EF4-FFF2-40B4-BE49-F238E27FC236}">
                <a16:creationId xmlns:a16="http://schemas.microsoft.com/office/drawing/2014/main" id="{EA641F1F-276B-4DE6-879E-FCC77A64B3A3}"/>
              </a:ext>
            </a:extLst>
          </p:cNvPr>
          <p:cNvSpPr txBox="1">
            <a:spLocks/>
          </p:cNvSpPr>
          <p:nvPr/>
        </p:nvSpPr>
        <p:spPr>
          <a:xfrm>
            <a:off x="7943275" y="2239109"/>
            <a:ext cx="1562101" cy="76072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fr-FR" sz="1200" b="0" dirty="0">
                <a:solidFill>
                  <a:schemeClr val="accent4"/>
                </a:solidFill>
                <a:latin typeface="Marianne" panose="02000000000000000000" pitchFamily="50" charset="0"/>
              </a:rPr>
              <a:t>Les losanges se distinguent, se CLASSENT</a:t>
            </a:r>
          </a:p>
        </p:txBody>
      </p:sp>
      <p:sp>
        <p:nvSpPr>
          <p:cNvPr id="34" name="Espace réservé du texte 1">
            <a:extLst>
              <a:ext uri="{FF2B5EF4-FFF2-40B4-BE49-F238E27FC236}">
                <a16:creationId xmlns:a16="http://schemas.microsoft.com/office/drawing/2014/main" id="{CA18E754-40C2-4EF7-BA2F-948E262D7090}"/>
              </a:ext>
            </a:extLst>
          </p:cNvPr>
          <p:cNvSpPr txBox="1">
            <a:spLocks/>
          </p:cNvSpPr>
          <p:nvPr/>
        </p:nvSpPr>
        <p:spPr>
          <a:xfrm>
            <a:off x="9665544" y="3712060"/>
            <a:ext cx="1562101" cy="59360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fr-FR" sz="1200" b="0" dirty="0">
                <a:solidFill>
                  <a:schemeClr val="accent4"/>
                </a:solidFill>
                <a:latin typeface="Marianne" panose="02000000000000000000" pitchFamily="50" charset="0"/>
              </a:rPr>
              <a:t>Des losanges tels un SOCLE sur lequel s’appuyer</a:t>
            </a:r>
          </a:p>
        </p:txBody>
      </p:sp>
      <p:sp>
        <p:nvSpPr>
          <p:cNvPr id="35" name="Espace réservé du texte 1">
            <a:extLst>
              <a:ext uri="{FF2B5EF4-FFF2-40B4-BE49-F238E27FC236}">
                <a16:creationId xmlns:a16="http://schemas.microsoft.com/office/drawing/2014/main" id="{6AA66B55-4717-4989-B3AB-7C162DEBAE7E}"/>
              </a:ext>
            </a:extLst>
          </p:cNvPr>
          <p:cNvSpPr txBox="1">
            <a:spLocks/>
          </p:cNvSpPr>
          <p:nvPr/>
        </p:nvSpPr>
        <p:spPr>
          <a:xfrm>
            <a:off x="6345296" y="3729815"/>
            <a:ext cx="1562101" cy="57585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fr-FR" sz="1200" b="0" dirty="0">
                <a:solidFill>
                  <a:schemeClr val="accent4"/>
                </a:solidFill>
                <a:latin typeface="Marianne" panose="02000000000000000000" pitchFamily="50" charset="0"/>
              </a:rPr>
              <a:t>Les losanges tels la BOUSSOLE écho aux thématiques</a:t>
            </a:r>
          </a:p>
        </p:txBody>
      </p:sp>
      <p:sp>
        <p:nvSpPr>
          <p:cNvPr id="36" name="Espace réservé du texte 1">
            <a:extLst>
              <a:ext uri="{FF2B5EF4-FFF2-40B4-BE49-F238E27FC236}">
                <a16:creationId xmlns:a16="http://schemas.microsoft.com/office/drawing/2014/main" id="{55CE25AE-84C1-4BBB-83E7-C4944FFF7AC9}"/>
              </a:ext>
            </a:extLst>
          </p:cNvPr>
          <p:cNvSpPr txBox="1">
            <a:spLocks/>
          </p:cNvSpPr>
          <p:nvPr/>
        </p:nvSpPr>
        <p:spPr>
          <a:xfrm>
            <a:off x="1037931" y="3979859"/>
            <a:ext cx="1678639" cy="225225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200" b="0" dirty="0">
                <a:solidFill>
                  <a:schemeClr val="accent1"/>
                </a:solidFill>
                <a:latin typeface="Marianne" panose="02000000000000000000" pitchFamily="50" charset="0"/>
              </a:rPr>
              <a:t>Une Marianne forte marque l’</a:t>
            </a:r>
            <a:r>
              <a:rPr lang="fr-FR" sz="1200" dirty="0">
                <a:solidFill>
                  <a:schemeClr val="accent1"/>
                </a:solidFill>
                <a:latin typeface="Marianne" panose="02000000000000000000" pitchFamily="50" charset="0"/>
              </a:rPr>
              <a:t>envergure nationale</a:t>
            </a:r>
          </a:p>
          <a:p>
            <a:r>
              <a:rPr lang="fr-FR" sz="1200" b="0" dirty="0">
                <a:solidFill>
                  <a:schemeClr val="accent1"/>
                </a:solidFill>
                <a:latin typeface="Marianne" panose="02000000000000000000" pitchFamily="50" charset="0"/>
              </a:rPr>
              <a:t>Un renvoi fort vers le portail web pour </a:t>
            </a:r>
            <a:r>
              <a:rPr lang="fr-FR" sz="1200" dirty="0">
                <a:solidFill>
                  <a:schemeClr val="accent1"/>
                </a:solidFill>
                <a:latin typeface="Marianne" panose="02000000000000000000" pitchFamily="50" charset="0"/>
              </a:rPr>
              <a:t>découvrir Recherche Data Gouv</a:t>
            </a:r>
          </a:p>
          <a:p>
            <a:r>
              <a:rPr lang="fr-FR" sz="1200" dirty="0">
                <a:solidFill>
                  <a:schemeClr val="accent1"/>
                </a:solidFill>
                <a:latin typeface="Marianne" panose="02000000000000000000" pitchFamily="50" charset="0"/>
              </a:rPr>
              <a:t>La couleur identifiée </a:t>
            </a:r>
            <a:r>
              <a:rPr lang="fr-FR" sz="1200" b="0" dirty="0">
                <a:solidFill>
                  <a:schemeClr val="accent1"/>
                </a:solidFill>
                <a:latin typeface="Marianne" panose="02000000000000000000" pitchFamily="50" charset="0"/>
              </a:rPr>
              <a:t>pour la science ouverte dans ce contexte</a:t>
            </a:r>
          </a:p>
          <a:p>
            <a:endParaRPr lang="fr-FR" sz="1200" dirty="0">
              <a:solidFill>
                <a:schemeClr val="accent1"/>
              </a:solidFill>
              <a:latin typeface="Marianne" panose="02000000000000000000" pitchFamily="50" charset="0"/>
            </a:endParaRPr>
          </a:p>
          <a:p>
            <a:endParaRPr lang="fr-FR" sz="1200" b="0" dirty="0">
              <a:solidFill>
                <a:schemeClr val="accent1"/>
              </a:solidFill>
              <a:latin typeface="Marianne" panose="02000000000000000000" pitchFamily="50" charset="0"/>
            </a:endParaRPr>
          </a:p>
          <a:p>
            <a:endParaRPr lang="fr-FR" sz="1200" b="0" dirty="0">
              <a:solidFill>
                <a:schemeClr val="accent1"/>
              </a:solidFill>
              <a:latin typeface="Marianne" panose="02000000000000000000" pitchFamily="50" charset="0"/>
            </a:endParaRPr>
          </a:p>
        </p:txBody>
      </p:sp>
      <p:sp>
        <p:nvSpPr>
          <p:cNvPr id="40" name="Rectangle 39">
            <a:extLst>
              <a:ext uri="{FF2B5EF4-FFF2-40B4-BE49-F238E27FC236}">
                <a16:creationId xmlns:a16="http://schemas.microsoft.com/office/drawing/2014/main" id="{D0F8B9CC-CF77-4B0A-91A3-4B58B440EB96}"/>
              </a:ext>
            </a:extLst>
          </p:cNvPr>
          <p:cNvSpPr/>
          <p:nvPr/>
        </p:nvSpPr>
        <p:spPr>
          <a:xfrm>
            <a:off x="2879327" y="3974045"/>
            <a:ext cx="1950128" cy="2308324"/>
          </a:xfrm>
          <a:prstGeom prst="rect">
            <a:avLst/>
          </a:prstGeom>
        </p:spPr>
        <p:txBody>
          <a:bodyPr wrap="square">
            <a:spAutoFit/>
          </a:bodyPr>
          <a:lstStyle/>
          <a:p>
            <a:r>
              <a:rPr lang="fr-FR" sz="1200" dirty="0">
                <a:solidFill>
                  <a:schemeClr val="accent1"/>
                </a:solidFill>
                <a:latin typeface="Marianne" panose="02000000000000000000" pitchFamily="50" charset="0"/>
              </a:rPr>
              <a:t>Un rond sobre, écho aux puits de la donnée, permettant de </a:t>
            </a:r>
            <a:r>
              <a:rPr lang="fr-FR" sz="1200" b="1" dirty="0">
                <a:solidFill>
                  <a:schemeClr val="accent1"/>
                </a:solidFill>
                <a:latin typeface="Marianne" panose="02000000000000000000" pitchFamily="50" charset="0"/>
              </a:rPr>
              <a:t>décliner le macaron en badge</a:t>
            </a:r>
            <a:r>
              <a:rPr lang="fr-FR" sz="1200" dirty="0">
                <a:solidFill>
                  <a:schemeClr val="accent1"/>
                </a:solidFill>
                <a:latin typeface="Marianne" panose="02000000000000000000" pitchFamily="50" charset="0"/>
              </a:rPr>
              <a:t>, en label </a:t>
            </a:r>
          </a:p>
          <a:p>
            <a:endParaRPr lang="fr-FR" sz="1200" dirty="0">
              <a:solidFill>
                <a:schemeClr val="accent1"/>
              </a:solidFill>
              <a:latin typeface="Marianne" panose="02000000000000000000" pitchFamily="50" charset="0"/>
            </a:endParaRPr>
          </a:p>
          <a:p>
            <a:r>
              <a:rPr lang="fr-FR" sz="1200" dirty="0">
                <a:solidFill>
                  <a:schemeClr val="accent1"/>
                </a:solidFill>
                <a:latin typeface="Marianne" panose="02000000000000000000" pitchFamily="50" charset="0"/>
              </a:rPr>
              <a:t>Des losanges, tels les losanges empilés aux couleurs , qui (se ré)organisent </a:t>
            </a:r>
            <a:r>
              <a:rPr lang="fr-FR" sz="1200" b="1" dirty="0">
                <a:solidFill>
                  <a:schemeClr val="accent1"/>
                </a:solidFill>
                <a:latin typeface="Marianne" panose="02000000000000000000" pitchFamily="50" charset="0"/>
              </a:rPr>
              <a:t>les diverses facettes de Recherche Data Gouv</a:t>
            </a:r>
          </a:p>
        </p:txBody>
      </p:sp>
      <p:pic>
        <p:nvPicPr>
          <p:cNvPr id="4" name="Image 3">
            <a:extLst>
              <a:ext uri="{FF2B5EF4-FFF2-40B4-BE49-F238E27FC236}">
                <a16:creationId xmlns:a16="http://schemas.microsoft.com/office/drawing/2014/main" id="{9EB2F32A-6C00-4F89-B062-6E0B9A558D9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16708" y="465846"/>
            <a:ext cx="1837376" cy="1836000"/>
          </a:xfrm>
          <a:prstGeom prst="rect">
            <a:avLst/>
          </a:prstGeom>
        </p:spPr>
      </p:pic>
      <p:pic>
        <p:nvPicPr>
          <p:cNvPr id="6" name="Image 5">
            <a:extLst>
              <a:ext uri="{FF2B5EF4-FFF2-40B4-BE49-F238E27FC236}">
                <a16:creationId xmlns:a16="http://schemas.microsoft.com/office/drawing/2014/main" id="{40CEDA44-74E2-4AD9-BD1C-B69997AB83E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39434" y="465846"/>
            <a:ext cx="1836000" cy="1836000"/>
          </a:xfrm>
          <a:prstGeom prst="rect">
            <a:avLst/>
          </a:prstGeom>
        </p:spPr>
      </p:pic>
      <p:pic>
        <p:nvPicPr>
          <p:cNvPr id="5" name="Image 4">
            <a:extLst>
              <a:ext uri="{FF2B5EF4-FFF2-40B4-BE49-F238E27FC236}">
                <a16:creationId xmlns:a16="http://schemas.microsoft.com/office/drawing/2014/main" id="{2AE0A5B8-CEF1-49A6-A174-5F8120D84D1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635969" y="465846"/>
            <a:ext cx="1836000" cy="1836000"/>
          </a:xfrm>
          <a:prstGeom prst="rect">
            <a:avLst/>
          </a:prstGeom>
        </p:spPr>
      </p:pic>
      <p:sp>
        <p:nvSpPr>
          <p:cNvPr id="23" name="Espace réservé du texte 1">
            <a:extLst>
              <a:ext uri="{FF2B5EF4-FFF2-40B4-BE49-F238E27FC236}">
                <a16:creationId xmlns:a16="http://schemas.microsoft.com/office/drawing/2014/main" id="{06101D09-ABD8-4AF0-B601-B7A00C0B61CF}"/>
              </a:ext>
            </a:extLst>
          </p:cNvPr>
          <p:cNvSpPr txBox="1">
            <a:spLocks/>
          </p:cNvSpPr>
          <p:nvPr/>
        </p:nvSpPr>
        <p:spPr>
          <a:xfrm>
            <a:off x="9667783" y="2239109"/>
            <a:ext cx="1819921" cy="76072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fr-FR" sz="1200" b="0" dirty="0">
                <a:solidFill>
                  <a:schemeClr val="accent4"/>
                </a:solidFill>
                <a:latin typeface="Marianne" panose="02000000000000000000" pitchFamily="50" charset="0"/>
              </a:rPr>
              <a:t>Les losanges tels des services COMPLÉMENTAIRES se rejoignent</a:t>
            </a:r>
          </a:p>
        </p:txBody>
      </p:sp>
    </p:spTree>
    <p:extLst>
      <p:ext uri="{BB962C8B-B14F-4D97-AF65-F5344CB8AC3E}">
        <p14:creationId xmlns:p14="http://schemas.microsoft.com/office/powerpoint/2010/main" val="1772910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01D47A9B-0372-41C4-A2FA-20088CCC2CCD}"/>
              </a:ext>
            </a:extLst>
          </p:cNvPr>
          <p:cNvSpPr/>
          <p:nvPr/>
        </p:nvSpPr>
        <p:spPr>
          <a:xfrm>
            <a:off x="6080449" y="321899"/>
            <a:ext cx="5433889" cy="5821450"/>
          </a:xfrm>
          <a:prstGeom prst="rect">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exte 1">
            <a:extLst>
              <a:ext uri="{FF2B5EF4-FFF2-40B4-BE49-F238E27FC236}">
                <a16:creationId xmlns:a16="http://schemas.microsoft.com/office/drawing/2014/main" id="{FFBF4E99-1BDD-4D84-9FDA-A8B67597E526}"/>
              </a:ext>
            </a:extLst>
          </p:cNvPr>
          <p:cNvSpPr>
            <a:spLocks noGrp="1"/>
          </p:cNvSpPr>
          <p:nvPr>
            <p:ph type="body" idx="1"/>
          </p:nvPr>
        </p:nvSpPr>
        <p:spPr>
          <a:xfrm>
            <a:off x="1029055" y="2889250"/>
            <a:ext cx="3060207" cy="1301322"/>
          </a:xfrm>
        </p:spPr>
        <p:txBody>
          <a:bodyPr/>
          <a:lstStyle/>
          <a:p>
            <a:r>
              <a:rPr lang="fr-FR" dirty="0">
                <a:latin typeface="Marianne" panose="02000000000000000000" pitchFamily="50" charset="0"/>
              </a:rPr>
              <a:t>Les macarons</a:t>
            </a:r>
          </a:p>
        </p:txBody>
      </p:sp>
      <p:pic>
        <p:nvPicPr>
          <p:cNvPr id="16" name="Image 15">
            <a:extLst>
              <a:ext uri="{FF2B5EF4-FFF2-40B4-BE49-F238E27FC236}">
                <a16:creationId xmlns:a16="http://schemas.microsoft.com/office/drawing/2014/main" id="{DFBD8988-37E1-49E0-9552-B4235F1FA4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088" y="262934"/>
            <a:ext cx="3196596" cy="789364"/>
          </a:xfrm>
          <a:prstGeom prst="rect">
            <a:avLst/>
          </a:prstGeom>
        </p:spPr>
      </p:pic>
      <p:sp>
        <p:nvSpPr>
          <p:cNvPr id="18" name="Espace réservé du texte 1">
            <a:extLst>
              <a:ext uri="{FF2B5EF4-FFF2-40B4-BE49-F238E27FC236}">
                <a16:creationId xmlns:a16="http://schemas.microsoft.com/office/drawing/2014/main" id="{9A758B63-72D6-4619-B257-B64CFE581097}"/>
              </a:ext>
            </a:extLst>
          </p:cNvPr>
          <p:cNvSpPr txBox="1">
            <a:spLocks/>
          </p:cNvSpPr>
          <p:nvPr/>
        </p:nvSpPr>
        <p:spPr>
          <a:xfrm>
            <a:off x="7291141" y="6164289"/>
            <a:ext cx="1095776" cy="62643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200" b="0" dirty="0">
                <a:solidFill>
                  <a:schemeClr val="accent1"/>
                </a:solidFill>
                <a:latin typeface="Marianne" panose="02000000000000000000" pitchFamily="50" charset="0"/>
              </a:rPr>
              <a:t>Eléments disponibles en .ai</a:t>
            </a:r>
          </a:p>
        </p:txBody>
      </p:sp>
      <p:cxnSp>
        <p:nvCxnSpPr>
          <p:cNvPr id="20" name="Connecteur : en angle 19">
            <a:extLst>
              <a:ext uri="{FF2B5EF4-FFF2-40B4-BE49-F238E27FC236}">
                <a16:creationId xmlns:a16="http://schemas.microsoft.com/office/drawing/2014/main" id="{F6C8D197-5C18-401F-80C4-8559B1551C72}"/>
              </a:ext>
            </a:extLst>
          </p:cNvPr>
          <p:cNvCxnSpPr>
            <a:cxnSpLocks/>
          </p:cNvCxnSpPr>
          <p:nvPr/>
        </p:nvCxnSpPr>
        <p:spPr>
          <a:xfrm rot="10800000" flipV="1">
            <a:off x="8125578" y="6050818"/>
            <a:ext cx="668591" cy="255639"/>
          </a:xfrm>
          <a:prstGeom prst="bentConnector3">
            <a:avLst>
              <a:gd name="adj1" fmla="val 0"/>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Espace réservé du texte 1">
            <a:extLst>
              <a:ext uri="{FF2B5EF4-FFF2-40B4-BE49-F238E27FC236}">
                <a16:creationId xmlns:a16="http://schemas.microsoft.com/office/drawing/2014/main" id="{6A55D979-CFF6-4125-8736-571D9E6ABC2C}"/>
              </a:ext>
            </a:extLst>
          </p:cNvPr>
          <p:cNvSpPr txBox="1">
            <a:spLocks/>
          </p:cNvSpPr>
          <p:nvPr/>
        </p:nvSpPr>
        <p:spPr>
          <a:xfrm>
            <a:off x="1055688" y="3429001"/>
            <a:ext cx="4421834" cy="40855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spcBef>
                <a:spcPts val="0"/>
              </a:spcBef>
            </a:pPr>
            <a:r>
              <a:rPr lang="fr-FR" sz="1200" b="0" i="1" dirty="0">
                <a:solidFill>
                  <a:schemeClr val="accent1"/>
                </a:solidFill>
                <a:latin typeface="Marianne" panose="02000000000000000000" pitchFamily="50" charset="0"/>
              </a:rPr>
              <a:t>En anglais</a:t>
            </a:r>
          </a:p>
        </p:txBody>
      </p:sp>
      <p:pic>
        <p:nvPicPr>
          <p:cNvPr id="5" name="Image 4">
            <a:extLst>
              <a:ext uri="{FF2B5EF4-FFF2-40B4-BE49-F238E27FC236}">
                <a16:creationId xmlns:a16="http://schemas.microsoft.com/office/drawing/2014/main" id="{06D9EB26-41FF-44CC-9347-72BCB4CF2B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8988" y="3488408"/>
            <a:ext cx="1440000" cy="1440000"/>
          </a:xfrm>
          <a:prstGeom prst="rect">
            <a:avLst/>
          </a:prstGeom>
        </p:spPr>
      </p:pic>
      <p:pic>
        <p:nvPicPr>
          <p:cNvPr id="8" name="Image 7">
            <a:extLst>
              <a:ext uri="{FF2B5EF4-FFF2-40B4-BE49-F238E27FC236}">
                <a16:creationId xmlns:a16="http://schemas.microsoft.com/office/drawing/2014/main" id="{3174580C-F106-437C-A614-47445881F2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82378" y="1406593"/>
            <a:ext cx="1440000" cy="1440000"/>
          </a:xfrm>
          <a:prstGeom prst="rect">
            <a:avLst/>
          </a:prstGeom>
        </p:spPr>
      </p:pic>
      <p:pic>
        <p:nvPicPr>
          <p:cNvPr id="10" name="Image 9">
            <a:extLst>
              <a:ext uri="{FF2B5EF4-FFF2-40B4-BE49-F238E27FC236}">
                <a16:creationId xmlns:a16="http://schemas.microsoft.com/office/drawing/2014/main" id="{E7006705-D6C2-4B3D-88ED-C8F22746F1B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52365" y="3488408"/>
            <a:ext cx="1440000" cy="1440000"/>
          </a:xfrm>
          <a:prstGeom prst="rect">
            <a:avLst/>
          </a:prstGeom>
        </p:spPr>
      </p:pic>
      <p:pic>
        <p:nvPicPr>
          <p:cNvPr id="12" name="Image 11">
            <a:extLst>
              <a:ext uri="{FF2B5EF4-FFF2-40B4-BE49-F238E27FC236}">
                <a16:creationId xmlns:a16="http://schemas.microsoft.com/office/drawing/2014/main" id="{13E22FC0-4A62-4258-9EE6-9F779EA564C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44517" y="3488408"/>
            <a:ext cx="1437844" cy="1440000"/>
          </a:xfrm>
          <a:prstGeom prst="rect">
            <a:avLst/>
          </a:prstGeom>
        </p:spPr>
      </p:pic>
      <p:pic>
        <p:nvPicPr>
          <p:cNvPr id="14" name="Image 13">
            <a:extLst>
              <a:ext uri="{FF2B5EF4-FFF2-40B4-BE49-F238E27FC236}">
                <a16:creationId xmlns:a16="http://schemas.microsoft.com/office/drawing/2014/main" id="{CA6CDD85-2029-44DB-AE19-CB471EBCC85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76832" y="1406593"/>
            <a:ext cx="1440000" cy="1440000"/>
          </a:xfrm>
          <a:prstGeom prst="rect">
            <a:avLst/>
          </a:prstGeom>
        </p:spPr>
      </p:pic>
      <p:pic>
        <p:nvPicPr>
          <p:cNvPr id="17" name="Image 16">
            <a:extLst>
              <a:ext uri="{FF2B5EF4-FFF2-40B4-BE49-F238E27FC236}">
                <a16:creationId xmlns:a16="http://schemas.microsoft.com/office/drawing/2014/main" id="{CDC75331-6C32-4D8B-974E-61FE66AE25D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24416" y="1406593"/>
            <a:ext cx="1437844" cy="1440000"/>
          </a:xfrm>
          <a:prstGeom prst="rect">
            <a:avLst/>
          </a:prstGeom>
        </p:spPr>
      </p:pic>
    </p:spTree>
    <p:extLst>
      <p:ext uri="{BB962C8B-B14F-4D97-AF65-F5344CB8AC3E}">
        <p14:creationId xmlns:p14="http://schemas.microsoft.com/office/powerpoint/2010/main" val="1437112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FBF4E99-1BDD-4D84-9FDA-A8B67597E526}"/>
              </a:ext>
            </a:extLst>
          </p:cNvPr>
          <p:cNvSpPr>
            <a:spLocks noGrp="1"/>
          </p:cNvSpPr>
          <p:nvPr>
            <p:ph type="body" idx="1"/>
          </p:nvPr>
        </p:nvSpPr>
        <p:spPr>
          <a:xfrm>
            <a:off x="1055688" y="2889250"/>
            <a:ext cx="3060207" cy="1301322"/>
          </a:xfrm>
        </p:spPr>
        <p:txBody>
          <a:bodyPr/>
          <a:lstStyle/>
          <a:p>
            <a:r>
              <a:rPr lang="fr-FR" dirty="0">
                <a:latin typeface="Marianne" panose="02000000000000000000" pitchFamily="50" charset="0"/>
              </a:rPr>
              <a:t>L’écosystème</a:t>
            </a:r>
          </a:p>
        </p:txBody>
      </p:sp>
      <p:pic>
        <p:nvPicPr>
          <p:cNvPr id="16" name="Image 15">
            <a:extLst>
              <a:ext uri="{FF2B5EF4-FFF2-40B4-BE49-F238E27FC236}">
                <a16:creationId xmlns:a16="http://schemas.microsoft.com/office/drawing/2014/main" id="{DFBD8988-37E1-49E0-9552-B4235F1FA4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088" y="262934"/>
            <a:ext cx="3196596" cy="789364"/>
          </a:xfrm>
          <a:prstGeom prst="rect">
            <a:avLst/>
          </a:prstGeom>
        </p:spPr>
      </p:pic>
      <p:pic>
        <p:nvPicPr>
          <p:cNvPr id="4" name="Image 3">
            <a:extLst>
              <a:ext uri="{FF2B5EF4-FFF2-40B4-BE49-F238E27FC236}">
                <a16:creationId xmlns:a16="http://schemas.microsoft.com/office/drawing/2014/main" id="{14A16D2C-866F-4C7B-A1F4-B8781274E1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8185" y="330922"/>
            <a:ext cx="5886657" cy="5879008"/>
          </a:xfrm>
          <a:prstGeom prst="rect">
            <a:avLst/>
          </a:prstGeom>
        </p:spPr>
      </p:pic>
      <p:pic>
        <p:nvPicPr>
          <p:cNvPr id="7" name="Image 6">
            <a:extLst>
              <a:ext uri="{FF2B5EF4-FFF2-40B4-BE49-F238E27FC236}">
                <a16:creationId xmlns:a16="http://schemas.microsoft.com/office/drawing/2014/main" id="{04B45C45-0D06-40CA-A38F-A4C74B44C2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45304" y="4270159"/>
            <a:ext cx="2269799" cy="2126202"/>
          </a:xfrm>
          <a:prstGeom prst="rect">
            <a:avLst/>
          </a:prstGeom>
        </p:spPr>
      </p:pic>
      <p:sp>
        <p:nvSpPr>
          <p:cNvPr id="9" name="Espace réservé du texte 1">
            <a:extLst>
              <a:ext uri="{FF2B5EF4-FFF2-40B4-BE49-F238E27FC236}">
                <a16:creationId xmlns:a16="http://schemas.microsoft.com/office/drawing/2014/main" id="{356A65EB-1F5C-402C-A598-1B78BBD0354D}"/>
              </a:ext>
            </a:extLst>
          </p:cNvPr>
          <p:cNvSpPr txBox="1">
            <a:spLocks/>
          </p:cNvSpPr>
          <p:nvPr/>
        </p:nvSpPr>
        <p:spPr>
          <a:xfrm>
            <a:off x="1242119" y="4227992"/>
            <a:ext cx="4421834" cy="40855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spcBef>
                <a:spcPts val="0"/>
              </a:spcBef>
            </a:pPr>
            <a:r>
              <a:rPr lang="fr-FR" sz="1200" b="0" i="1" dirty="0">
                <a:solidFill>
                  <a:schemeClr val="accent1"/>
                </a:solidFill>
                <a:latin typeface="Marianne" panose="02000000000000000000" pitchFamily="50" charset="0"/>
              </a:rPr>
              <a:t>En anglais</a:t>
            </a:r>
          </a:p>
        </p:txBody>
      </p:sp>
    </p:spTree>
    <p:extLst>
      <p:ext uri="{BB962C8B-B14F-4D97-AF65-F5344CB8AC3E}">
        <p14:creationId xmlns:p14="http://schemas.microsoft.com/office/powerpoint/2010/main" val="1258038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01D47A9B-0372-41C4-A2FA-20088CCC2CCD}"/>
              </a:ext>
            </a:extLst>
          </p:cNvPr>
          <p:cNvSpPr/>
          <p:nvPr/>
        </p:nvSpPr>
        <p:spPr>
          <a:xfrm>
            <a:off x="6080449" y="321899"/>
            <a:ext cx="5433889" cy="5821450"/>
          </a:xfrm>
          <a:prstGeom prst="rect">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exte 1">
            <a:extLst>
              <a:ext uri="{FF2B5EF4-FFF2-40B4-BE49-F238E27FC236}">
                <a16:creationId xmlns:a16="http://schemas.microsoft.com/office/drawing/2014/main" id="{FFBF4E99-1BDD-4D84-9FDA-A8B67597E526}"/>
              </a:ext>
            </a:extLst>
          </p:cNvPr>
          <p:cNvSpPr>
            <a:spLocks noGrp="1"/>
          </p:cNvSpPr>
          <p:nvPr>
            <p:ph type="body" idx="1"/>
          </p:nvPr>
        </p:nvSpPr>
        <p:spPr>
          <a:xfrm>
            <a:off x="1055688" y="2889250"/>
            <a:ext cx="4262932" cy="1301322"/>
          </a:xfrm>
        </p:spPr>
        <p:txBody>
          <a:bodyPr/>
          <a:lstStyle/>
          <a:p>
            <a:r>
              <a:rPr lang="fr-FR" dirty="0">
                <a:latin typeface="Marianne" panose="02000000000000000000" pitchFamily="50" charset="0"/>
              </a:rPr>
              <a:t>Les centres de ressources</a:t>
            </a:r>
          </a:p>
        </p:txBody>
      </p:sp>
      <p:pic>
        <p:nvPicPr>
          <p:cNvPr id="16" name="Image 15">
            <a:extLst>
              <a:ext uri="{FF2B5EF4-FFF2-40B4-BE49-F238E27FC236}">
                <a16:creationId xmlns:a16="http://schemas.microsoft.com/office/drawing/2014/main" id="{DFBD8988-37E1-49E0-9552-B4235F1FA4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088" y="262934"/>
            <a:ext cx="3196596" cy="789364"/>
          </a:xfrm>
          <a:prstGeom prst="rect">
            <a:avLst/>
          </a:prstGeom>
        </p:spPr>
      </p:pic>
      <p:sp>
        <p:nvSpPr>
          <p:cNvPr id="18" name="Espace réservé du texte 1">
            <a:extLst>
              <a:ext uri="{FF2B5EF4-FFF2-40B4-BE49-F238E27FC236}">
                <a16:creationId xmlns:a16="http://schemas.microsoft.com/office/drawing/2014/main" id="{9A758B63-72D6-4619-B257-B64CFE581097}"/>
              </a:ext>
            </a:extLst>
          </p:cNvPr>
          <p:cNvSpPr txBox="1">
            <a:spLocks/>
          </p:cNvSpPr>
          <p:nvPr/>
        </p:nvSpPr>
        <p:spPr>
          <a:xfrm>
            <a:off x="7291141" y="6164289"/>
            <a:ext cx="1095776" cy="62643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200" b="0" dirty="0">
                <a:solidFill>
                  <a:schemeClr val="accent1"/>
                </a:solidFill>
                <a:latin typeface="Marianne" panose="02000000000000000000" pitchFamily="50" charset="0"/>
              </a:rPr>
              <a:t>Eléments disponibles en .ai</a:t>
            </a:r>
          </a:p>
        </p:txBody>
      </p:sp>
      <p:cxnSp>
        <p:nvCxnSpPr>
          <p:cNvPr id="20" name="Connecteur : en angle 19">
            <a:extLst>
              <a:ext uri="{FF2B5EF4-FFF2-40B4-BE49-F238E27FC236}">
                <a16:creationId xmlns:a16="http://schemas.microsoft.com/office/drawing/2014/main" id="{F6C8D197-5C18-401F-80C4-8559B1551C72}"/>
              </a:ext>
            </a:extLst>
          </p:cNvPr>
          <p:cNvCxnSpPr>
            <a:cxnSpLocks/>
          </p:cNvCxnSpPr>
          <p:nvPr/>
        </p:nvCxnSpPr>
        <p:spPr>
          <a:xfrm rot="10800000" flipV="1">
            <a:off x="8125578" y="6050818"/>
            <a:ext cx="668591" cy="255639"/>
          </a:xfrm>
          <a:prstGeom prst="bentConnector3">
            <a:avLst>
              <a:gd name="adj1" fmla="val 0"/>
            </a:avLst>
          </a:prstGeom>
          <a:ln>
            <a:tailEnd type="triangle"/>
          </a:ln>
        </p:spPr>
        <p:style>
          <a:lnRef idx="1">
            <a:schemeClr val="accent1"/>
          </a:lnRef>
          <a:fillRef idx="0">
            <a:schemeClr val="accent1"/>
          </a:fillRef>
          <a:effectRef idx="0">
            <a:schemeClr val="accent1"/>
          </a:effectRef>
          <a:fontRef idx="minor">
            <a:schemeClr val="tx1"/>
          </a:fontRef>
        </p:style>
      </p:cxnSp>
      <p:pic>
        <p:nvPicPr>
          <p:cNvPr id="22" name="Image 21">
            <a:extLst>
              <a:ext uri="{FF2B5EF4-FFF2-40B4-BE49-F238E27FC236}">
                <a16:creationId xmlns:a16="http://schemas.microsoft.com/office/drawing/2014/main" id="{1F72FCAB-BE5B-42D0-AEF5-363F3729FF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0628" y="3840246"/>
            <a:ext cx="1319567" cy="1319567"/>
          </a:xfrm>
          <a:prstGeom prst="rect">
            <a:avLst/>
          </a:prstGeom>
        </p:spPr>
      </p:pic>
      <p:pic>
        <p:nvPicPr>
          <p:cNvPr id="23" name="Image 22">
            <a:extLst>
              <a:ext uri="{FF2B5EF4-FFF2-40B4-BE49-F238E27FC236}">
                <a16:creationId xmlns:a16="http://schemas.microsoft.com/office/drawing/2014/main" id="{C285BBE1-44E8-4FA4-920B-E30A445A6A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67290" y="1738627"/>
            <a:ext cx="3968840" cy="1463167"/>
          </a:xfrm>
          <a:prstGeom prst="rect">
            <a:avLst/>
          </a:prstGeom>
        </p:spPr>
      </p:pic>
      <p:pic>
        <p:nvPicPr>
          <p:cNvPr id="25" name="Image 24">
            <a:extLst>
              <a:ext uri="{FF2B5EF4-FFF2-40B4-BE49-F238E27FC236}">
                <a16:creationId xmlns:a16="http://schemas.microsoft.com/office/drawing/2014/main" id="{24EC381C-B8A1-4C47-AF9F-97ED9D72E39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67290" y="4321108"/>
            <a:ext cx="3901778" cy="1463167"/>
          </a:xfrm>
          <a:prstGeom prst="rect">
            <a:avLst/>
          </a:prstGeom>
        </p:spPr>
      </p:pic>
      <p:pic>
        <p:nvPicPr>
          <p:cNvPr id="27" name="Image 26">
            <a:extLst>
              <a:ext uri="{FF2B5EF4-FFF2-40B4-BE49-F238E27FC236}">
                <a16:creationId xmlns:a16="http://schemas.microsoft.com/office/drawing/2014/main" id="{8B9C3621-3368-425B-9568-212FC15BAC1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93924" y="2908638"/>
            <a:ext cx="3846909" cy="1463167"/>
          </a:xfrm>
          <a:prstGeom prst="rect">
            <a:avLst/>
          </a:prstGeom>
        </p:spPr>
      </p:pic>
      <p:pic>
        <p:nvPicPr>
          <p:cNvPr id="29" name="Image 28">
            <a:extLst>
              <a:ext uri="{FF2B5EF4-FFF2-40B4-BE49-F238E27FC236}">
                <a16:creationId xmlns:a16="http://schemas.microsoft.com/office/drawing/2014/main" id="{34D6F158-6A06-416C-8515-6B44E905EAE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67290" y="626156"/>
            <a:ext cx="3907875" cy="1463167"/>
          </a:xfrm>
          <a:prstGeom prst="rect">
            <a:avLst/>
          </a:prstGeom>
        </p:spPr>
      </p:pic>
    </p:spTree>
    <p:extLst>
      <p:ext uri="{BB962C8B-B14F-4D97-AF65-F5344CB8AC3E}">
        <p14:creationId xmlns:p14="http://schemas.microsoft.com/office/powerpoint/2010/main" val="4193554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FBF4E99-1BDD-4D84-9FDA-A8B67597E526}"/>
              </a:ext>
            </a:extLst>
          </p:cNvPr>
          <p:cNvSpPr>
            <a:spLocks noGrp="1"/>
          </p:cNvSpPr>
          <p:nvPr>
            <p:ph type="body" idx="1"/>
          </p:nvPr>
        </p:nvSpPr>
        <p:spPr>
          <a:xfrm>
            <a:off x="1055687" y="2889250"/>
            <a:ext cx="4489435" cy="1301322"/>
          </a:xfrm>
        </p:spPr>
        <p:txBody>
          <a:bodyPr/>
          <a:lstStyle/>
          <a:p>
            <a:r>
              <a:rPr lang="fr-FR" dirty="0">
                <a:latin typeface="Marianne" panose="02000000000000000000" pitchFamily="50" charset="0"/>
              </a:rPr>
              <a:t>La carte des ateliers de la donnée</a:t>
            </a:r>
          </a:p>
        </p:txBody>
      </p:sp>
      <p:pic>
        <p:nvPicPr>
          <p:cNvPr id="16" name="Image 15">
            <a:extLst>
              <a:ext uri="{FF2B5EF4-FFF2-40B4-BE49-F238E27FC236}">
                <a16:creationId xmlns:a16="http://schemas.microsoft.com/office/drawing/2014/main" id="{DFBD8988-37E1-49E0-9552-B4235F1FA4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088" y="262934"/>
            <a:ext cx="3196596" cy="789364"/>
          </a:xfrm>
          <a:prstGeom prst="rect">
            <a:avLst/>
          </a:prstGeom>
        </p:spPr>
      </p:pic>
      <p:pic>
        <p:nvPicPr>
          <p:cNvPr id="7" name="Image 6">
            <a:extLst>
              <a:ext uri="{FF2B5EF4-FFF2-40B4-BE49-F238E27FC236}">
                <a16:creationId xmlns:a16="http://schemas.microsoft.com/office/drawing/2014/main" id="{A1727665-C18D-4834-B5B5-BD470CCE8B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3172" y="3993160"/>
            <a:ext cx="1057050" cy="1057050"/>
          </a:xfrm>
          <a:prstGeom prst="rect">
            <a:avLst/>
          </a:prstGeom>
        </p:spPr>
      </p:pic>
      <p:pic>
        <p:nvPicPr>
          <p:cNvPr id="8" name="Image 7">
            <a:extLst>
              <a:ext uri="{FF2B5EF4-FFF2-40B4-BE49-F238E27FC236}">
                <a16:creationId xmlns:a16="http://schemas.microsoft.com/office/drawing/2014/main" id="{E5A95CFD-F9B3-4C23-9CC2-6F98ADE7A7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00072" y="3996654"/>
            <a:ext cx="1036742" cy="1036742"/>
          </a:xfrm>
          <a:prstGeom prst="rect">
            <a:avLst/>
          </a:prstGeom>
        </p:spPr>
      </p:pic>
      <p:sp>
        <p:nvSpPr>
          <p:cNvPr id="9" name="Espace réservé du texte 1">
            <a:extLst>
              <a:ext uri="{FF2B5EF4-FFF2-40B4-BE49-F238E27FC236}">
                <a16:creationId xmlns:a16="http://schemas.microsoft.com/office/drawing/2014/main" id="{71BF47C7-C56F-4BA7-814F-FBFBE411933B}"/>
              </a:ext>
            </a:extLst>
          </p:cNvPr>
          <p:cNvSpPr txBox="1">
            <a:spLocks/>
          </p:cNvSpPr>
          <p:nvPr/>
        </p:nvSpPr>
        <p:spPr>
          <a:xfrm>
            <a:off x="2100786" y="5032233"/>
            <a:ext cx="1246421" cy="60517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900" b="0" dirty="0">
                <a:solidFill>
                  <a:schemeClr val="accent1"/>
                </a:solidFill>
                <a:latin typeface="Marianne" panose="02000000000000000000" pitchFamily="50" charset="0"/>
              </a:rPr>
              <a:t>Macaron pour illustrer les ateliers de la donnée sur la trajectoire</a:t>
            </a:r>
          </a:p>
        </p:txBody>
      </p:sp>
      <p:pic>
        <p:nvPicPr>
          <p:cNvPr id="4" name="Image 3">
            <a:extLst>
              <a:ext uri="{FF2B5EF4-FFF2-40B4-BE49-F238E27FC236}">
                <a16:creationId xmlns:a16="http://schemas.microsoft.com/office/drawing/2014/main" id="{F33B7EEA-751D-4435-AB7A-A6A2359FD0A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66664" y="783334"/>
            <a:ext cx="4774584" cy="5084766"/>
          </a:xfrm>
          <a:prstGeom prst="rect">
            <a:avLst/>
          </a:prstGeom>
        </p:spPr>
      </p:pic>
    </p:spTree>
    <p:extLst>
      <p:ext uri="{BB962C8B-B14F-4D97-AF65-F5344CB8AC3E}">
        <p14:creationId xmlns:p14="http://schemas.microsoft.com/office/powerpoint/2010/main" val="1435093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01D47A9B-0372-41C4-A2FA-20088CCC2CCD}"/>
              </a:ext>
            </a:extLst>
          </p:cNvPr>
          <p:cNvSpPr/>
          <p:nvPr/>
        </p:nvSpPr>
        <p:spPr>
          <a:xfrm>
            <a:off x="6080449" y="321899"/>
            <a:ext cx="5433889" cy="5821450"/>
          </a:xfrm>
          <a:prstGeom prst="rect">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exte 1">
            <a:extLst>
              <a:ext uri="{FF2B5EF4-FFF2-40B4-BE49-F238E27FC236}">
                <a16:creationId xmlns:a16="http://schemas.microsoft.com/office/drawing/2014/main" id="{FFBF4E99-1BDD-4D84-9FDA-A8B67597E526}"/>
              </a:ext>
            </a:extLst>
          </p:cNvPr>
          <p:cNvSpPr>
            <a:spLocks noGrp="1"/>
          </p:cNvSpPr>
          <p:nvPr>
            <p:ph type="body" idx="1"/>
          </p:nvPr>
        </p:nvSpPr>
        <p:spPr>
          <a:xfrm>
            <a:off x="1055688" y="2889250"/>
            <a:ext cx="4262932" cy="1301322"/>
          </a:xfrm>
        </p:spPr>
        <p:txBody>
          <a:bodyPr/>
          <a:lstStyle/>
          <a:p>
            <a:r>
              <a:rPr lang="fr-FR" dirty="0">
                <a:latin typeface="Marianne" panose="02000000000000000000" pitchFamily="50" charset="0"/>
              </a:rPr>
              <a:t>Les visuels complémentaires</a:t>
            </a:r>
          </a:p>
        </p:txBody>
      </p:sp>
      <p:pic>
        <p:nvPicPr>
          <p:cNvPr id="16" name="Image 15">
            <a:extLst>
              <a:ext uri="{FF2B5EF4-FFF2-40B4-BE49-F238E27FC236}">
                <a16:creationId xmlns:a16="http://schemas.microsoft.com/office/drawing/2014/main" id="{DFBD8988-37E1-49E0-9552-B4235F1FA4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088" y="262934"/>
            <a:ext cx="3196596" cy="789364"/>
          </a:xfrm>
          <a:prstGeom prst="rect">
            <a:avLst/>
          </a:prstGeom>
        </p:spPr>
      </p:pic>
      <p:sp>
        <p:nvSpPr>
          <p:cNvPr id="18" name="Espace réservé du texte 1">
            <a:extLst>
              <a:ext uri="{FF2B5EF4-FFF2-40B4-BE49-F238E27FC236}">
                <a16:creationId xmlns:a16="http://schemas.microsoft.com/office/drawing/2014/main" id="{9A758B63-72D6-4619-B257-B64CFE581097}"/>
              </a:ext>
            </a:extLst>
          </p:cNvPr>
          <p:cNvSpPr txBox="1">
            <a:spLocks/>
          </p:cNvSpPr>
          <p:nvPr/>
        </p:nvSpPr>
        <p:spPr>
          <a:xfrm>
            <a:off x="7291141" y="6164289"/>
            <a:ext cx="1095776" cy="62643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200" b="0" dirty="0">
                <a:solidFill>
                  <a:schemeClr val="accent1"/>
                </a:solidFill>
                <a:latin typeface="Marianne" panose="02000000000000000000" pitchFamily="50" charset="0"/>
              </a:rPr>
              <a:t>Eléments disponibles en .ai</a:t>
            </a:r>
          </a:p>
        </p:txBody>
      </p:sp>
      <p:cxnSp>
        <p:nvCxnSpPr>
          <p:cNvPr id="20" name="Connecteur : en angle 19">
            <a:extLst>
              <a:ext uri="{FF2B5EF4-FFF2-40B4-BE49-F238E27FC236}">
                <a16:creationId xmlns:a16="http://schemas.microsoft.com/office/drawing/2014/main" id="{F6C8D197-5C18-401F-80C4-8559B1551C72}"/>
              </a:ext>
            </a:extLst>
          </p:cNvPr>
          <p:cNvCxnSpPr>
            <a:cxnSpLocks/>
          </p:cNvCxnSpPr>
          <p:nvPr/>
        </p:nvCxnSpPr>
        <p:spPr>
          <a:xfrm rot="10800000" flipV="1">
            <a:off x="8125578" y="6050818"/>
            <a:ext cx="668591" cy="255639"/>
          </a:xfrm>
          <a:prstGeom prst="bentConnector3">
            <a:avLst>
              <a:gd name="adj1" fmla="val 0"/>
            </a:avLst>
          </a:prstGeom>
          <a:ln>
            <a:tailEnd type="triangle"/>
          </a:ln>
        </p:spPr>
        <p:style>
          <a:lnRef idx="1">
            <a:schemeClr val="accent1"/>
          </a:lnRef>
          <a:fillRef idx="0">
            <a:schemeClr val="accent1"/>
          </a:fillRef>
          <a:effectRef idx="0">
            <a:schemeClr val="accent1"/>
          </a:effectRef>
          <a:fontRef idx="minor">
            <a:schemeClr val="tx1"/>
          </a:fontRef>
        </p:style>
      </p:cxnSp>
      <p:pic>
        <p:nvPicPr>
          <p:cNvPr id="8" name="Image 7">
            <a:extLst>
              <a:ext uri="{FF2B5EF4-FFF2-40B4-BE49-F238E27FC236}">
                <a16:creationId xmlns:a16="http://schemas.microsoft.com/office/drawing/2014/main" id="{7B4085D5-F061-454D-B544-C2B9F8142C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35358" y="2303224"/>
            <a:ext cx="1325989" cy="1327977"/>
          </a:xfrm>
          <a:prstGeom prst="rect">
            <a:avLst/>
          </a:prstGeom>
        </p:spPr>
      </p:pic>
      <p:pic>
        <p:nvPicPr>
          <p:cNvPr id="10" name="Image 9">
            <a:extLst>
              <a:ext uri="{FF2B5EF4-FFF2-40B4-BE49-F238E27FC236}">
                <a16:creationId xmlns:a16="http://schemas.microsoft.com/office/drawing/2014/main" id="{06A84016-73B8-4376-8213-230D9F13E6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89573" y="2250423"/>
            <a:ext cx="1327977" cy="1327977"/>
          </a:xfrm>
          <a:prstGeom prst="rect">
            <a:avLst/>
          </a:prstGeom>
        </p:spPr>
      </p:pic>
      <p:sp>
        <p:nvSpPr>
          <p:cNvPr id="14" name="Espace réservé du texte 1">
            <a:extLst>
              <a:ext uri="{FF2B5EF4-FFF2-40B4-BE49-F238E27FC236}">
                <a16:creationId xmlns:a16="http://schemas.microsoft.com/office/drawing/2014/main" id="{7FCC157A-91C4-4BA5-8695-A1D799D0B248}"/>
              </a:ext>
            </a:extLst>
          </p:cNvPr>
          <p:cNvSpPr txBox="1">
            <a:spLocks/>
          </p:cNvSpPr>
          <p:nvPr/>
        </p:nvSpPr>
        <p:spPr>
          <a:xfrm>
            <a:off x="7825681" y="3462401"/>
            <a:ext cx="637675" cy="29883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800" b="0" dirty="0">
                <a:solidFill>
                  <a:schemeClr val="accent1"/>
                </a:solidFill>
                <a:latin typeface="Marianne" panose="02000000000000000000" pitchFamily="50" charset="0"/>
              </a:rPr>
              <a:t>Devenir atelier</a:t>
            </a:r>
          </a:p>
        </p:txBody>
      </p:sp>
      <p:sp>
        <p:nvSpPr>
          <p:cNvPr id="15" name="Espace réservé du texte 1">
            <a:extLst>
              <a:ext uri="{FF2B5EF4-FFF2-40B4-BE49-F238E27FC236}">
                <a16:creationId xmlns:a16="http://schemas.microsoft.com/office/drawing/2014/main" id="{74BCD4E7-0CB7-45FA-9127-60BDB0F09BF2}"/>
              </a:ext>
            </a:extLst>
          </p:cNvPr>
          <p:cNvSpPr txBox="1">
            <a:spLocks/>
          </p:cNvSpPr>
          <p:nvPr/>
        </p:nvSpPr>
        <p:spPr>
          <a:xfrm>
            <a:off x="9318611" y="3489774"/>
            <a:ext cx="1044569" cy="29735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800" b="0" dirty="0">
                <a:solidFill>
                  <a:schemeClr val="accent1"/>
                </a:solidFill>
                <a:latin typeface="Marianne" panose="02000000000000000000" pitchFamily="50" charset="0"/>
              </a:rPr>
              <a:t>Créer un espace institutionnel</a:t>
            </a:r>
          </a:p>
        </p:txBody>
      </p:sp>
    </p:spTree>
    <p:extLst>
      <p:ext uri="{BB962C8B-B14F-4D97-AF65-F5344CB8AC3E}">
        <p14:creationId xmlns:p14="http://schemas.microsoft.com/office/powerpoint/2010/main" val="2962512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FBF4E99-1BDD-4D84-9FDA-A8B67597E526}"/>
              </a:ext>
            </a:extLst>
          </p:cNvPr>
          <p:cNvSpPr>
            <a:spLocks noGrp="1"/>
          </p:cNvSpPr>
          <p:nvPr>
            <p:ph type="body" idx="1"/>
          </p:nvPr>
        </p:nvSpPr>
        <p:spPr>
          <a:xfrm>
            <a:off x="292208" y="2267227"/>
            <a:ext cx="3525190" cy="591382"/>
          </a:xfrm>
        </p:spPr>
        <p:txBody>
          <a:bodyPr/>
          <a:lstStyle/>
          <a:p>
            <a:r>
              <a:rPr lang="fr-FR" dirty="0">
                <a:latin typeface="Marianne" panose="02000000000000000000" pitchFamily="50" charset="0"/>
              </a:rPr>
              <a:t>Autres outils</a:t>
            </a:r>
          </a:p>
        </p:txBody>
      </p:sp>
      <p:pic>
        <p:nvPicPr>
          <p:cNvPr id="16" name="Image 15">
            <a:extLst>
              <a:ext uri="{FF2B5EF4-FFF2-40B4-BE49-F238E27FC236}">
                <a16:creationId xmlns:a16="http://schemas.microsoft.com/office/drawing/2014/main" id="{DFBD8988-37E1-49E0-9552-B4235F1FA4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088" y="262934"/>
            <a:ext cx="3196596" cy="789364"/>
          </a:xfrm>
          <a:prstGeom prst="rect">
            <a:avLst/>
          </a:prstGeom>
        </p:spPr>
      </p:pic>
      <p:pic>
        <p:nvPicPr>
          <p:cNvPr id="5" name="Image 4">
            <a:extLst>
              <a:ext uri="{FF2B5EF4-FFF2-40B4-BE49-F238E27FC236}">
                <a16:creationId xmlns:a16="http://schemas.microsoft.com/office/drawing/2014/main" id="{3C6A9940-3F37-4483-8EDE-90DD4E4494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8038" y="592840"/>
            <a:ext cx="5505942" cy="1147184"/>
          </a:xfrm>
          <a:prstGeom prst="rect">
            <a:avLst/>
          </a:prstGeom>
        </p:spPr>
      </p:pic>
      <p:pic>
        <p:nvPicPr>
          <p:cNvPr id="3" name="Graphique 2">
            <a:extLst>
              <a:ext uri="{FF2B5EF4-FFF2-40B4-BE49-F238E27FC236}">
                <a16:creationId xmlns:a16="http://schemas.microsoft.com/office/drawing/2014/main" id="{CA08F0AF-B760-4416-8F9C-C7A51B878DB6}"/>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3119" t="13655" r="56570" b="10324"/>
          <a:stretch/>
        </p:blipFill>
        <p:spPr>
          <a:xfrm>
            <a:off x="905523" y="4322101"/>
            <a:ext cx="1411550" cy="1466139"/>
          </a:xfrm>
          <a:prstGeom prst="rect">
            <a:avLst/>
          </a:prstGeom>
        </p:spPr>
      </p:pic>
      <p:sp>
        <p:nvSpPr>
          <p:cNvPr id="13" name="Espace réservé du texte 1">
            <a:extLst>
              <a:ext uri="{FF2B5EF4-FFF2-40B4-BE49-F238E27FC236}">
                <a16:creationId xmlns:a16="http://schemas.microsoft.com/office/drawing/2014/main" id="{41C76E9B-8064-4E32-B932-A914DE023E73}"/>
              </a:ext>
            </a:extLst>
          </p:cNvPr>
          <p:cNvSpPr txBox="1">
            <a:spLocks/>
          </p:cNvSpPr>
          <p:nvPr/>
        </p:nvSpPr>
        <p:spPr>
          <a:xfrm>
            <a:off x="920056" y="5982145"/>
            <a:ext cx="1485793" cy="25885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400" dirty="0">
                <a:solidFill>
                  <a:schemeClr val="accent1"/>
                </a:solidFill>
                <a:latin typeface="Marianne" panose="02000000000000000000" pitchFamily="50" charset="0"/>
              </a:rPr>
              <a:t>Autocollants</a:t>
            </a:r>
          </a:p>
        </p:txBody>
      </p:sp>
      <p:pic>
        <p:nvPicPr>
          <p:cNvPr id="14" name="Graphique 13">
            <a:extLst>
              <a:ext uri="{FF2B5EF4-FFF2-40B4-BE49-F238E27FC236}">
                <a16:creationId xmlns:a16="http://schemas.microsoft.com/office/drawing/2014/main" id="{C32B4768-A7DD-46EF-8986-2E5ED6C606E2}"/>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56088" t="13587" r="1818" b="11200"/>
          <a:stretch/>
        </p:blipFill>
        <p:spPr>
          <a:xfrm>
            <a:off x="2361461" y="3990582"/>
            <a:ext cx="1402672" cy="1380408"/>
          </a:xfrm>
          <a:prstGeom prst="rect">
            <a:avLst/>
          </a:prstGeom>
        </p:spPr>
      </p:pic>
      <p:pic>
        <p:nvPicPr>
          <p:cNvPr id="17" name="Image 16">
            <a:extLst>
              <a:ext uri="{FF2B5EF4-FFF2-40B4-BE49-F238E27FC236}">
                <a16:creationId xmlns:a16="http://schemas.microsoft.com/office/drawing/2014/main" id="{B423CD88-F924-4B36-B020-96C9B060EC7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34507" y="4671168"/>
            <a:ext cx="909318" cy="909318"/>
          </a:xfrm>
          <a:prstGeom prst="rect">
            <a:avLst/>
          </a:prstGeom>
        </p:spPr>
      </p:pic>
      <p:pic>
        <p:nvPicPr>
          <p:cNvPr id="18" name="Image 17">
            <a:extLst>
              <a:ext uri="{FF2B5EF4-FFF2-40B4-BE49-F238E27FC236}">
                <a16:creationId xmlns:a16="http://schemas.microsoft.com/office/drawing/2014/main" id="{E9BA8A6C-C2D8-49EC-B6B0-3B7921A1748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4058" y="3650235"/>
            <a:ext cx="910000" cy="909318"/>
          </a:xfrm>
          <a:prstGeom prst="rect">
            <a:avLst/>
          </a:prstGeom>
        </p:spPr>
      </p:pic>
      <p:pic>
        <p:nvPicPr>
          <p:cNvPr id="20" name="Image 19">
            <a:extLst>
              <a:ext uri="{FF2B5EF4-FFF2-40B4-BE49-F238E27FC236}">
                <a16:creationId xmlns:a16="http://schemas.microsoft.com/office/drawing/2014/main" id="{89388B5E-6475-4BAC-AF1F-0326A062041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35102" y="5532302"/>
            <a:ext cx="909318" cy="909318"/>
          </a:xfrm>
          <a:prstGeom prst="rect">
            <a:avLst/>
          </a:prstGeom>
        </p:spPr>
      </p:pic>
      <p:pic>
        <p:nvPicPr>
          <p:cNvPr id="21" name="Image 20">
            <a:extLst>
              <a:ext uri="{FF2B5EF4-FFF2-40B4-BE49-F238E27FC236}">
                <a16:creationId xmlns:a16="http://schemas.microsoft.com/office/drawing/2014/main" id="{E72BF5F7-9F9F-41B4-86E0-054373EDB62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97470" y="3482942"/>
            <a:ext cx="901163" cy="900488"/>
          </a:xfrm>
          <a:prstGeom prst="rect">
            <a:avLst/>
          </a:prstGeom>
        </p:spPr>
      </p:pic>
      <p:pic>
        <p:nvPicPr>
          <p:cNvPr id="22" name="Image 21">
            <a:extLst>
              <a:ext uri="{FF2B5EF4-FFF2-40B4-BE49-F238E27FC236}">
                <a16:creationId xmlns:a16="http://schemas.microsoft.com/office/drawing/2014/main" id="{F650A55C-E2F2-41A6-9F5E-B610DF3BA87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00600" y="3394165"/>
            <a:ext cx="900488" cy="900488"/>
          </a:xfrm>
          <a:prstGeom prst="rect">
            <a:avLst/>
          </a:prstGeom>
        </p:spPr>
      </p:pic>
      <p:sp>
        <p:nvSpPr>
          <p:cNvPr id="23" name="Espace réservé du texte 1">
            <a:extLst>
              <a:ext uri="{FF2B5EF4-FFF2-40B4-BE49-F238E27FC236}">
                <a16:creationId xmlns:a16="http://schemas.microsoft.com/office/drawing/2014/main" id="{E8B21DFD-1D98-42DE-9935-EE73D58A6FFD}"/>
              </a:ext>
            </a:extLst>
          </p:cNvPr>
          <p:cNvSpPr txBox="1">
            <a:spLocks/>
          </p:cNvSpPr>
          <p:nvPr/>
        </p:nvSpPr>
        <p:spPr>
          <a:xfrm>
            <a:off x="10065536" y="1828875"/>
            <a:ext cx="1485793" cy="25885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400" dirty="0">
                <a:solidFill>
                  <a:schemeClr val="accent1"/>
                </a:solidFill>
                <a:latin typeface="Marianne" panose="02000000000000000000" pitchFamily="50" charset="0"/>
              </a:rPr>
              <a:t>Bannières web</a:t>
            </a:r>
          </a:p>
        </p:txBody>
      </p:sp>
      <p:grpSp>
        <p:nvGrpSpPr>
          <p:cNvPr id="19" name="Groupe 18">
            <a:extLst>
              <a:ext uri="{FF2B5EF4-FFF2-40B4-BE49-F238E27FC236}">
                <a16:creationId xmlns:a16="http://schemas.microsoft.com/office/drawing/2014/main" id="{308A8B5D-BC42-47ED-8C38-D906CD2B74A2}"/>
              </a:ext>
            </a:extLst>
          </p:cNvPr>
          <p:cNvGrpSpPr/>
          <p:nvPr/>
        </p:nvGrpSpPr>
        <p:grpSpPr>
          <a:xfrm>
            <a:off x="4957047" y="2329616"/>
            <a:ext cx="2388603" cy="4256678"/>
            <a:chOff x="5484792" y="2581274"/>
            <a:chExt cx="1644448" cy="2990851"/>
          </a:xfrm>
          <a:effectLst>
            <a:outerShdw dist="50800" sx="9000" sy="9000" algn="ctr" rotWithShape="0">
              <a:srgbClr val="000000"/>
            </a:outerShdw>
          </a:effectLst>
        </p:grpSpPr>
        <p:cxnSp>
          <p:nvCxnSpPr>
            <p:cNvPr id="6" name="Connecteur droit 5">
              <a:extLst>
                <a:ext uri="{FF2B5EF4-FFF2-40B4-BE49-F238E27FC236}">
                  <a16:creationId xmlns:a16="http://schemas.microsoft.com/office/drawing/2014/main" id="{68F0D2E6-70B0-4FD9-A7FD-7638D099640D}"/>
                </a:ext>
              </a:extLst>
            </p:cNvPr>
            <p:cNvCxnSpPr>
              <a:cxnSpLocks/>
            </p:cNvCxnSpPr>
            <p:nvPr/>
          </p:nvCxnSpPr>
          <p:spPr>
            <a:xfrm flipH="1">
              <a:off x="5484792" y="4076700"/>
              <a:ext cx="820759" cy="1409701"/>
            </a:xfrm>
            <a:prstGeom prst="line">
              <a:avLst/>
            </a:prstGeom>
          </p:spPr>
          <p:style>
            <a:lnRef idx="1">
              <a:schemeClr val="accent1"/>
            </a:lnRef>
            <a:fillRef idx="0">
              <a:schemeClr val="accent1"/>
            </a:fillRef>
            <a:effectRef idx="0">
              <a:schemeClr val="accent1"/>
            </a:effectRef>
            <a:fontRef idx="minor">
              <a:schemeClr val="tx1"/>
            </a:fontRef>
          </p:style>
        </p:cxnSp>
        <p:pic>
          <p:nvPicPr>
            <p:cNvPr id="4" name="Image 3">
              <a:extLst>
                <a:ext uri="{FF2B5EF4-FFF2-40B4-BE49-F238E27FC236}">
                  <a16:creationId xmlns:a16="http://schemas.microsoft.com/office/drawing/2014/main" id="{D1EB09E8-3FD1-4799-9FA4-2EA9E27D7BD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956976" y="2581274"/>
              <a:ext cx="1172264" cy="2990851"/>
            </a:xfrm>
            <a:prstGeom prst="rect">
              <a:avLst/>
            </a:prstGeom>
            <a:ln>
              <a:noFill/>
            </a:ln>
            <a:effectLst>
              <a:reflection blurRad="12700" stA="30000" endPos="30000" dist="5000" dir="5400000" sy="-100000" algn="bl" rotWithShape="0"/>
            </a:effectLst>
            <a:scene3d>
              <a:camera prst="perspectiveContrastingLeftFacing">
                <a:rot lat="295430" lon="19197755" rev="21547774"/>
              </a:camera>
              <a:lightRig rig="threePt" dir="t">
                <a:rot lat="0" lon="0" rev="2700000"/>
              </a:lightRig>
            </a:scene3d>
            <a:sp3d>
              <a:bevelT w="63500" h="50800"/>
            </a:sp3d>
          </p:spPr>
        </p:pic>
      </p:grpSp>
      <p:sp>
        <p:nvSpPr>
          <p:cNvPr id="30" name="Espace réservé du texte 1">
            <a:extLst>
              <a:ext uri="{FF2B5EF4-FFF2-40B4-BE49-F238E27FC236}">
                <a16:creationId xmlns:a16="http://schemas.microsoft.com/office/drawing/2014/main" id="{143C6FD6-3468-4956-98FE-F6F5F050B478}"/>
              </a:ext>
            </a:extLst>
          </p:cNvPr>
          <p:cNvSpPr txBox="1">
            <a:spLocks/>
          </p:cNvSpPr>
          <p:nvPr/>
        </p:nvSpPr>
        <p:spPr>
          <a:xfrm>
            <a:off x="8726487" y="2833531"/>
            <a:ext cx="1485793" cy="25885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400" dirty="0">
                <a:solidFill>
                  <a:schemeClr val="accent1"/>
                </a:solidFill>
                <a:latin typeface="Marianne" panose="02000000000000000000" pitchFamily="50" charset="0"/>
              </a:rPr>
              <a:t>Kakemonos</a:t>
            </a:r>
          </a:p>
        </p:txBody>
      </p:sp>
      <p:sp>
        <p:nvSpPr>
          <p:cNvPr id="31" name="Espace réservé du texte 1">
            <a:extLst>
              <a:ext uri="{FF2B5EF4-FFF2-40B4-BE49-F238E27FC236}">
                <a16:creationId xmlns:a16="http://schemas.microsoft.com/office/drawing/2014/main" id="{4DEB2D1B-1657-434C-B592-55BD7EFF9C49}"/>
              </a:ext>
            </a:extLst>
          </p:cNvPr>
          <p:cNvSpPr txBox="1">
            <a:spLocks/>
          </p:cNvSpPr>
          <p:nvPr/>
        </p:nvSpPr>
        <p:spPr>
          <a:xfrm>
            <a:off x="9649764" y="3944720"/>
            <a:ext cx="799253" cy="22778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400" dirty="0">
                <a:solidFill>
                  <a:schemeClr val="accent1"/>
                </a:solidFill>
                <a:latin typeface="Marianne" panose="02000000000000000000" pitchFamily="50" charset="0"/>
              </a:rPr>
              <a:t>Badges</a:t>
            </a:r>
          </a:p>
        </p:txBody>
      </p:sp>
      <p:pic>
        <p:nvPicPr>
          <p:cNvPr id="8" name="Image 7">
            <a:extLst>
              <a:ext uri="{FF2B5EF4-FFF2-40B4-BE49-F238E27FC236}">
                <a16:creationId xmlns:a16="http://schemas.microsoft.com/office/drawing/2014/main" id="{2CDEE8BB-D8D8-4489-9A37-DB714DBA5334}"/>
              </a:ext>
            </a:extLst>
          </p:cNvPr>
          <p:cNvPicPr>
            <a:picLocks noChangeAspect="1"/>
          </p:cNvPicPr>
          <p:nvPr/>
        </p:nvPicPr>
        <p:blipFill>
          <a:blip r:embed="rId12"/>
          <a:stretch>
            <a:fillRect/>
          </a:stretch>
        </p:blipFill>
        <p:spPr>
          <a:xfrm>
            <a:off x="10732736" y="4327423"/>
            <a:ext cx="897011" cy="1376479"/>
          </a:xfrm>
          <a:prstGeom prst="rect">
            <a:avLst/>
          </a:prstGeom>
        </p:spPr>
      </p:pic>
      <p:pic>
        <p:nvPicPr>
          <p:cNvPr id="9" name="Image 8">
            <a:extLst>
              <a:ext uri="{FF2B5EF4-FFF2-40B4-BE49-F238E27FC236}">
                <a16:creationId xmlns:a16="http://schemas.microsoft.com/office/drawing/2014/main" id="{36ADC145-D691-4AC3-8859-B8A524DA9E5A}"/>
              </a:ext>
            </a:extLst>
          </p:cNvPr>
          <p:cNvPicPr>
            <a:picLocks noChangeAspect="1"/>
          </p:cNvPicPr>
          <p:nvPr/>
        </p:nvPicPr>
        <p:blipFill>
          <a:blip r:embed="rId13"/>
          <a:stretch>
            <a:fillRect/>
          </a:stretch>
        </p:blipFill>
        <p:spPr>
          <a:xfrm>
            <a:off x="9692763" y="4328119"/>
            <a:ext cx="898297" cy="1380223"/>
          </a:xfrm>
          <a:prstGeom prst="rect">
            <a:avLst/>
          </a:prstGeom>
        </p:spPr>
      </p:pic>
      <p:pic>
        <p:nvPicPr>
          <p:cNvPr id="10" name="Image 9">
            <a:extLst>
              <a:ext uri="{FF2B5EF4-FFF2-40B4-BE49-F238E27FC236}">
                <a16:creationId xmlns:a16="http://schemas.microsoft.com/office/drawing/2014/main" id="{BA719336-A6AB-40DB-B5DA-F1627692148C}"/>
              </a:ext>
            </a:extLst>
          </p:cNvPr>
          <p:cNvPicPr>
            <a:picLocks noChangeAspect="1"/>
          </p:cNvPicPr>
          <p:nvPr/>
        </p:nvPicPr>
        <p:blipFill>
          <a:blip r:embed="rId14"/>
          <a:stretch>
            <a:fillRect/>
          </a:stretch>
        </p:blipFill>
        <p:spPr>
          <a:xfrm>
            <a:off x="4591489" y="1784412"/>
            <a:ext cx="693229" cy="1451498"/>
          </a:xfrm>
          <a:prstGeom prst="rect">
            <a:avLst/>
          </a:prstGeom>
        </p:spPr>
      </p:pic>
      <p:sp>
        <p:nvSpPr>
          <p:cNvPr id="32" name="Espace réservé du texte 1">
            <a:extLst>
              <a:ext uri="{FF2B5EF4-FFF2-40B4-BE49-F238E27FC236}">
                <a16:creationId xmlns:a16="http://schemas.microsoft.com/office/drawing/2014/main" id="{0FE81EF9-57D3-424F-A0FE-462D9CAFBB2A}"/>
              </a:ext>
            </a:extLst>
          </p:cNvPr>
          <p:cNvSpPr txBox="1">
            <a:spLocks/>
          </p:cNvSpPr>
          <p:nvPr/>
        </p:nvSpPr>
        <p:spPr>
          <a:xfrm>
            <a:off x="3549325" y="2769908"/>
            <a:ext cx="1485793" cy="55921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00000"/>
              </a:lnSpc>
              <a:spcBef>
                <a:spcPts val="0"/>
              </a:spcBef>
            </a:pPr>
            <a:r>
              <a:rPr lang="fr-FR" sz="1400" dirty="0">
                <a:solidFill>
                  <a:schemeClr val="accent1"/>
                </a:solidFill>
                <a:latin typeface="Marianne" panose="02000000000000000000" pitchFamily="50" charset="0"/>
              </a:rPr>
              <a:t>Brochure </a:t>
            </a:r>
          </a:p>
          <a:p>
            <a:pPr>
              <a:lnSpc>
                <a:spcPct val="100000"/>
              </a:lnSpc>
              <a:spcBef>
                <a:spcPts val="0"/>
              </a:spcBef>
            </a:pPr>
            <a:r>
              <a:rPr lang="fr-FR" sz="1400" dirty="0">
                <a:solidFill>
                  <a:schemeClr val="accent1"/>
                </a:solidFill>
                <a:latin typeface="Marianne" panose="02000000000000000000" pitchFamily="50" charset="0"/>
              </a:rPr>
              <a:t>3 volets</a:t>
            </a:r>
          </a:p>
        </p:txBody>
      </p:sp>
      <p:pic>
        <p:nvPicPr>
          <p:cNvPr id="11" name="Image 10">
            <a:extLst>
              <a:ext uri="{FF2B5EF4-FFF2-40B4-BE49-F238E27FC236}">
                <a16:creationId xmlns:a16="http://schemas.microsoft.com/office/drawing/2014/main" id="{8E40D112-9BB0-4876-AFD8-17712D2F274E}"/>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150264" y="2327733"/>
            <a:ext cx="1700774" cy="420179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8" name="Image 27">
            <a:extLst>
              <a:ext uri="{FF2B5EF4-FFF2-40B4-BE49-F238E27FC236}">
                <a16:creationId xmlns:a16="http://schemas.microsoft.com/office/drawing/2014/main" id="{66E8F03C-4C51-486B-8FE1-9F5CE229EFF7}"/>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693631" y="3086778"/>
            <a:ext cx="786415" cy="786415"/>
          </a:xfrm>
          <a:prstGeom prst="rect">
            <a:avLst/>
          </a:prstGeom>
        </p:spPr>
      </p:pic>
    </p:spTree>
    <p:extLst>
      <p:ext uri="{BB962C8B-B14F-4D97-AF65-F5344CB8AC3E}">
        <p14:creationId xmlns:p14="http://schemas.microsoft.com/office/powerpoint/2010/main" val="1856520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DDDE9F2-6456-43F8-83F6-BDFC1DB0D9A0}"/>
              </a:ext>
            </a:extLst>
          </p:cNvPr>
          <p:cNvSpPr>
            <a:spLocks noGrp="1"/>
          </p:cNvSpPr>
          <p:nvPr>
            <p:ph type="body" idx="1"/>
          </p:nvPr>
        </p:nvSpPr>
        <p:spPr>
          <a:xfrm>
            <a:off x="952499" y="2823669"/>
            <a:ext cx="9247943" cy="1301322"/>
          </a:xfrm>
        </p:spPr>
        <p:txBody>
          <a:bodyPr/>
          <a:lstStyle/>
          <a:p>
            <a:pPr marL="571500" indent="-571500">
              <a:buAutoNum type="romanUcPeriod"/>
            </a:pPr>
            <a:r>
              <a:rPr lang="fr-FR" dirty="0"/>
              <a:t>L’univers graphique de Recherche Data Gouv</a:t>
            </a:r>
          </a:p>
        </p:txBody>
      </p:sp>
    </p:spTree>
    <p:extLst>
      <p:ext uri="{BB962C8B-B14F-4D97-AF65-F5344CB8AC3E}">
        <p14:creationId xmlns:p14="http://schemas.microsoft.com/office/powerpoint/2010/main" val="924240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03BF815-1D2C-476A-8347-A5388B017B36}"/>
              </a:ext>
            </a:extLst>
          </p:cNvPr>
          <p:cNvSpPr>
            <a:spLocks noGrp="1"/>
          </p:cNvSpPr>
          <p:nvPr>
            <p:ph type="body" idx="1"/>
          </p:nvPr>
        </p:nvSpPr>
        <p:spPr/>
        <p:txBody>
          <a:bodyPr/>
          <a:lstStyle/>
          <a:p>
            <a:r>
              <a:rPr lang="fr-FR" dirty="0"/>
              <a:t>II. FAQ Communication</a:t>
            </a:r>
          </a:p>
        </p:txBody>
      </p:sp>
    </p:spTree>
    <p:extLst>
      <p:ext uri="{BB962C8B-B14F-4D97-AF65-F5344CB8AC3E}">
        <p14:creationId xmlns:p14="http://schemas.microsoft.com/office/powerpoint/2010/main" val="40698697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CD8D8A7-C430-4125-A987-4ED434DC88F9}"/>
              </a:ext>
            </a:extLst>
          </p:cNvPr>
          <p:cNvSpPr>
            <a:spLocks noGrp="1"/>
          </p:cNvSpPr>
          <p:nvPr>
            <p:ph type="body" idx="1"/>
          </p:nvPr>
        </p:nvSpPr>
        <p:spPr>
          <a:xfrm>
            <a:off x="838199" y="1482136"/>
            <a:ext cx="10800425" cy="914835"/>
          </a:xfrm>
        </p:spPr>
        <p:txBody>
          <a:bodyPr>
            <a:noAutofit/>
          </a:bodyPr>
          <a:lstStyle/>
          <a:p>
            <a:r>
              <a:rPr lang="fr-FR" sz="2400" dirty="0">
                <a:latin typeface="Marianne" panose="02000000000000000000" pitchFamily="50" charset="0"/>
              </a:rPr>
              <a:t>1. Un acteur souhaite valoriser son engagement au sein de Recherche Data Gouv, quelle charte utiliser? </a:t>
            </a:r>
          </a:p>
        </p:txBody>
      </p:sp>
      <p:sp>
        <p:nvSpPr>
          <p:cNvPr id="3" name="Espace réservé du contenu 2">
            <a:extLst>
              <a:ext uri="{FF2B5EF4-FFF2-40B4-BE49-F238E27FC236}">
                <a16:creationId xmlns:a16="http://schemas.microsoft.com/office/drawing/2014/main" id="{E37EE8AA-90DB-4781-9559-E7B5FF354102}"/>
              </a:ext>
            </a:extLst>
          </p:cNvPr>
          <p:cNvSpPr>
            <a:spLocks noGrp="1"/>
          </p:cNvSpPr>
          <p:nvPr>
            <p:ph idx="13"/>
          </p:nvPr>
        </p:nvSpPr>
        <p:spPr>
          <a:xfrm>
            <a:off x="864832" y="2789157"/>
            <a:ext cx="10525125" cy="2377647"/>
          </a:xfrm>
        </p:spPr>
        <p:txBody>
          <a:bodyPr>
            <a:normAutofit/>
          </a:bodyPr>
          <a:lstStyle/>
          <a:p>
            <a:r>
              <a:rPr lang="fr-FR" sz="2000" dirty="0">
                <a:latin typeface="Marianne" panose="02000000000000000000" pitchFamily="50" charset="0"/>
              </a:rPr>
              <a:t>Leur charte graphique permet de souligner leur engagement dans Recherche Data Gouv et d’être reconnu sur leurs propres canaux de communication. </a:t>
            </a:r>
          </a:p>
          <a:p>
            <a:r>
              <a:rPr lang="fr-FR" sz="2000" dirty="0">
                <a:latin typeface="Marianne" panose="02000000000000000000" pitchFamily="50" charset="0"/>
              </a:rPr>
              <a:t>Les macarons Recherche Data Gouv peuvent être employés pour appuyer l’appartenance à l’écosystème.</a:t>
            </a:r>
          </a:p>
          <a:p>
            <a:r>
              <a:rPr lang="fr-FR" sz="2000" dirty="0">
                <a:latin typeface="Marianne" panose="02000000000000000000" pitchFamily="50" charset="0"/>
              </a:rPr>
              <a:t>L’acteur peut également relayer, utiliser « tels quels » les outils Recherche Data Gouv mis à disposition (Kakemono, brochure, etc.).</a:t>
            </a:r>
          </a:p>
        </p:txBody>
      </p:sp>
      <p:sp>
        <p:nvSpPr>
          <p:cNvPr id="4" name="Rectangle 3">
            <a:extLst>
              <a:ext uri="{FF2B5EF4-FFF2-40B4-BE49-F238E27FC236}">
                <a16:creationId xmlns:a16="http://schemas.microsoft.com/office/drawing/2014/main" id="{74549234-7CDC-40EF-8D08-F9227D3AB5F8}"/>
              </a:ext>
            </a:extLst>
          </p:cNvPr>
          <p:cNvSpPr/>
          <p:nvPr/>
        </p:nvSpPr>
        <p:spPr>
          <a:xfrm>
            <a:off x="816745" y="5211191"/>
            <a:ext cx="10777492" cy="1074199"/>
          </a:xfrm>
          <a:prstGeom prst="rect">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F7CF88EF-EEB6-4905-BC5E-068A152CD4BD}"/>
              </a:ext>
            </a:extLst>
          </p:cNvPr>
          <p:cNvSpPr/>
          <p:nvPr/>
        </p:nvSpPr>
        <p:spPr>
          <a:xfrm>
            <a:off x="1077157" y="5430356"/>
            <a:ext cx="10357282" cy="584775"/>
          </a:xfrm>
          <a:prstGeom prst="rect">
            <a:avLst/>
          </a:prstGeom>
        </p:spPr>
        <p:txBody>
          <a:bodyPr wrap="square">
            <a:spAutoFit/>
          </a:bodyPr>
          <a:lstStyle/>
          <a:p>
            <a:r>
              <a:rPr lang="fr-FR" sz="1600" b="1" i="1" dirty="0">
                <a:solidFill>
                  <a:schemeClr val="accent5"/>
                </a:solidFill>
                <a:latin typeface="Marianne" panose="02000000000000000000" pitchFamily="50" charset="0"/>
              </a:rPr>
              <a:t>Qui réalise l’outil ? Les équipes qui souhaitent valoriser leur appartenance, avec appui de la chargée de communication Recherche Data Gouv et d’éléments graphiques, éditoriaux. </a:t>
            </a:r>
          </a:p>
        </p:txBody>
      </p:sp>
    </p:spTree>
    <p:extLst>
      <p:ext uri="{BB962C8B-B14F-4D97-AF65-F5344CB8AC3E}">
        <p14:creationId xmlns:p14="http://schemas.microsoft.com/office/powerpoint/2010/main" val="419586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2986757-589B-458F-BE20-87E673A719F5}"/>
              </a:ext>
            </a:extLst>
          </p:cNvPr>
          <p:cNvSpPr/>
          <p:nvPr/>
        </p:nvSpPr>
        <p:spPr>
          <a:xfrm>
            <a:off x="692458" y="4589753"/>
            <a:ext cx="10777492" cy="1517431"/>
          </a:xfrm>
          <a:prstGeom prst="rect">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exte 1">
            <a:extLst>
              <a:ext uri="{FF2B5EF4-FFF2-40B4-BE49-F238E27FC236}">
                <a16:creationId xmlns:a16="http://schemas.microsoft.com/office/drawing/2014/main" id="{CCD8D8A7-C430-4125-A987-4ED434DC88F9}"/>
              </a:ext>
            </a:extLst>
          </p:cNvPr>
          <p:cNvSpPr>
            <a:spLocks noGrp="1"/>
          </p:cNvSpPr>
          <p:nvPr>
            <p:ph type="body" idx="1"/>
          </p:nvPr>
        </p:nvSpPr>
        <p:spPr>
          <a:xfrm>
            <a:off x="838199" y="1482136"/>
            <a:ext cx="10800425" cy="914835"/>
          </a:xfrm>
        </p:spPr>
        <p:txBody>
          <a:bodyPr>
            <a:noAutofit/>
          </a:bodyPr>
          <a:lstStyle/>
          <a:p>
            <a:r>
              <a:rPr lang="fr-FR" sz="2400" dirty="0">
                <a:latin typeface="Marianne" panose="02000000000000000000" pitchFamily="50" charset="0"/>
              </a:rPr>
              <a:t>2. Je suis un acteur de l’écosystème qui souhaite produire des outils de communication Recherche Data Gouv (affiche, flyer, vidéo etc.). </a:t>
            </a:r>
          </a:p>
          <a:p>
            <a:r>
              <a:rPr lang="fr-FR" sz="2400" dirty="0">
                <a:latin typeface="Marianne" panose="02000000000000000000" pitchFamily="50" charset="0"/>
              </a:rPr>
              <a:t>Quelle charte déployer ?</a:t>
            </a:r>
          </a:p>
        </p:txBody>
      </p:sp>
      <p:sp>
        <p:nvSpPr>
          <p:cNvPr id="3" name="Espace réservé du contenu 2">
            <a:extLst>
              <a:ext uri="{FF2B5EF4-FFF2-40B4-BE49-F238E27FC236}">
                <a16:creationId xmlns:a16="http://schemas.microsoft.com/office/drawing/2014/main" id="{E37EE8AA-90DB-4781-9559-E7B5FF354102}"/>
              </a:ext>
            </a:extLst>
          </p:cNvPr>
          <p:cNvSpPr>
            <a:spLocks noGrp="1"/>
          </p:cNvSpPr>
          <p:nvPr>
            <p:ph idx="13"/>
          </p:nvPr>
        </p:nvSpPr>
        <p:spPr>
          <a:xfrm>
            <a:off x="812055" y="2901716"/>
            <a:ext cx="10525125" cy="722328"/>
          </a:xfrm>
        </p:spPr>
        <p:txBody>
          <a:bodyPr>
            <a:normAutofit/>
          </a:bodyPr>
          <a:lstStyle/>
          <a:p>
            <a:r>
              <a:rPr lang="fr-FR" sz="2000" dirty="0">
                <a:latin typeface="Marianne" panose="02000000000000000000" pitchFamily="50" charset="0"/>
              </a:rPr>
              <a:t>C’est un produit 100% Recherche Data Gouv : la charte correspondante est celle de Recherche Data Gouv. </a:t>
            </a:r>
          </a:p>
        </p:txBody>
      </p:sp>
      <p:sp>
        <p:nvSpPr>
          <p:cNvPr id="4" name="Rectangle 3">
            <a:extLst>
              <a:ext uri="{FF2B5EF4-FFF2-40B4-BE49-F238E27FC236}">
                <a16:creationId xmlns:a16="http://schemas.microsoft.com/office/drawing/2014/main" id="{B911BE27-737C-47A9-B36E-5FC38AF9AFE5}"/>
              </a:ext>
            </a:extLst>
          </p:cNvPr>
          <p:cNvSpPr/>
          <p:nvPr/>
        </p:nvSpPr>
        <p:spPr>
          <a:xfrm>
            <a:off x="961748" y="4675754"/>
            <a:ext cx="10357282" cy="1323439"/>
          </a:xfrm>
          <a:prstGeom prst="rect">
            <a:avLst/>
          </a:prstGeom>
        </p:spPr>
        <p:txBody>
          <a:bodyPr wrap="square">
            <a:spAutoFit/>
          </a:bodyPr>
          <a:lstStyle/>
          <a:p>
            <a:r>
              <a:rPr lang="fr-FR" sz="1600" b="1" i="1" dirty="0">
                <a:solidFill>
                  <a:schemeClr val="accent5"/>
                </a:solidFill>
                <a:latin typeface="Marianne" panose="02000000000000000000" pitchFamily="50" charset="0"/>
              </a:rPr>
              <a:t>Tout projet d’outil de communication Recherche Data Gouv doit être pensé dès le début avec la communication de Recherche Data Gouv qui répond et qui est conforme à la charte de l’Etat. Au-delà de s’assurer du bon maintien de la charte graphique et la continuité éditoriale, cela permet d’inclure ce projet dans un plan de communication adéquat à l’échelle de l’écosystème et donc de penser le rayonnement de l’outil.</a:t>
            </a:r>
          </a:p>
        </p:txBody>
      </p:sp>
    </p:spTree>
    <p:extLst>
      <p:ext uri="{BB962C8B-B14F-4D97-AF65-F5344CB8AC3E}">
        <p14:creationId xmlns:p14="http://schemas.microsoft.com/office/powerpoint/2010/main" val="1253550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CD8D8A7-C430-4125-A987-4ED434DC88F9}"/>
              </a:ext>
            </a:extLst>
          </p:cNvPr>
          <p:cNvSpPr>
            <a:spLocks noGrp="1"/>
          </p:cNvSpPr>
          <p:nvPr>
            <p:ph type="body" idx="1"/>
          </p:nvPr>
        </p:nvSpPr>
        <p:spPr>
          <a:xfrm>
            <a:off x="838199" y="1482136"/>
            <a:ext cx="10800425" cy="914835"/>
          </a:xfrm>
        </p:spPr>
        <p:txBody>
          <a:bodyPr>
            <a:noAutofit/>
          </a:bodyPr>
          <a:lstStyle/>
          <a:p>
            <a:r>
              <a:rPr lang="fr-FR" sz="2400" dirty="0">
                <a:latin typeface="Marianne" panose="02000000000000000000" pitchFamily="50" charset="0"/>
              </a:rPr>
              <a:t>3. Où trouver le fichier source du kakemono Recherche Data Gouv pour l’imprimer ?</a:t>
            </a:r>
          </a:p>
        </p:txBody>
      </p:sp>
      <p:sp>
        <p:nvSpPr>
          <p:cNvPr id="3" name="Espace réservé du contenu 2">
            <a:extLst>
              <a:ext uri="{FF2B5EF4-FFF2-40B4-BE49-F238E27FC236}">
                <a16:creationId xmlns:a16="http://schemas.microsoft.com/office/drawing/2014/main" id="{E37EE8AA-90DB-4781-9559-E7B5FF354102}"/>
              </a:ext>
            </a:extLst>
          </p:cNvPr>
          <p:cNvSpPr>
            <a:spLocks noGrp="1"/>
          </p:cNvSpPr>
          <p:nvPr>
            <p:ph idx="13"/>
          </p:nvPr>
        </p:nvSpPr>
        <p:spPr>
          <a:xfrm>
            <a:off x="864832" y="2789157"/>
            <a:ext cx="10525125" cy="3185115"/>
          </a:xfrm>
        </p:spPr>
        <p:txBody>
          <a:bodyPr>
            <a:normAutofit/>
          </a:bodyPr>
          <a:lstStyle/>
          <a:p>
            <a:r>
              <a:rPr lang="fr-FR" sz="2000" dirty="0">
                <a:latin typeface="Marianne" panose="02000000000000000000" pitchFamily="50" charset="0"/>
              </a:rPr>
              <a:t>Un simple mail à </a:t>
            </a:r>
            <a:r>
              <a:rPr lang="fr-FR" sz="2000" dirty="0">
                <a:latin typeface="Marianne" panose="02000000000000000000" pitchFamily="50" charset="0"/>
                <a:hlinkClick r:id="rId2"/>
              </a:rPr>
              <a:t>Nadège Joly </a:t>
            </a:r>
            <a:r>
              <a:rPr lang="fr-FR" sz="2000" dirty="0">
                <a:latin typeface="Marianne" panose="02000000000000000000" pitchFamily="50" charset="0"/>
              </a:rPr>
              <a:t>avec la demande du fichier au format souhaité suffit</a:t>
            </a:r>
          </a:p>
          <a:p>
            <a:r>
              <a:rPr lang="fr-FR" sz="2000" dirty="0">
                <a:latin typeface="Marianne" panose="02000000000000000000" pitchFamily="50" charset="0"/>
              </a:rPr>
              <a:t>A noter, une </a:t>
            </a:r>
            <a:r>
              <a:rPr lang="fr-FR" sz="2000" dirty="0">
                <a:latin typeface="Marianne" panose="02000000000000000000" pitchFamily="50" charset="0"/>
                <a:hlinkClick r:id="rId3"/>
              </a:rPr>
              <a:t>page Kit communication sur le portail</a:t>
            </a:r>
            <a:r>
              <a:rPr lang="fr-FR" sz="2000" dirty="0">
                <a:latin typeface="Marianne" panose="02000000000000000000" pitchFamily="50" charset="0"/>
              </a:rPr>
              <a:t> Recherche Data Gouv recense les principaux visuels utilisés. </a:t>
            </a:r>
          </a:p>
        </p:txBody>
      </p:sp>
    </p:spTree>
    <p:extLst>
      <p:ext uri="{BB962C8B-B14F-4D97-AF65-F5344CB8AC3E}">
        <p14:creationId xmlns:p14="http://schemas.microsoft.com/office/powerpoint/2010/main" val="19012963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CD8D8A7-C430-4125-A987-4ED434DC88F9}"/>
              </a:ext>
            </a:extLst>
          </p:cNvPr>
          <p:cNvSpPr>
            <a:spLocks noGrp="1"/>
          </p:cNvSpPr>
          <p:nvPr>
            <p:ph type="body" idx="1"/>
          </p:nvPr>
        </p:nvSpPr>
        <p:spPr>
          <a:xfrm>
            <a:off x="838199" y="1482136"/>
            <a:ext cx="10800425" cy="1367596"/>
          </a:xfrm>
        </p:spPr>
        <p:txBody>
          <a:bodyPr>
            <a:noAutofit/>
          </a:bodyPr>
          <a:lstStyle/>
          <a:p>
            <a:r>
              <a:rPr lang="fr-FR" sz="2400" dirty="0">
                <a:latin typeface="Marianne" panose="02000000000000000000" pitchFamily="50" charset="0"/>
              </a:rPr>
              <a:t>4. Un atelier de la donnée/centre de référence thématique/centre de référence établissement/centre de ressources/espace institutionnel se demande quelle identité graphique déployer pour valoriser ses services.</a:t>
            </a:r>
          </a:p>
        </p:txBody>
      </p:sp>
      <p:sp>
        <p:nvSpPr>
          <p:cNvPr id="3" name="Espace réservé du contenu 2">
            <a:extLst>
              <a:ext uri="{FF2B5EF4-FFF2-40B4-BE49-F238E27FC236}">
                <a16:creationId xmlns:a16="http://schemas.microsoft.com/office/drawing/2014/main" id="{E37EE8AA-90DB-4781-9559-E7B5FF354102}"/>
              </a:ext>
            </a:extLst>
          </p:cNvPr>
          <p:cNvSpPr>
            <a:spLocks noGrp="1"/>
          </p:cNvSpPr>
          <p:nvPr>
            <p:ph idx="13"/>
          </p:nvPr>
        </p:nvSpPr>
        <p:spPr>
          <a:xfrm>
            <a:off x="873710" y="3037732"/>
            <a:ext cx="10525125" cy="3185115"/>
          </a:xfrm>
        </p:spPr>
        <p:txBody>
          <a:bodyPr>
            <a:normAutofit/>
          </a:bodyPr>
          <a:lstStyle/>
          <a:p>
            <a:r>
              <a:rPr lang="fr-FR" sz="2000" dirty="0">
                <a:latin typeface="Marianne" panose="02000000000000000000" pitchFamily="50" charset="0"/>
              </a:rPr>
              <a:t>Chaque acteur de l’écosystème est libre de posséder sa propre charte graphique au sens où il propose des services qui lui sont propres. L’usage des macarons permet d’asseoir l’appartenance à l’écosystème.</a:t>
            </a:r>
          </a:p>
          <a:p>
            <a:r>
              <a:rPr lang="fr-FR" sz="2000" dirty="0">
                <a:latin typeface="Marianne" panose="02000000000000000000" pitchFamily="50" charset="0"/>
              </a:rPr>
              <a:t>Une exception existe pour le centre de ressource entrepôt-catalogue qui </a:t>
            </a:r>
            <a:r>
              <a:rPr lang="fr-FR" sz="2000" dirty="0">
                <a:solidFill>
                  <a:schemeClr val="accent1"/>
                </a:solidFill>
                <a:latin typeface="Marianne" panose="02000000000000000000" pitchFamily="50" charset="0"/>
              </a:rPr>
              <a:t>est en totalité partie intégrante de Recherche Data Gouv et donc doit respecter la charte Recherche Data Gouv conforme à la charte de l’Etat. </a:t>
            </a:r>
          </a:p>
        </p:txBody>
      </p:sp>
    </p:spTree>
    <p:extLst>
      <p:ext uri="{BB962C8B-B14F-4D97-AF65-F5344CB8AC3E}">
        <p14:creationId xmlns:p14="http://schemas.microsoft.com/office/powerpoint/2010/main" val="20186050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CD8D8A7-C430-4125-A987-4ED434DC88F9}"/>
              </a:ext>
            </a:extLst>
          </p:cNvPr>
          <p:cNvSpPr>
            <a:spLocks noGrp="1"/>
          </p:cNvSpPr>
          <p:nvPr>
            <p:ph type="body" idx="1"/>
          </p:nvPr>
        </p:nvSpPr>
        <p:spPr>
          <a:xfrm>
            <a:off x="838199" y="1482136"/>
            <a:ext cx="10800425" cy="914835"/>
          </a:xfrm>
        </p:spPr>
        <p:txBody>
          <a:bodyPr>
            <a:noAutofit/>
          </a:bodyPr>
          <a:lstStyle/>
          <a:p>
            <a:r>
              <a:rPr lang="fr-FR" sz="2400" dirty="0">
                <a:latin typeface="Marianne" panose="02000000000000000000" pitchFamily="50" charset="0"/>
              </a:rPr>
              <a:t>5. Je dois présenter Recherche Data Gouv dans un séminaire. Existe-t-il un gabarit de PPT ? Un PPT avec le contenu rédigé ? </a:t>
            </a:r>
          </a:p>
        </p:txBody>
      </p:sp>
      <p:sp>
        <p:nvSpPr>
          <p:cNvPr id="3" name="Espace réservé du contenu 2">
            <a:extLst>
              <a:ext uri="{FF2B5EF4-FFF2-40B4-BE49-F238E27FC236}">
                <a16:creationId xmlns:a16="http://schemas.microsoft.com/office/drawing/2014/main" id="{E37EE8AA-90DB-4781-9559-E7B5FF354102}"/>
              </a:ext>
            </a:extLst>
          </p:cNvPr>
          <p:cNvSpPr>
            <a:spLocks noGrp="1"/>
          </p:cNvSpPr>
          <p:nvPr>
            <p:ph idx="13"/>
          </p:nvPr>
        </p:nvSpPr>
        <p:spPr>
          <a:xfrm>
            <a:off x="864832" y="2789157"/>
            <a:ext cx="10525125" cy="3185115"/>
          </a:xfrm>
        </p:spPr>
        <p:txBody>
          <a:bodyPr>
            <a:normAutofit/>
          </a:bodyPr>
          <a:lstStyle/>
          <a:p>
            <a:r>
              <a:rPr lang="fr-FR" sz="2000" dirty="0">
                <a:latin typeface="Marianne" panose="02000000000000000000" pitchFamily="50" charset="0"/>
              </a:rPr>
              <a:t>La </a:t>
            </a:r>
            <a:r>
              <a:rPr lang="fr-FR" sz="2000" dirty="0">
                <a:latin typeface="Marianne" panose="02000000000000000000" pitchFamily="50" charset="0"/>
                <a:hlinkClick r:id="rId2"/>
              </a:rPr>
              <a:t>page Kit communication sur le portail</a:t>
            </a:r>
            <a:r>
              <a:rPr lang="fr-FR" sz="2000" dirty="0">
                <a:latin typeface="Marianne" panose="02000000000000000000" pitchFamily="50" charset="0"/>
              </a:rPr>
              <a:t> Recherche Data Gouv vise à regrouper les différents supports disponibles. </a:t>
            </a:r>
          </a:p>
          <a:p>
            <a:r>
              <a:rPr lang="fr-FR" sz="2000" dirty="0">
                <a:solidFill>
                  <a:schemeClr val="accent1"/>
                </a:solidFill>
                <a:latin typeface="Marianne" panose="02000000000000000000" pitchFamily="50" charset="0"/>
              </a:rPr>
              <a:t>Un </a:t>
            </a:r>
            <a:r>
              <a:rPr lang="fr-FR" sz="2000" dirty="0" err="1">
                <a:solidFill>
                  <a:schemeClr val="accent1"/>
                </a:solidFill>
                <a:latin typeface="Marianne" panose="02000000000000000000" pitchFamily="50" charset="0"/>
              </a:rPr>
              <a:t>ppt</a:t>
            </a:r>
            <a:r>
              <a:rPr lang="fr-FR" sz="2000" dirty="0">
                <a:solidFill>
                  <a:schemeClr val="accent1"/>
                </a:solidFill>
                <a:latin typeface="Marianne" panose="02000000000000000000" pitchFamily="50" charset="0"/>
              </a:rPr>
              <a:t> à jour des dernières informations est disponible, il vous suffit de l’utiliser pour appuyer vos messages. Il est important de reprendre les éléments de langage disponibles dans le kit et sur le site lui-même.</a:t>
            </a:r>
          </a:p>
          <a:p>
            <a:r>
              <a:rPr lang="fr-FR" sz="2000" dirty="0">
                <a:latin typeface="Marianne" panose="02000000000000000000" pitchFamily="50" charset="0"/>
              </a:rPr>
              <a:t>Un simple mail à </a:t>
            </a:r>
            <a:r>
              <a:rPr lang="fr-FR" sz="2000" dirty="0">
                <a:latin typeface="Marianne" panose="02000000000000000000" pitchFamily="50" charset="0"/>
                <a:hlinkClick r:id="rId3"/>
              </a:rPr>
              <a:t>Nadège Joly </a:t>
            </a:r>
            <a:r>
              <a:rPr lang="fr-FR" sz="2000" dirty="0">
                <a:latin typeface="Marianne" panose="02000000000000000000" pitchFamily="50" charset="0"/>
              </a:rPr>
              <a:t>avec la demande du fichier au format souhaité suffit.</a:t>
            </a:r>
          </a:p>
          <a:p>
            <a:endParaRPr lang="fr-FR" sz="2000" dirty="0">
              <a:latin typeface="Marianne" panose="02000000000000000000" pitchFamily="50" charset="0"/>
            </a:endParaRPr>
          </a:p>
        </p:txBody>
      </p:sp>
    </p:spTree>
    <p:extLst>
      <p:ext uri="{BB962C8B-B14F-4D97-AF65-F5344CB8AC3E}">
        <p14:creationId xmlns:p14="http://schemas.microsoft.com/office/powerpoint/2010/main" val="31849061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CD8D8A7-C430-4125-A987-4ED434DC88F9}"/>
              </a:ext>
            </a:extLst>
          </p:cNvPr>
          <p:cNvSpPr>
            <a:spLocks noGrp="1"/>
          </p:cNvSpPr>
          <p:nvPr>
            <p:ph type="body" idx="1"/>
          </p:nvPr>
        </p:nvSpPr>
        <p:spPr>
          <a:xfrm>
            <a:off x="838199" y="1482136"/>
            <a:ext cx="10800425" cy="914835"/>
          </a:xfrm>
        </p:spPr>
        <p:txBody>
          <a:bodyPr>
            <a:noAutofit/>
          </a:bodyPr>
          <a:lstStyle/>
          <a:p>
            <a:r>
              <a:rPr lang="fr-FR" sz="2400" dirty="0">
                <a:latin typeface="Marianne" panose="02000000000000000000" pitchFamily="50" charset="0"/>
              </a:rPr>
              <a:t>6. Je souhaite ajouter/modifier un contenu présent sur le portail recherche.data.gouv.fr. Comment faire ?</a:t>
            </a:r>
          </a:p>
        </p:txBody>
      </p:sp>
      <p:sp>
        <p:nvSpPr>
          <p:cNvPr id="3" name="Espace réservé du contenu 2">
            <a:extLst>
              <a:ext uri="{FF2B5EF4-FFF2-40B4-BE49-F238E27FC236}">
                <a16:creationId xmlns:a16="http://schemas.microsoft.com/office/drawing/2014/main" id="{E37EE8AA-90DB-4781-9559-E7B5FF354102}"/>
              </a:ext>
            </a:extLst>
          </p:cNvPr>
          <p:cNvSpPr>
            <a:spLocks noGrp="1"/>
          </p:cNvSpPr>
          <p:nvPr>
            <p:ph idx="13"/>
          </p:nvPr>
        </p:nvSpPr>
        <p:spPr>
          <a:xfrm>
            <a:off x="864832" y="2789157"/>
            <a:ext cx="10525125" cy="3185115"/>
          </a:xfrm>
        </p:spPr>
        <p:txBody>
          <a:bodyPr>
            <a:normAutofit/>
          </a:bodyPr>
          <a:lstStyle/>
          <a:p>
            <a:r>
              <a:rPr lang="fr-FR" sz="2000" dirty="0">
                <a:latin typeface="Marianne" panose="02000000000000000000" pitchFamily="50" charset="0"/>
              </a:rPr>
              <a:t>Le </a:t>
            </a:r>
            <a:r>
              <a:rPr lang="fr-FR" sz="2000" dirty="0">
                <a:latin typeface="Marianne" panose="02000000000000000000" pitchFamily="50" charset="0"/>
                <a:hlinkClick r:id="rId2"/>
              </a:rPr>
              <a:t>comité de rédaction </a:t>
            </a:r>
            <a:r>
              <a:rPr lang="fr-FR" sz="2000" dirty="0">
                <a:latin typeface="Marianne" panose="02000000000000000000" pitchFamily="50" charset="0"/>
              </a:rPr>
              <a:t>est l’instance en charge de l’éditorialisation du portail. </a:t>
            </a:r>
          </a:p>
        </p:txBody>
      </p:sp>
    </p:spTree>
    <p:extLst>
      <p:ext uri="{BB962C8B-B14F-4D97-AF65-F5344CB8AC3E}">
        <p14:creationId xmlns:p14="http://schemas.microsoft.com/office/powerpoint/2010/main" val="23184614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968D656-B8BE-4DA4-B885-6738FC437393}"/>
              </a:ext>
            </a:extLst>
          </p:cNvPr>
          <p:cNvSpPr>
            <a:spLocks noGrp="1"/>
          </p:cNvSpPr>
          <p:nvPr>
            <p:ph type="body" idx="1"/>
          </p:nvPr>
        </p:nvSpPr>
        <p:spPr/>
        <p:txBody>
          <a:bodyPr/>
          <a:lstStyle/>
          <a:p>
            <a:r>
              <a:rPr lang="fr-FR" dirty="0"/>
              <a:t>CONTACT</a:t>
            </a:r>
          </a:p>
        </p:txBody>
      </p:sp>
      <p:sp>
        <p:nvSpPr>
          <p:cNvPr id="3" name="Espace réservé du texte 2">
            <a:extLst>
              <a:ext uri="{FF2B5EF4-FFF2-40B4-BE49-F238E27FC236}">
                <a16:creationId xmlns:a16="http://schemas.microsoft.com/office/drawing/2014/main" id="{534AA81A-DB5A-4C58-A64B-FCB3AE928A4F}"/>
              </a:ext>
            </a:extLst>
          </p:cNvPr>
          <p:cNvSpPr>
            <a:spLocks noGrp="1"/>
          </p:cNvSpPr>
          <p:nvPr>
            <p:ph type="body" sz="quarter" idx="13"/>
          </p:nvPr>
        </p:nvSpPr>
        <p:spPr>
          <a:xfrm>
            <a:off x="447392" y="3692830"/>
            <a:ext cx="5499100" cy="1028049"/>
          </a:xfrm>
        </p:spPr>
        <p:txBody>
          <a:bodyPr/>
          <a:lstStyle/>
          <a:p>
            <a:pPr>
              <a:lnSpc>
                <a:spcPct val="100000"/>
              </a:lnSpc>
              <a:spcBef>
                <a:spcPts val="0"/>
              </a:spcBef>
            </a:pPr>
            <a:r>
              <a:rPr lang="fr-FR" b="1" dirty="0"/>
              <a:t>Nadège Joly</a:t>
            </a:r>
          </a:p>
          <a:p>
            <a:pPr>
              <a:lnSpc>
                <a:spcPct val="100000"/>
              </a:lnSpc>
              <a:spcBef>
                <a:spcPts val="0"/>
              </a:spcBef>
            </a:pPr>
            <a:r>
              <a:rPr lang="fr-FR" dirty="0"/>
              <a:t>Chargée de communication Recherche Data Gouv</a:t>
            </a:r>
          </a:p>
          <a:p>
            <a:pPr>
              <a:lnSpc>
                <a:spcPct val="100000"/>
              </a:lnSpc>
              <a:spcBef>
                <a:spcPts val="0"/>
              </a:spcBef>
            </a:pPr>
            <a:r>
              <a:rPr lang="fr-FR" dirty="0"/>
              <a:t>nadege.joly@univ-lille.fr</a:t>
            </a:r>
          </a:p>
        </p:txBody>
      </p:sp>
    </p:spTree>
    <p:extLst>
      <p:ext uri="{BB962C8B-B14F-4D97-AF65-F5344CB8AC3E}">
        <p14:creationId xmlns:p14="http://schemas.microsoft.com/office/powerpoint/2010/main" val="2596270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FBF4E99-1BDD-4D84-9FDA-A8B67597E526}"/>
              </a:ext>
            </a:extLst>
          </p:cNvPr>
          <p:cNvSpPr>
            <a:spLocks noGrp="1"/>
          </p:cNvSpPr>
          <p:nvPr>
            <p:ph type="body" idx="1"/>
          </p:nvPr>
        </p:nvSpPr>
        <p:spPr>
          <a:xfrm>
            <a:off x="952500" y="2823669"/>
            <a:ext cx="2571750" cy="1301322"/>
          </a:xfrm>
        </p:spPr>
        <p:txBody>
          <a:bodyPr/>
          <a:lstStyle/>
          <a:p>
            <a:r>
              <a:rPr lang="fr-FR" dirty="0">
                <a:latin typeface="Marianne" panose="02000000000000000000" pitchFamily="50" charset="0"/>
              </a:rPr>
              <a:t>Le projet</a:t>
            </a:r>
          </a:p>
        </p:txBody>
      </p:sp>
      <p:sp>
        <p:nvSpPr>
          <p:cNvPr id="3" name="Espace réservé du contenu 2">
            <a:extLst>
              <a:ext uri="{FF2B5EF4-FFF2-40B4-BE49-F238E27FC236}">
                <a16:creationId xmlns:a16="http://schemas.microsoft.com/office/drawing/2014/main" id="{09BD095A-D347-447E-BD33-6E814A7FD98D}"/>
              </a:ext>
            </a:extLst>
          </p:cNvPr>
          <p:cNvSpPr txBox="1">
            <a:spLocks/>
          </p:cNvSpPr>
          <p:nvPr/>
        </p:nvSpPr>
        <p:spPr>
          <a:xfrm>
            <a:off x="4979988" y="1189608"/>
            <a:ext cx="5421626" cy="4367814"/>
          </a:xfrm>
          <a:prstGeom prst="rect">
            <a:avLst/>
          </a:prstGeom>
        </p:spPr>
        <p:txBody>
          <a:bodyPr numCol="2" spcCol="28800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u="sng"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i="1"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fr-FR" sz="1200" dirty="0">
                <a:solidFill>
                  <a:schemeClr val="accent1"/>
                </a:solidFill>
                <a:latin typeface="Marianne" panose="02000000000000000000" pitchFamily="50" charset="0"/>
              </a:rPr>
              <a:t>Avec le </a:t>
            </a:r>
            <a:r>
              <a:rPr lang="fr-FR" sz="1200" b="1" dirty="0">
                <a:solidFill>
                  <a:schemeClr val="accent1"/>
                </a:solidFill>
                <a:latin typeface="Marianne" panose="02000000000000000000" pitchFamily="50" charset="0"/>
              </a:rPr>
              <a:t>deuxième Plan national pour la science ouverte</a:t>
            </a:r>
            <a:r>
              <a:rPr lang="fr-FR" sz="1200" dirty="0">
                <a:solidFill>
                  <a:schemeClr val="accent1"/>
                </a:solidFill>
                <a:latin typeface="Marianne" panose="02000000000000000000" pitchFamily="50" charset="0"/>
              </a:rPr>
              <a:t>, la structuration, le partage et l’ouverture des données s’ancrent davantage dans le paysage politique de la recherche française. Et ce, notamment une mesure d’envergure inscrite dans le projet </a:t>
            </a:r>
            <a:r>
              <a:rPr lang="fr-FR" sz="1200" b="1" dirty="0">
                <a:solidFill>
                  <a:schemeClr val="accent1"/>
                </a:solidFill>
                <a:latin typeface="Marianne" panose="02000000000000000000" pitchFamily="50" charset="0"/>
              </a:rPr>
              <a:t>Recherche Data Gouv</a:t>
            </a:r>
            <a:r>
              <a:rPr lang="fr-FR" sz="1200" dirty="0">
                <a:solidFill>
                  <a:schemeClr val="accent1"/>
                </a:solidFill>
                <a:latin typeface="Marianne" panose="02000000000000000000" pitchFamily="50" charset="0"/>
              </a:rPr>
              <a:t> : </a:t>
            </a:r>
            <a:r>
              <a:rPr lang="fr-FR" sz="1200" b="1" dirty="0">
                <a:solidFill>
                  <a:schemeClr val="accent1"/>
                </a:solidFill>
                <a:latin typeface="Marianne" panose="02000000000000000000" pitchFamily="50" charset="0"/>
              </a:rPr>
              <a:t>fédérer toutes les données de la recherche française en vue de les rendre accessibles et de les valoriser</a:t>
            </a:r>
            <a:r>
              <a:rPr lang="fr-FR" sz="1200" dirty="0">
                <a:solidFill>
                  <a:schemeClr val="accent1"/>
                </a:solidFill>
                <a:latin typeface="Marianne" panose="02000000000000000000" pitchFamily="50" charset="0"/>
              </a:rPr>
              <a:t>. Celles des publications scientifiques bien sûr mais aussi les données brutes qui se faufilent ici et là, avec leurs lots de métadonnées. C’est un véritable travail d’inventaire et de mise en avant qui se fera étroitement au rythme des dépôts de données. </a:t>
            </a:r>
          </a:p>
          <a:p>
            <a:pPr marL="0" indent="0">
              <a:lnSpc>
                <a:spcPct val="120000"/>
              </a:lnSpc>
              <a:buNone/>
            </a:pPr>
            <a:r>
              <a:rPr lang="fr-FR" sz="1200" u="sng" dirty="0">
                <a:solidFill>
                  <a:schemeClr val="accent1"/>
                </a:solidFill>
                <a:latin typeface="Marianne" panose="02000000000000000000" pitchFamily="50" charset="0"/>
              </a:rPr>
              <a:t>Accompagner les chercheurs</a:t>
            </a:r>
            <a:endParaRPr lang="fr-FR" sz="1200" dirty="0">
              <a:solidFill>
                <a:schemeClr val="accent1"/>
              </a:solidFill>
              <a:latin typeface="Marianne" panose="02000000000000000000" pitchFamily="50" charset="0"/>
            </a:endParaRPr>
          </a:p>
          <a:p>
            <a:pPr marL="0" indent="0">
              <a:lnSpc>
                <a:spcPct val="120000"/>
              </a:lnSpc>
              <a:buNone/>
            </a:pPr>
            <a:r>
              <a:rPr lang="fr-FR" sz="1200" dirty="0">
                <a:solidFill>
                  <a:schemeClr val="accent1"/>
                </a:solidFill>
                <a:latin typeface="Marianne" panose="02000000000000000000" pitchFamily="50" charset="0"/>
              </a:rPr>
              <a:t>Recherche Data Gouv aspire également à </a:t>
            </a:r>
            <a:r>
              <a:rPr lang="fr-FR" sz="1200" b="1" dirty="0">
                <a:solidFill>
                  <a:schemeClr val="accent1"/>
                </a:solidFill>
                <a:latin typeface="Marianne" panose="02000000000000000000" pitchFamily="50" charset="0"/>
              </a:rPr>
              <a:t>guider le chercheur dans sa gestion des données </a:t>
            </a:r>
            <a:r>
              <a:rPr lang="fr-FR" sz="1200" dirty="0">
                <a:solidFill>
                  <a:schemeClr val="accent1"/>
                </a:solidFill>
                <a:latin typeface="Marianne" panose="02000000000000000000" pitchFamily="50" charset="0"/>
              </a:rPr>
              <a:t>dès le début du cycle de la donnée et dans sa culture du sujet. Ce volet accompagnement se décline en 3 parties - ateliers de la donnée, centres de référence thématiques et centres de ressources - complémentaires à celles de l’entrepôt et du catalogue.</a:t>
            </a:r>
          </a:p>
          <a:p>
            <a:pPr marL="0" indent="0">
              <a:lnSpc>
                <a:spcPct val="120000"/>
              </a:lnSpc>
              <a:buNone/>
            </a:pPr>
            <a:r>
              <a:rPr lang="fr-FR" sz="1200" dirty="0">
                <a:solidFill>
                  <a:schemeClr val="accent1"/>
                </a:solidFill>
                <a:latin typeface="Marianne" panose="02000000000000000000" pitchFamily="50" charset="0"/>
              </a:rPr>
              <a:t> L’ensemble de ces actions et la valorisation des données de la recherche se trouvent sur le portail éponyme du projet </a:t>
            </a:r>
            <a:r>
              <a:rPr lang="fr-FR" sz="1200" u="sng" dirty="0">
                <a:solidFill>
                  <a:schemeClr val="accent1"/>
                </a:solidFill>
                <a:latin typeface="Marianne" panose="02000000000000000000" pitchFamily="50" charset="0"/>
                <a:hlinkClick r:id="rId2" action="ppaction://hlinkfile">
                  <a:extLst>
                    <a:ext uri="{A12FA001-AC4F-418D-AE19-62706E023703}">
                      <ahyp:hlinkClr xmlns:ahyp="http://schemas.microsoft.com/office/drawing/2018/hyperlinkcolor" val="tx"/>
                    </a:ext>
                  </a:extLst>
                </a:hlinkClick>
              </a:rPr>
              <a:t>recherche.data.gouv.fr</a:t>
            </a:r>
            <a:r>
              <a:rPr lang="fr-FR" sz="1200" dirty="0">
                <a:solidFill>
                  <a:schemeClr val="accent1"/>
                </a:solidFill>
                <a:latin typeface="Marianne" panose="02000000000000000000" pitchFamily="50" charset="0"/>
              </a:rPr>
              <a:t>.</a:t>
            </a:r>
          </a:p>
        </p:txBody>
      </p:sp>
      <p:pic>
        <p:nvPicPr>
          <p:cNvPr id="5" name="Image 4">
            <a:extLst>
              <a:ext uri="{FF2B5EF4-FFF2-40B4-BE49-F238E27FC236}">
                <a16:creationId xmlns:a16="http://schemas.microsoft.com/office/drawing/2014/main" id="{9C0CF290-1667-49F7-9FF4-F782DD1303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088" y="262934"/>
            <a:ext cx="3196596" cy="789364"/>
          </a:xfrm>
          <a:prstGeom prst="rect">
            <a:avLst/>
          </a:prstGeom>
        </p:spPr>
      </p:pic>
      <p:pic>
        <p:nvPicPr>
          <p:cNvPr id="6" name="Image 5">
            <a:extLst>
              <a:ext uri="{FF2B5EF4-FFF2-40B4-BE49-F238E27FC236}">
                <a16:creationId xmlns:a16="http://schemas.microsoft.com/office/drawing/2014/main" id="{46DBF60F-CD3B-4250-9958-F8C8517147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0008" y="3856807"/>
            <a:ext cx="1088456" cy="1536320"/>
          </a:xfrm>
          <a:prstGeom prst="rect">
            <a:avLst/>
          </a:prstGeom>
        </p:spPr>
      </p:pic>
      <p:pic>
        <p:nvPicPr>
          <p:cNvPr id="8" name="Image 7">
            <a:extLst>
              <a:ext uri="{FF2B5EF4-FFF2-40B4-BE49-F238E27FC236}">
                <a16:creationId xmlns:a16="http://schemas.microsoft.com/office/drawing/2014/main" id="{80EB2409-EA1B-422F-9FB3-B1E1B50D5D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94625" y="3864738"/>
            <a:ext cx="1074197" cy="1519036"/>
          </a:xfrm>
          <a:prstGeom prst="rect">
            <a:avLst/>
          </a:prstGeom>
        </p:spPr>
      </p:pic>
    </p:spTree>
    <p:extLst>
      <p:ext uri="{BB962C8B-B14F-4D97-AF65-F5344CB8AC3E}">
        <p14:creationId xmlns:p14="http://schemas.microsoft.com/office/powerpoint/2010/main" val="60260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FBF4E99-1BDD-4D84-9FDA-A8B67597E526}"/>
              </a:ext>
            </a:extLst>
          </p:cNvPr>
          <p:cNvSpPr>
            <a:spLocks noGrp="1"/>
          </p:cNvSpPr>
          <p:nvPr>
            <p:ph type="body" idx="1"/>
          </p:nvPr>
        </p:nvSpPr>
        <p:spPr>
          <a:xfrm>
            <a:off x="952500" y="2847758"/>
            <a:ext cx="2571750" cy="1301322"/>
          </a:xfrm>
        </p:spPr>
        <p:txBody>
          <a:bodyPr/>
          <a:lstStyle/>
          <a:p>
            <a:r>
              <a:rPr lang="fr-FR" dirty="0">
                <a:latin typeface="Marianne" panose="02000000000000000000" pitchFamily="50" charset="0"/>
              </a:rPr>
              <a:t>Le logotype</a:t>
            </a:r>
          </a:p>
          <a:p>
            <a:endParaRPr lang="fr-FR" dirty="0">
              <a:latin typeface="Marianne" panose="02000000000000000000" pitchFamily="50" charset="0"/>
            </a:endParaRPr>
          </a:p>
        </p:txBody>
      </p:sp>
      <p:pic>
        <p:nvPicPr>
          <p:cNvPr id="11" name="Image 10">
            <a:extLst>
              <a:ext uri="{FF2B5EF4-FFF2-40B4-BE49-F238E27FC236}">
                <a16:creationId xmlns:a16="http://schemas.microsoft.com/office/drawing/2014/main" id="{7E57FFB1-9FDB-460B-B1EE-103E32C5A6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5007" y="2847758"/>
            <a:ext cx="6066669" cy="1498097"/>
          </a:xfrm>
          <a:prstGeom prst="rect">
            <a:avLst/>
          </a:prstGeom>
        </p:spPr>
      </p:pic>
      <p:sp>
        <p:nvSpPr>
          <p:cNvPr id="13" name="Titre 1">
            <a:extLst>
              <a:ext uri="{FF2B5EF4-FFF2-40B4-BE49-F238E27FC236}">
                <a16:creationId xmlns:a16="http://schemas.microsoft.com/office/drawing/2014/main" id="{07E3AEBA-F900-42C9-9E53-569664AA58BB}"/>
              </a:ext>
            </a:extLst>
          </p:cNvPr>
          <p:cNvSpPr txBox="1">
            <a:spLocks/>
          </p:cNvSpPr>
          <p:nvPr/>
        </p:nvSpPr>
        <p:spPr>
          <a:xfrm>
            <a:off x="952500" y="3596807"/>
            <a:ext cx="2875312" cy="647034"/>
          </a:xfrm>
          <a:prstGeom prst="rect">
            <a:avLst/>
          </a:prstGeom>
        </p:spPr>
        <p:txBody>
          <a:bodyPr/>
          <a:lstStyle>
            <a:lvl1pPr algn="l" defTabSz="914400" rtl="0" eaLnBrk="1" latinLnBrk="0" hangingPunct="1">
              <a:lnSpc>
                <a:spcPct val="90000"/>
              </a:lnSpc>
              <a:spcBef>
                <a:spcPct val="0"/>
              </a:spcBef>
              <a:buNone/>
              <a:defRPr lang="fr-FR" sz="2200" b="0" i="1" u="none" strike="noStrike" kern="1200" baseline="30000" smtClean="0">
                <a:solidFill>
                  <a:schemeClr val="tx1"/>
                </a:solidFill>
                <a:latin typeface="+mj-lt"/>
                <a:ea typeface="+mj-ea"/>
                <a:cs typeface="+mj-cs"/>
              </a:defRPr>
            </a:lvl1pPr>
          </a:lstStyle>
          <a:p>
            <a:r>
              <a:rPr lang="fr-FR" sz="2000" i="0" dirty="0">
                <a:latin typeface="Marianne" panose="02000000000000000000" pitchFamily="50" charset="0"/>
              </a:rPr>
              <a:t>Il s’accroche naturellement</a:t>
            </a:r>
          </a:p>
          <a:p>
            <a:r>
              <a:rPr lang="fr-FR" sz="2000" i="0" dirty="0">
                <a:latin typeface="Marianne" panose="02000000000000000000" pitchFamily="50" charset="0"/>
              </a:rPr>
              <a:t>au logo de data.gouv.fr</a:t>
            </a:r>
          </a:p>
          <a:p>
            <a:endParaRPr lang="fr-FR" sz="2000" i="0" dirty="0">
              <a:latin typeface="Marianne" panose="02000000000000000000" pitchFamily="50" charset="0"/>
            </a:endParaRPr>
          </a:p>
        </p:txBody>
      </p:sp>
    </p:spTree>
    <p:extLst>
      <p:ext uri="{BB962C8B-B14F-4D97-AF65-F5344CB8AC3E}">
        <p14:creationId xmlns:p14="http://schemas.microsoft.com/office/powerpoint/2010/main" val="4277791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A6C2290-E25B-434B-BA9C-D1F3292DFC0A}"/>
              </a:ext>
            </a:extLst>
          </p:cNvPr>
          <p:cNvSpPr/>
          <p:nvPr/>
        </p:nvSpPr>
        <p:spPr>
          <a:xfrm>
            <a:off x="964733" y="5863905"/>
            <a:ext cx="8800051" cy="729842"/>
          </a:xfrm>
          <a:prstGeom prst="rect">
            <a:avLst/>
          </a:prstGeom>
          <a:solidFill>
            <a:schemeClr val="bg1">
              <a:lumMod val="95000"/>
            </a:schemeClr>
          </a:solidFill>
          <a:ln w="19050">
            <a:solidFill>
              <a:schemeClr val="accent1"/>
            </a:solidFill>
            <a:prstDash val="sysDash"/>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
        <p:nvSpPr>
          <p:cNvPr id="2" name="Espace réservé du texte 1">
            <a:extLst>
              <a:ext uri="{FF2B5EF4-FFF2-40B4-BE49-F238E27FC236}">
                <a16:creationId xmlns:a16="http://schemas.microsoft.com/office/drawing/2014/main" id="{FFBF4E99-1BDD-4D84-9FDA-A8B67597E526}"/>
              </a:ext>
            </a:extLst>
          </p:cNvPr>
          <p:cNvSpPr>
            <a:spLocks noGrp="1"/>
          </p:cNvSpPr>
          <p:nvPr>
            <p:ph type="body" idx="1"/>
          </p:nvPr>
        </p:nvSpPr>
        <p:spPr>
          <a:xfrm>
            <a:off x="952608" y="1983401"/>
            <a:ext cx="5143392" cy="721183"/>
          </a:xfrm>
        </p:spPr>
        <p:txBody>
          <a:bodyPr/>
          <a:lstStyle/>
          <a:p>
            <a:r>
              <a:rPr lang="fr-FR" dirty="0">
                <a:latin typeface="Marianne" panose="02000000000000000000" pitchFamily="50" charset="0"/>
              </a:rPr>
              <a:t>L’environnement du logo</a:t>
            </a:r>
          </a:p>
        </p:txBody>
      </p:sp>
      <p:pic>
        <p:nvPicPr>
          <p:cNvPr id="1026" name="Picture 2" descr="https://www.gouvernement.fr/sites/default/files/ckfinder/userfiles/images/ZONE%20D'EXPRESSION-01.png">
            <a:extLst>
              <a:ext uri="{FF2B5EF4-FFF2-40B4-BE49-F238E27FC236}">
                <a16:creationId xmlns:a16="http://schemas.microsoft.com/office/drawing/2014/main" id="{523A9E3C-A9F1-4F44-AD81-6AB6153B9B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5688" y="2947386"/>
            <a:ext cx="5909146" cy="278068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6C79755C-FD79-4995-AEBB-FBFE63E20697}"/>
              </a:ext>
            </a:extLst>
          </p:cNvPr>
          <p:cNvSpPr/>
          <p:nvPr/>
        </p:nvSpPr>
        <p:spPr>
          <a:xfrm>
            <a:off x="1043716" y="5940346"/>
            <a:ext cx="8830126" cy="584775"/>
          </a:xfrm>
          <a:prstGeom prst="rect">
            <a:avLst/>
          </a:prstGeom>
        </p:spPr>
        <p:txBody>
          <a:bodyPr wrap="square">
            <a:spAutoFit/>
          </a:bodyPr>
          <a:lstStyle/>
          <a:p>
            <a:r>
              <a:rPr lang="fr-FR" sz="1600" dirty="0">
                <a:solidFill>
                  <a:schemeClr val="accent5"/>
                </a:solidFill>
                <a:latin typeface="Marianne" panose="02000000000000000000" pitchFamily="50" charset="0"/>
              </a:rPr>
              <a:t>Plus de détails sur la charte de l’État :</a:t>
            </a:r>
          </a:p>
          <a:p>
            <a:r>
              <a:rPr lang="fr-FR" sz="1600" dirty="0">
                <a:solidFill>
                  <a:schemeClr val="accent5"/>
                </a:solidFill>
                <a:latin typeface="Marianne" panose="02000000000000000000" pitchFamily="50" charset="0"/>
              </a:rPr>
              <a:t>https://www.gouvernement.fr/</a:t>
            </a:r>
            <a:r>
              <a:rPr lang="fr-FR" sz="1600" b="1" dirty="0">
                <a:solidFill>
                  <a:schemeClr val="accent5"/>
                </a:solidFill>
                <a:latin typeface="Marianne" panose="02000000000000000000" pitchFamily="50" charset="0"/>
              </a:rPr>
              <a:t>charte/charte-graphique-les-fondamentaux/introduction</a:t>
            </a:r>
          </a:p>
        </p:txBody>
      </p:sp>
      <p:pic>
        <p:nvPicPr>
          <p:cNvPr id="12" name="Image 11">
            <a:extLst>
              <a:ext uri="{FF2B5EF4-FFF2-40B4-BE49-F238E27FC236}">
                <a16:creationId xmlns:a16="http://schemas.microsoft.com/office/drawing/2014/main" id="{E1BD5AB0-A0AB-40A3-978C-9C7186A48A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088" y="262934"/>
            <a:ext cx="3196596" cy="789364"/>
          </a:xfrm>
          <a:prstGeom prst="rect">
            <a:avLst/>
          </a:prstGeom>
        </p:spPr>
      </p:pic>
      <p:sp>
        <p:nvSpPr>
          <p:cNvPr id="7" name="Rectangle 6">
            <a:extLst>
              <a:ext uri="{FF2B5EF4-FFF2-40B4-BE49-F238E27FC236}">
                <a16:creationId xmlns:a16="http://schemas.microsoft.com/office/drawing/2014/main" id="{FD6066D5-6413-4C22-B5B8-AF167B7894F8}"/>
              </a:ext>
            </a:extLst>
          </p:cNvPr>
          <p:cNvSpPr/>
          <p:nvPr/>
        </p:nvSpPr>
        <p:spPr>
          <a:xfrm>
            <a:off x="1055688" y="2519918"/>
            <a:ext cx="8299486" cy="646331"/>
          </a:xfrm>
          <a:prstGeom prst="rect">
            <a:avLst/>
          </a:prstGeom>
        </p:spPr>
        <p:txBody>
          <a:bodyPr wrap="square">
            <a:spAutoFit/>
          </a:bodyPr>
          <a:lstStyle/>
          <a:p>
            <a:r>
              <a:rPr lang="fr-FR" i="1" dirty="0">
                <a:latin typeface="Marianne" panose="02000000000000000000" pitchFamily="50" charset="0"/>
              </a:rPr>
              <a:t>Exemple 1 : La place dédiée du logo permet une identification harmonisée et claire</a:t>
            </a:r>
          </a:p>
        </p:txBody>
      </p:sp>
    </p:spTree>
    <p:extLst>
      <p:ext uri="{BB962C8B-B14F-4D97-AF65-F5344CB8AC3E}">
        <p14:creationId xmlns:p14="http://schemas.microsoft.com/office/powerpoint/2010/main" val="1108756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8258904A-BB80-4289-8BF8-904093F07898}"/>
              </a:ext>
            </a:extLst>
          </p:cNvPr>
          <p:cNvPicPr>
            <a:picLocks noChangeAspect="1"/>
          </p:cNvPicPr>
          <p:nvPr/>
        </p:nvPicPr>
        <p:blipFill rotWithShape="1">
          <a:blip r:embed="rId2">
            <a:extLst>
              <a:ext uri="{28A0092B-C50C-407E-A947-70E740481C1C}">
                <a14:useLocalDpi xmlns:a14="http://schemas.microsoft.com/office/drawing/2010/main" val="0"/>
              </a:ext>
            </a:extLst>
          </a:blip>
          <a:srcRect r="38211"/>
          <a:stretch/>
        </p:blipFill>
        <p:spPr>
          <a:xfrm>
            <a:off x="6096000" y="3455715"/>
            <a:ext cx="3767091" cy="1913569"/>
          </a:xfrm>
          <a:prstGeom prst="rect">
            <a:avLst/>
          </a:prstGeom>
        </p:spPr>
      </p:pic>
      <p:sp>
        <p:nvSpPr>
          <p:cNvPr id="3" name="Rectangle 2">
            <a:extLst>
              <a:ext uri="{FF2B5EF4-FFF2-40B4-BE49-F238E27FC236}">
                <a16:creationId xmlns:a16="http://schemas.microsoft.com/office/drawing/2014/main" id="{FA3AAA40-84F2-4610-B662-9C0336644B92}"/>
              </a:ext>
            </a:extLst>
          </p:cNvPr>
          <p:cNvSpPr/>
          <p:nvPr/>
        </p:nvSpPr>
        <p:spPr>
          <a:xfrm>
            <a:off x="1055688" y="3455715"/>
            <a:ext cx="3924300" cy="191356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exte 1">
            <a:extLst>
              <a:ext uri="{FF2B5EF4-FFF2-40B4-BE49-F238E27FC236}">
                <a16:creationId xmlns:a16="http://schemas.microsoft.com/office/drawing/2014/main" id="{FFBF4E99-1BDD-4D84-9FDA-A8B67597E526}"/>
              </a:ext>
            </a:extLst>
          </p:cNvPr>
          <p:cNvSpPr>
            <a:spLocks noGrp="1"/>
          </p:cNvSpPr>
          <p:nvPr>
            <p:ph type="body" idx="1"/>
          </p:nvPr>
        </p:nvSpPr>
        <p:spPr>
          <a:xfrm>
            <a:off x="952608" y="1967583"/>
            <a:ext cx="5143392" cy="721183"/>
          </a:xfrm>
        </p:spPr>
        <p:txBody>
          <a:bodyPr/>
          <a:lstStyle/>
          <a:p>
            <a:r>
              <a:rPr lang="fr-FR" dirty="0">
                <a:latin typeface="Marianne" panose="02000000000000000000" pitchFamily="50" charset="0"/>
              </a:rPr>
              <a:t>L’environnement du logo</a:t>
            </a:r>
          </a:p>
        </p:txBody>
      </p:sp>
      <p:sp>
        <p:nvSpPr>
          <p:cNvPr id="9" name="Rectangle 8">
            <a:extLst>
              <a:ext uri="{FF2B5EF4-FFF2-40B4-BE49-F238E27FC236}">
                <a16:creationId xmlns:a16="http://schemas.microsoft.com/office/drawing/2014/main" id="{6C79755C-FD79-4995-AEBB-FBFE63E20697}"/>
              </a:ext>
            </a:extLst>
          </p:cNvPr>
          <p:cNvSpPr/>
          <p:nvPr/>
        </p:nvSpPr>
        <p:spPr>
          <a:xfrm>
            <a:off x="1055686" y="2504100"/>
            <a:ext cx="6645407" cy="369332"/>
          </a:xfrm>
          <a:prstGeom prst="rect">
            <a:avLst/>
          </a:prstGeom>
        </p:spPr>
        <p:txBody>
          <a:bodyPr wrap="square">
            <a:spAutoFit/>
          </a:bodyPr>
          <a:lstStyle/>
          <a:p>
            <a:r>
              <a:rPr lang="fr-FR" i="1" dirty="0">
                <a:latin typeface="Marianne" panose="02000000000000000000" pitchFamily="50" charset="0"/>
              </a:rPr>
              <a:t>Exemple 2 : Hors fond blanc, user d’un cadre blanc</a:t>
            </a:r>
          </a:p>
        </p:txBody>
      </p:sp>
      <p:pic>
        <p:nvPicPr>
          <p:cNvPr id="12" name="Image 11">
            <a:extLst>
              <a:ext uri="{FF2B5EF4-FFF2-40B4-BE49-F238E27FC236}">
                <a16:creationId xmlns:a16="http://schemas.microsoft.com/office/drawing/2014/main" id="{E1BD5AB0-A0AB-40A3-978C-9C7186A48A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088" y="262934"/>
            <a:ext cx="3196596" cy="789364"/>
          </a:xfrm>
          <a:prstGeom prst="rect">
            <a:avLst/>
          </a:prstGeom>
        </p:spPr>
      </p:pic>
      <p:pic>
        <p:nvPicPr>
          <p:cNvPr id="17" name="Image 16">
            <a:extLst>
              <a:ext uri="{FF2B5EF4-FFF2-40B4-BE49-F238E27FC236}">
                <a16:creationId xmlns:a16="http://schemas.microsoft.com/office/drawing/2014/main" id="{0D28B276-8F79-4D40-9EFB-C714D9F60C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3649" y="3616601"/>
            <a:ext cx="2167893" cy="535337"/>
          </a:xfrm>
          <a:prstGeom prst="rect">
            <a:avLst/>
          </a:prstGeom>
        </p:spPr>
      </p:pic>
      <p:pic>
        <p:nvPicPr>
          <p:cNvPr id="19" name="Image 18">
            <a:extLst>
              <a:ext uri="{FF2B5EF4-FFF2-40B4-BE49-F238E27FC236}">
                <a16:creationId xmlns:a16="http://schemas.microsoft.com/office/drawing/2014/main" id="{13DEB9FF-60B0-445B-85B4-B18565E35D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3716" y="3616600"/>
            <a:ext cx="2167893" cy="535337"/>
          </a:xfrm>
          <a:prstGeom prst="rect">
            <a:avLst/>
          </a:prstGeom>
        </p:spPr>
      </p:pic>
      <p:sp>
        <p:nvSpPr>
          <p:cNvPr id="11" name="Rectangle 10">
            <a:extLst>
              <a:ext uri="{FF2B5EF4-FFF2-40B4-BE49-F238E27FC236}">
                <a16:creationId xmlns:a16="http://schemas.microsoft.com/office/drawing/2014/main" id="{C2CCBD9B-D8C6-463F-9685-8C1B8DB74C27}"/>
              </a:ext>
            </a:extLst>
          </p:cNvPr>
          <p:cNvSpPr/>
          <p:nvPr/>
        </p:nvSpPr>
        <p:spPr>
          <a:xfrm>
            <a:off x="964734" y="5863905"/>
            <a:ext cx="8791662" cy="729842"/>
          </a:xfrm>
          <a:prstGeom prst="rect">
            <a:avLst/>
          </a:prstGeom>
          <a:solidFill>
            <a:schemeClr val="bg1">
              <a:lumMod val="95000"/>
            </a:schemeClr>
          </a:solidFill>
          <a:ln w="19050">
            <a:solidFill>
              <a:schemeClr val="accent1"/>
            </a:solidFill>
            <a:prstDash val="sysDash"/>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
        <p:nvSpPr>
          <p:cNvPr id="13" name="Rectangle 12">
            <a:extLst>
              <a:ext uri="{FF2B5EF4-FFF2-40B4-BE49-F238E27FC236}">
                <a16:creationId xmlns:a16="http://schemas.microsoft.com/office/drawing/2014/main" id="{A61878CB-74C2-456B-ACA8-F7F5BEBE3655}"/>
              </a:ext>
            </a:extLst>
          </p:cNvPr>
          <p:cNvSpPr/>
          <p:nvPr/>
        </p:nvSpPr>
        <p:spPr>
          <a:xfrm>
            <a:off x="1043716" y="5940346"/>
            <a:ext cx="9157297" cy="584775"/>
          </a:xfrm>
          <a:prstGeom prst="rect">
            <a:avLst/>
          </a:prstGeom>
        </p:spPr>
        <p:txBody>
          <a:bodyPr wrap="square">
            <a:spAutoFit/>
          </a:bodyPr>
          <a:lstStyle/>
          <a:p>
            <a:r>
              <a:rPr lang="fr-FR" sz="1600" dirty="0">
                <a:solidFill>
                  <a:schemeClr val="accent5"/>
                </a:solidFill>
                <a:latin typeface="Marianne" panose="02000000000000000000" pitchFamily="50" charset="0"/>
              </a:rPr>
              <a:t>Plus de détails sur la charte de l’État :</a:t>
            </a:r>
          </a:p>
          <a:p>
            <a:r>
              <a:rPr lang="fr-FR" sz="1600" dirty="0">
                <a:solidFill>
                  <a:schemeClr val="accent5"/>
                </a:solidFill>
                <a:latin typeface="Marianne" panose="02000000000000000000" pitchFamily="50" charset="0"/>
              </a:rPr>
              <a:t>https://www.gouvernement.fr/</a:t>
            </a:r>
            <a:r>
              <a:rPr lang="fr-FR" sz="1600" b="1" dirty="0">
                <a:solidFill>
                  <a:schemeClr val="accent5"/>
                </a:solidFill>
                <a:latin typeface="Marianne" panose="02000000000000000000" pitchFamily="50" charset="0"/>
              </a:rPr>
              <a:t>charte/charte-graphique-les-fondamentaux/introduction</a:t>
            </a:r>
          </a:p>
        </p:txBody>
      </p:sp>
    </p:spTree>
    <p:extLst>
      <p:ext uri="{BB962C8B-B14F-4D97-AF65-F5344CB8AC3E}">
        <p14:creationId xmlns:p14="http://schemas.microsoft.com/office/powerpoint/2010/main" val="1490659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FBF4E99-1BDD-4D84-9FDA-A8B67597E526}"/>
              </a:ext>
            </a:extLst>
          </p:cNvPr>
          <p:cNvSpPr>
            <a:spLocks noGrp="1"/>
          </p:cNvSpPr>
          <p:nvPr>
            <p:ph type="body" idx="1"/>
          </p:nvPr>
        </p:nvSpPr>
        <p:spPr>
          <a:xfrm>
            <a:off x="1055688" y="2889250"/>
            <a:ext cx="3196596" cy="1833670"/>
          </a:xfrm>
        </p:spPr>
        <p:txBody>
          <a:bodyPr/>
          <a:lstStyle/>
          <a:p>
            <a:r>
              <a:rPr lang="fr-FR" dirty="0">
                <a:latin typeface="Marianne" panose="02000000000000000000" pitchFamily="50" charset="0"/>
              </a:rPr>
              <a:t>La typographie</a:t>
            </a:r>
          </a:p>
          <a:p>
            <a:endParaRPr lang="fr-FR" dirty="0">
              <a:latin typeface="Marianne" panose="02000000000000000000" pitchFamily="50" charset="0"/>
            </a:endParaRPr>
          </a:p>
        </p:txBody>
      </p:sp>
      <p:sp>
        <p:nvSpPr>
          <p:cNvPr id="12" name="ZoneTexte 11">
            <a:extLst>
              <a:ext uri="{FF2B5EF4-FFF2-40B4-BE49-F238E27FC236}">
                <a16:creationId xmlns:a16="http://schemas.microsoft.com/office/drawing/2014/main" id="{95C02B53-C988-42AA-8D85-E2668EB12780}"/>
              </a:ext>
            </a:extLst>
          </p:cNvPr>
          <p:cNvSpPr txBox="1"/>
          <p:nvPr/>
        </p:nvSpPr>
        <p:spPr>
          <a:xfrm>
            <a:off x="4979988" y="1052298"/>
            <a:ext cx="6756210" cy="5816977"/>
          </a:xfrm>
          <a:prstGeom prst="rect">
            <a:avLst/>
          </a:prstGeom>
          <a:noFill/>
        </p:spPr>
        <p:txBody>
          <a:bodyPr wrap="square" rtlCol="0">
            <a:spAutoFit/>
          </a:bodyPr>
          <a:lstStyle/>
          <a:p>
            <a:r>
              <a:rPr lang="fr-FR" sz="2800" dirty="0">
                <a:solidFill>
                  <a:schemeClr val="accent6"/>
                </a:solidFill>
                <a:latin typeface="Marianne" panose="02000000000000000000" pitchFamily="50" charset="0"/>
              </a:rPr>
              <a:t>Marianne</a:t>
            </a:r>
          </a:p>
          <a:p>
            <a:endParaRPr lang="fr-FR" sz="2800" dirty="0">
              <a:solidFill>
                <a:schemeClr val="accent6"/>
              </a:solidFill>
              <a:latin typeface="Marianne" panose="02000000000000000000" pitchFamily="50" charset="0"/>
            </a:endParaRPr>
          </a:p>
          <a:p>
            <a:r>
              <a:rPr lang="fr-FR" dirty="0">
                <a:solidFill>
                  <a:schemeClr val="accent4"/>
                </a:solidFill>
                <a:latin typeface="Marianne" panose="02000000000000000000" pitchFamily="50" charset="0"/>
              </a:rPr>
              <a:t>La typographie Marianne a été spécialement dessinée pour répondre à des besoins d’identification, de sobriété et de lisibilité des supports de communication. </a:t>
            </a:r>
            <a:r>
              <a:rPr lang="fr-FR" b="1" dirty="0">
                <a:solidFill>
                  <a:schemeClr val="accent4"/>
                </a:solidFill>
                <a:latin typeface="Marianne" panose="02000000000000000000" pitchFamily="50" charset="0"/>
              </a:rPr>
              <a:t>Elle a été développée pour un usage exclusif par les acteurs de la sphère étatique. </a:t>
            </a:r>
            <a:br>
              <a:rPr lang="fr-FR" dirty="0">
                <a:solidFill>
                  <a:schemeClr val="accent4"/>
                </a:solidFill>
                <a:latin typeface="Marianne" panose="02000000000000000000" pitchFamily="50" charset="0"/>
              </a:rPr>
            </a:br>
            <a:br>
              <a:rPr lang="fr-FR" dirty="0">
                <a:solidFill>
                  <a:schemeClr val="accent4"/>
                </a:solidFill>
                <a:latin typeface="Marianne" panose="02000000000000000000" pitchFamily="50" charset="0"/>
              </a:rPr>
            </a:br>
            <a:r>
              <a:rPr lang="fr-FR" dirty="0">
                <a:solidFill>
                  <a:schemeClr val="accent4"/>
                </a:solidFill>
                <a:latin typeface="Marianne" panose="02000000000000000000" pitchFamily="50" charset="0"/>
              </a:rPr>
              <a:t>Son dessin fait référence au patrimoine typographique français pour les proportions : elles sont basées sur la capitale romaine pour les capitales et sur le Garamond pour les bas de casse. La construction géométrique et synthétique (ponctuation très simple et ronde) contraste avec des formes traditionnelles plus écrites (queue du /Q, /a et /g avec deux boucles...).</a:t>
            </a:r>
          </a:p>
          <a:p>
            <a:r>
              <a:rPr lang="fr-FR" dirty="0">
                <a:solidFill>
                  <a:schemeClr val="accent4"/>
                </a:solidFill>
                <a:latin typeface="Marianne" panose="02000000000000000000" pitchFamily="50" charset="0"/>
              </a:rPr>
              <a:t>À noter : exclusivement en papeterie et en bureautique, l'utilisation de la typographie Arial est autorisée en substitution.</a:t>
            </a:r>
          </a:p>
          <a:p>
            <a:endParaRPr lang="fr-FR" sz="2800" dirty="0">
              <a:solidFill>
                <a:schemeClr val="accent6"/>
              </a:solidFill>
              <a:latin typeface="Marianne" panose="02000000000000000000" pitchFamily="50" charset="0"/>
            </a:endParaRPr>
          </a:p>
        </p:txBody>
      </p:sp>
      <p:pic>
        <p:nvPicPr>
          <p:cNvPr id="13" name="Image 12">
            <a:extLst>
              <a:ext uri="{FF2B5EF4-FFF2-40B4-BE49-F238E27FC236}">
                <a16:creationId xmlns:a16="http://schemas.microsoft.com/office/drawing/2014/main" id="{55EC6CFF-4062-4FD8-9D02-B5DA2AC4E3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088" y="262934"/>
            <a:ext cx="3196596" cy="789364"/>
          </a:xfrm>
          <a:prstGeom prst="rect">
            <a:avLst/>
          </a:prstGeom>
        </p:spPr>
      </p:pic>
      <p:sp>
        <p:nvSpPr>
          <p:cNvPr id="14" name="Rectangle 13">
            <a:extLst>
              <a:ext uri="{FF2B5EF4-FFF2-40B4-BE49-F238E27FC236}">
                <a16:creationId xmlns:a16="http://schemas.microsoft.com/office/drawing/2014/main" id="{2CDA3178-7673-4932-BBD1-339C338833EE}"/>
              </a:ext>
            </a:extLst>
          </p:cNvPr>
          <p:cNvSpPr/>
          <p:nvPr/>
        </p:nvSpPr>
        <p:spPr>
          <a:xfrm>
            <a:off x="1055688" y="3429000"/>
            <a:ext cx="3791520" cy="2308324"/>
          </a:xfrm>
          <a:prstGeom prst="rect">
            <a:avLst/>
          </a:prstGeom>
        </p:spPr>
        <p:txBody>
          <a:bodyPr wrap="square">
            <a:spAutoFit/>
          </a:bodyPr>
          <a:lstStyle/>
          <a:p>
            <a:r>
              <a:rPr lang="fr-FR" sz="8800" dirty="0">
                <a:solidFill>
                  <a:schemeClr val="accent1"/>
                </a:solidFill>
                <a:latin typeface="Marianne" panose="02000000000000000000" pitchFamily="50" charset="0"/>
              </a:rPr>
              <a:t>A</a:t>
            </a:r>
          </a:p>
          <a:p>
            <a:r>
              <a:rPr lang="fr-FR" sz="1400" dirty="0">
                <a:solidFill>
                  <a:schemeClr val="accent4"/>
                </a:solidFill>
                <a:latin typeface="Marianne" panose="02000000000000000000" pitchFamily="50" charset="0"/>
              </a:rPr>
              <a:t>ABCDEFGHIJKLMNOPQRSTUVWXYZ</a:t>
            </a:r>
          </a:p>
          <a:p>
            <a:r>
              <a:rPr lang="fr-FR" sz="1400" dirty="0" err="1">
                <a:solidFill>
                  <a:schemeClr val="accent4"/>
                </a:solidFill>
                <a:latin typeface="Marianne" panose="02000000000000000000" pitchFamily="50" charset="0"/>
              </a:rPr>
              <a:t>abcdefghijklmnopqrstuvwxyz</a:t>
            </a:r>
            <a:endParaRPr lang="fr-FR" sz="1400" dirty="0">
              <a:solidFill>
                <a:schemeClr val="accent4"/>
              </a:solidFill>
              <a:latin typeface="Marianne" panose="02000000000000000000" pitchFamily="50" charset="0"/>
            </a:endParaRPr>
          </a:p>
          <a:p>
            <a:endParaRPr lang="fr-FR" sz="1400" dirty="0">
              <a:solidFill>
                <a:schemeClr val="accent4"/>
              </a:solidFill>
              <a:latin typeface="Marianne" panose="02000000000000000000" pitchFamily="50" charset="0"/>
            </a:endParaRPr>
          </a:p>
          <a:p>
            <a:endParaRPr lang="fr-FR" sz="1400" dirty="0">
              <a:solidFill>
                <a:schemeClr val="accent4"/>
              </a:solidFill>
              <a:latin typeface="Marianne" panose="02000000000000000000" pitchFamily="50" charset="0"/>
            </a:endParaRPr>
          </a:p>
        </p:txBody>
      </p:sp>
    </p:spTree>
    <p:extLst>
      <p:ext uri="{BB962C8B-B14F-4D97-AF65-F5344CB8AC3E}">
        <p14:creationId xmlns:p14="http://schemas.microsoft.com/office/powerpoint/2010/main" val="956715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FBF4E99-1BDD-4D84-9FDA-A8B67597E526}"/>
              </a:ext>
            </a:extLst>
          </p:cNvPr>
          <p:cNvSpPr>
            <a:spLocks noGrp="1"/>
          </p:cNvSpPr>
          <p:nvPr>
            <p:ph type="body" idx="1"/>
          </p:nvPr>
        </p:nvSpPr>
        <p:spPr>
          <a:xfrm>
            <a:off x="1151140" y="929182"/>
            <a:ext cx="2722855" cy="552390"/>
          </a:xfrm>
        </p:spPr>
        <p:txBody>
          <a:bodyPr/>
          <a:lstStyle/>
          <a:p>
            <a:r>
              <a:rPr lang="fr-FR" dirty="0">
                <a:latin typeface="Marianne" panose="02000000000000000000" pitchFamily="50" charset="0"/>
              </a:rPr>
              <a:t>La </a:t>
            </a:r>
            <a:r>
              <a:rPr lang="fr-FR" dirty="0" err="1">
                <a:latin typeface="Marianne" panose="02000000000000000000" pitchFamily="50" charset="0"/>
              </a:rPr>
              <a:t>baseline</a:t>
            </a:r>
            <a:endParaRPr lang="fr-FR" dirty="0">
              <a:latin typeface="Marianne" panose="02000000000000000000" pitchFamily="50" charset="0"/>
            </a:endParaRPr>
          </a:p>
        </p:txBody>
      </p:sp>
      <p:sp>
        <p:nvSpPr>
          <p:cNvPr id="13" name="Titre 1">
            <a:extLst>
              <a:ext uri="{FF2B5EF4-FFF2-40B4-BE49-F238E27FC236}">
                <a16:creationId xmlns:a16="http://schemas.microsoft.com/office/drawing/2014/main" id="{07E3AEBA-F900-42C9-9E53-569664AA58BB}"/>
              </a:ext>
            </a:extLst>
          </p:cNvPr>
          <p:cNvSpPr txBox="1">
            <a:spLocks/>
          </p:cNvSpPr>
          <p:nvPr/>
        </p:nvSpPr>
        <p:spPr>
          <a:xfrm>
            <a:off x="1151140" y="2091598"/>
            <a:ext cx="8750794" cy="771008"/>
          </a:xfrm>
          <a:prstGeom prst="rect">
            <a:avLst/>
          </a:prstGeom>
        </p:spPr>
        <p:txBody>
          <a:bodyPr/>
          <a:lstStyle>
            <a:lvl1pPr algn="l" defTabSz="914400" rtl="0" eaLnBrk="1" latinLnBrk="0" hangingPunct="1">
              <a:lnSpc>
                <a:spcPct val="90000"/>
              </a:lnSpc>
              <a:spcBef>
                <a:spcPct val="0"/>
              </a:spcBef>
              <a:buNone/>
              <a:defRPr lang="fr-FR" sz="2200" b="0" i="1" u="none" strike="noStrike" kern="1200" baseline="30000" smtClean="0">
                <a:solidFill>
                  <a:schemeClr val="tx1"/>
                </a:solidFill>
                <a:latin typeface="+mj-lt"/>
                <a:ea typeface="+mj-ea"/>
                <a:cs typeface="+mj-cs"/>
              </a:defRPr>
            </a:lvl1pPr>
          </a:lstStyle>
          <a:p>
            <a:r>
              <a:rPr lang="fr-FR" sz="4400" b="1" i="0" dirty="0">
                <a:latin typeface="Marianne" panose="02000000000000000000" pitchFamily="50" charset="0"/>
              </a:rPr>
              <a:t>Un écosystème au service du partage </a:t>
            </a:r>
          </a:p>
          <a:p>
            <a:r>
              <a:rPr lang="fr-FR" sz="4400" b="1" i="0" dirty="0">
                <a:latin typeface="Marianne" panose="02000000000000000000" pitchFamily="50" charset="0"/>
              </a:rPr>
              <a:t>et de l’ouverture des données de recherche</a:t>
            </a:r>
            <a:endParaRPr lang="fr-FR" sz="4400" i="0" dirty="0">
              <a:latin typeface="Marianne" panose="02000000000000000000" pitchFamily="50" charset="0"/>
            </a:endParaRPr>
          </a:p>
        </p:txBody>
      </p:sp>
      <p:sp>
        <p:nvSpPr>
          <p:cNvPr id="4" name="Titre 1">
            <a:extLst>
              <a:ext uri="{FF2B5EF4-FFF2-40B4-BE49-F238E27FC236}">
                <a16:creationId xmlns:a16="http://schemas.microsoft.com/office/drawing/2014/main" id="{0F2C0CDA-C1CB-4D3F-89A7-5CA53B4C4C52}"/>
              </a:ext>
            </a:extLst>
          </p:cNvPr>
          <p:cNvSpPr txBox="1">
            <a:spLocks/>
          </p:cNvSpPr>
          <p:nvPr/>
        </p:nvSpPr>
        <p:spPr>
          <a:xfrm>
            <a:off x="1151140" y="3773617"/>
            <a:ext cx="6497977" cy="1477891"/>
          </a:xfrm>
          <a:prstGeom prst="rect">
            <a:avLst/>
          </a:prstGeom>
        </p:spPr>
        <p:txBody>
          <a:bodyPr/>
          <a:lstStyle>
            <a:lvl1pPr algn="l" defTabSz="914400" rtl="0" eaLnBrk="1" latinLnBrk="0" hangingPunct="1">
              <a:lnSpc>
                <a:spcPct val="90000"/>
              </a:lnSpc>
              <a:spcBef>
                <a:spcPct val="0"/>
              </a:spcBef>
              <a:buNone/>
              <a:defRPr lang="fr-FR" sz="2200" b="0" i="1" u="none" strike="noStrike" kern="1200" baseline="30000" smtClean="0">
                <a:solidFill>
                  <a:schemeClr val="tx1"/>
                </a:solidFill>
                <a:latin typeface="+mj-lt"/>
                <a:ea typeface="+mj-ea"/>
                <a:cs typeface="+mj-cs"/>
              </a:defRPr>
            </a:lvl1pPr>
          </a:lstStyle>
          <a:p>
            <a:r>
              <a:rPr lang="fr-FR" sz="4400" b="1" i="0" dirty="0">
                <a:latin typeface="Marianne" panose="02000000000000000000" pitchFamily="50" charset="0"/>
              </a:rPr>
              <a:t>Un écosystème </a:t>
            </a:r>
          </a:p>
          <a:p>
            <a:r>
              <a:rPr lang="fr-FR" sz="4400" b="1" i="0" dirty="0">
                <a:latin typeface="Marianne" panose="02000000000000000000" pitchFamily="50" charset="0"/>
              </a:rPr>
              <a:t>au service du partage </a:t>
            </a:r>
          </a:p>
          <a:p>
            <a:r>
              <a:rPr lang="fr-FR" sz="4400" b="1" i="0" dirty="0">
                <a:latin typeface="Marianne" panose="02000000000000000000" pitchFamily="50" charset="0"/>
              </a:rPr>
              <a:t>et de l’ouverture </a:t>
            </a:r>
          </a:p>
          <a:p>
            <a:r>
              <a:rPr lang="fr-FR" sz="4400" b="1" i="0" dirty="0">
                <a:latin typeface="Marianne" panose="02000000000000000000" pitchFamily="50" charset="0"/>
              </a:rPr>
              <a:t>des données de recherche</a:t>
            </a:r>
            <a:endParaRPr lang="fr-FR" sz="4400" i="0" dirty="0">
              <a:latin typeface="Marianne" panose="02000000000000000000" pitchFamily="50" charset="0"/>
            </a:endParaRPr>
          </a:p>
        </p:txBody>
      </p:sp>
      <p:sp>
        <p:nvSpPr>
          <p:cNvPr id="8" name="Titre 1">
            <a:extLst>
              <a:ext uri="{FF2B5EF4-FFF2-40B4-BE49-F238E27FC236}">
                <a16:creationId xmlns:a16="http://schemas.microsoft.com/office/drawing/2014/main" id="{4B4EB107-D0BB-4E4E-92B5-526E72C649DC}"/>
              </a:ext>
            </a:extLst>
          </p:cNvPr>
          <p:cNvSpPr txBox="1">
            <a:spLocks/>
          </p:cNvSpPr>
          <p:nvPr/>
        </p:nvSpPr>
        <p:spPr>
          <a:xfrm>
            <a:off x="1151140" y="2948673"/>
            <a:ext cx="8750794" cy="440479"/>
          </a:xfrm>
          <a:prstGeom prst="rect">
            <a:avLst/>
          </a:prstGeom>
        </p:spPr>
        <p:txBody>
          <a:bodyPr/>
          <a:lstStyle>
            <a:lvl1pPr algn="l" defTabSz="914400" rtl="0" eaLnBrk="1" latinLnBrk="0" hangingPunct="1">
              <a:lnSpc>
                <a:spcPct val="90000"/>
              </a:lnSpc>
              <a:spcBef>
                <a:spcPct val="0"/>
              </a:spcBef>
              <a:buNone/>
              <a:defRPr lang="fr-FR" sz="2200" b="0" i="1" u="none" strike="noStrike" kern="1200" baseline="30000" smtClean="0">
                <a:solidFill>
                  <a:schemeClr val="tx1"/>
                </a:solidFill>
                <a:latin typeface="+mj-lt"/>
                <a:ea typeface="+mj-ea"/>
                <a:cs typeface="+mj-cs"/>
              </a:defRPr>
            </a:lvl1pPr>
          </a:lstStyle>
          <a:p>
            <a:r>
              <a:rPr lang="en-US" sz="2800" b="1" dirty="0">
                <a:solidFill>
                  <a:schemeClr val="accent4"/>
                </a:solidFill>
                <a:latin typeface="Marianne" panose="02000000000000000000" pitchFamily="50" charset="0"/>
              </a:rPr>
              <a:t>An ecosystem for sharing and opening research data</a:t>
            </a:r>
          </a:p>
        </p:txBody>
      </p:sp>
      <p:sp>
        <p:nvSpPr>
          <p:cNvPr id="9" name="Titre 1">
            <a:extLst>
              <a:ext uri="{FF2B5EF4-FFF2-40B4-BE49-F238E27FC236}">
                <a16:creationId xmlns:a16="http://schemas.microsoft.com/office/drawing/2014/main" id="{5DF3CFCC-F2A6-41E2-8B9B-4750EF3231D9}"/>
              </a:ext>
            </a:extLst>
          </p:cNvPr>
          <p:cNvSpPr txBox="1">
            <a:spLocks/>
          </p:cNvSpPr>
          <p:nvPr/>
        </p:nvSpPr>
        <p:spPr>
          <a:xfrm>
            <a:off x="1151140" y="5444775"/>
            <a:ext cx="3141291" cy="760714"/>
          </a:xfrm>
          <a:prstGeom prst="rect">
            <a:avLst/>
          </a:prstGeom>
        </p:spPr>
        <p:txBody>
          <a:bodyPr/>
          <a:lstStyle>
            <a:lvl1pPr algn="l" defTabSz="914400" rtl="0" eaLnBrk="1" latinLnBrk="0" hangingPunct="1">
              <a:lnSpc>
                <a:spcPct val="90000"/>
              </a:lnSpc>
              <a:spcBef>
                <a:spcPct val="0"/>
              </a:spcBef>
              <a:buNone/>
              <a:defRPr lang="fr-FR" sz="2200" b="0" i="1" u="none" strike="noStrike" kern="1200" baseline="30000" smtClean="0">
                <a:solidFill>
                  <a:schemeClr val="tx1"/>
                </a:solidFill>
                <a:latin typeface="+mj-lt"/>
                <a:ea typeface="+mj-ea"/>
                <a:cs typeface="+mj-cs"/>
              </a:defRPr>
            </a:lvl1pPr>
          </a:lstStyle>
          <a:p>
            <a:r>
              <a:rPr lang="en-US" sz="2800" b="1" dirty="0">
                <a:solidFill>
                  <a:schemeClr val="accent4"/>
                </a:solidFill>
                <a:latin typeface="Marianne" panose="02000000000000000000" pitchFamily="50" charset="0"/>
              </a:rPr>
              <a:t>An ecosystem </a:t>
            </a:r>
          </a:p>
          <a:p>
            <a:r>
              <a:rPr lang="en-US" sz="2800" b="1" dirty="0">
                <a:solidFill>
                  <a:schemeClr val="accent4"/>
                </a:solidFill>
                <a:latin typeface="Marianne" panose="02000000000000000000" pitchFamily="50" charset="0"/>
              </a:rPr>
              <a:t>for sharing and opening </a:t>
            </a:r>
          </a:p>
          <a:p>
            <a:r>
              <a:rPr lang="en-US" sz="2800" b="1" dirty="0">
                <a:solidFill>
                  <a:schemeClr val="accent4"/>
                </a:solidFill>
                <a:latin typeface="Marianne" panose="02000000000000000000" pitchFamily="50" charset="0"/>
              </a:rPr>
              <a:t>research data</a:t>
            </a:r>
          </a:p>
        </p:txBody>
      </p:sp>
    </p:spTree>
    <p:extLst>
      <p:ext uri="{BB962C8B-B14F-4D97-AF65-F5344CB8AC3E}">
        <p14:creationId xmlns:p14="http://schemas.microsoft.com/office/powerpoint/2010/main" val="349065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FBF4E99-1BDD-4D84-9FDA-A8B67597E526}"/>
              </a:ext>
            </a:extLst>
          </p:cNvPr>
          <p:cNvSpPr>
            <a:spLocks noGrp="1"/>
          </p:cNvSpPr>
          <p:nvPr>
            <p:ph type="body" idx="1"/>
          </p:nvPr>
        </p:nvSpPr>
        <p:spPr>
          <a:xfrm>
            <a:off x="1055688" y="2889250"/>
            <a:ext cx="3619500" cy="1301322"/>
          </a:xfrm>
        </p:spPr>
        <p:txBody>
          <a:bodyPr/>
          <a:lstStyle/>
          <a:p>
            <a:r>
              <a:rPr lang="fr-FR" dirty="0">
                <a:latin typeface="Marianne" panose="02000000000000000000" pitchFamily="50" charset="0"/>
              </a:rPr>
              <a:t>La palette</a:t>
            </a:r>
          </a:p>
          <a:p>
            <a:r>
              <a:rPr lang="fr-FR" dirty="0">
                <a:latin typeface="Marianne" panose="02000000000000000000" pitchFamily="50" charset="0"/>
              </a:rPr>
              <a:t>- web -</a:t>
            </a:r>
          </a:p>
        </p:txBody>
      </p:sp>
      <p:sp>
        <p:nvSpPr>
          <p:cNvPr id="10" name="Espace réservé du texte 1">
            <a:extLst>
              <a:ext uri="{FF2B5EF4-FFF2-40B4-BE49-F238E27FC236}">
                <a16:creationId xmlns:a16="http://schemas.microsoft.com/office/drawing/2014/main" id="{F0A3C7B6-17D6-4EF4-AB1A-508247A9358C}"/>
              </a:ext>
            </a:extLst>
          </p:cNvPr>
          <p:cNvSpPr txBox="1">
            <a:spLocks/>
          </p:cNvSpPr>
          <p:nvPr/>
        </p:nvSpPr>
        <p:spPr>
          <a:xfrm>
            <a:off x="6381937" y="5068406"/>
            <a:ext cx="2646015" cy="34249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800" dirty="0">
                <a:latin typeface="Marianne" panose="02000000000000000000" pitchFamily="50" charset="0"/>
              </a:rPr>
              <a:t>BLEU ÉTAT #000091</a:t>
            </a:r>
          </a:p>
        </p:txBody>
      </p:sp>
      <p:sp>
        <p:nvSpPr>
          <p:cNvPr id="13" name="Espace réservé du texte 1">
            <a:extLst>
              <a:ext uri="{FF2B5EF4-FFF2-40B4-BE49-F238E27FC236}">
                <a16:creationId xmlns:a16="http://schemas.microsoft.com/office/drawing/2014/main" id="{D0B3D4B8-1CBA-498A-855E-EF0B3AD4844F}"/>
              </a:ext>
            </a:extLst>
          </p:cNvPr>
          <p:cNvSpPr txBox="1">
            <a:spLocks/>
          </p:cNvSpPr>
          <p:nvPr/>
        </p:nvSpPr>
        <p:spPr>
          <a:xfrm>
            <a:off x="4873462" y="4665734"/>
            <a:ext cx="6034732" cy="27538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200" b="0" dirty="0">
                <a:solidFill>
                  <a:schemeClr val="accent1"/>
                </a:solidFill>
                <a:latin typeface="Marianne" panose="02000000000000000000" pitchFamily="50" charset="0"/>
              </a:rPr>
              <a:t>Couleur primaire rattachée à l’environnement graphique de la charte de l’Etat</a:t>
            </a:r>
          </a:p>
        </p:txBody>
      </p:sp>
      <p:sp>
        <p:nvSpPr>
          <p:cNvPr id="14" name="Espace réservé du texte 1">
            <a:extLst>
              <a:ext uri="{FF2B5EF4-FFF2-40B4-BE49-F238E27FC236}">
                <a16:creationId xmlns:a16="http://schemas.microsoft.com/office/drawing/2014/main" id="{9116DE42-E768-47BA-8425-E569E08360D7}"/>
              </a:ext>
            </a:extLst>
          </p:cNvPr>
          <p:cNvSpPr txBox="1">
            <a:spLocks/>
          </p:cNvSpPr>
          <p:nvPr/>
        </p:nvSpPr>
        <p:spPr>
          <a:xfrm>
            <a:off x="4873462" y="2702479"/>
            <a:ext cx="6174839" cy="50211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200" b="0" dirty="0">
                <a:solidFill>
                  <a:schemeClr val="accent1"/>
                </a:solidFill>
                <a:latin typeface="Marianne" panose="02000000000000000000" pitchFamily="50" charset="0"/>
              </a:rPr>
              <a:t>Couleur identitaire reliée à l’univers de la science ouverte, du 2</a:t>
            </a:r>
            <a:r>
              <a:rPr lang="fr-FR" sz="1200" b="0" baseline="30000" dirty="0">
                <a:solidFill>
                  <a:schemeClr val="accent1"/>
                </a:solidFill>
                <a:latin typeface="Marianne" panose="02000000000000000000" pitchFamily="50" charset="0"/>
              </a:rPr>
              <a:t>nd</a:t>
            </a:r>
            <a:r>
              <a:rPr lang="fr-FR" sz="1200" b="0" dirty="0">
                <a:solidFill>
                  <a:schemeClr val="accent1"/>
                </a:solidFill>
                <a:latin typeface="Marianne" panose="02000000000000000000" pitchFamily="50" charset="0"/>
              </a:rPr>
              <a:t> Plan National de la Science Ouverte</a:t>
            </a:r>
          </a:p>
        </p:txBody>
      </p:sp>
      <p:sp>
        <p:nvSpPr>
          <p:cNvPr id="16" name="Rectangle 15">
            <a:extLst>
              <a:ext uri="{FF2B5EF4-FFF2-40B4-BE49-F238E27FC236}">
                <a16:creationId xmlns:a16="http://schemas.microsoft.com/office/drawing/2014/main" id="{98312E48-6E71-42E3-8F8A-92E26327E50B}"/>
              </a:ext>
            </a:extLst>
          </p:cNvPr>
          <p:cNvSpPr/>
          <p:nvPr/>
        </p:nvSpPr>
        <p:spPr>
          <a:xfrm>
            <a:off x="4873462" y="5068405"/>
            <a:ext cx="759844" cy="570144"/>
          </a:xfrm>
          <a:prstGeom prst="rect">
            <a:avLst/>
          </a:prstGeom>
          <a:solidFill>
            <a:srgbClr val="293273"/>
          </a:solidFill>
          <a:ln>
            <a:solidFill>
              <a:srgbClr val="2932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2E3A77"/>
              </a:solidFill>
            </a:endParaRPr>
          </a:p>
        </p:txBody>
      </p:sp>
      <p:grpSp>
        <p:nvGrpSpPr>
          <p:cNvPr id="4" name="Groupe 3">
            <a:extLst>
              <a:ext uri="{FF2B5EF4-FFF2-40B4-BE49-F238E27FC236}">
                <a16:creationId xmlns:a16="http://schemas.microsoft.com/office/drawing/2014/main" id="{D5471EF8-E0BC-4002-9B3E-A56003F32BB7}"/>
              </a:ext>
            </a:extLst>
          </p:cNvPr>
          <p:cNvGrpSpPr/>
          <p:nvPr/>
        </p:nvGrpSpPr>
        <p:grpSpPr>
          <a:xfrm>
            <a:off x="6381937" y="3198338"/>
            <a:ext cx="3501372" cy="653438"/>
            <a:chOff x="6381937" y="3164210"/>
            <a:chExt cx="3501372" cy="653438"/>
          </a:xfrm>
        </p:grpSpPr>
        <p:sp>
          <p:nvSpPr>
            <p:cNvPr id="11" name="Espace réservé du texte 1">
              <a:extLst>
                <a:ext uri="{FF2B5EF4-FFF2-40B4-BE49-F238E27FC236}">
                  <a16:creationId xmlns:a16="http://schemas.microsoft.com/office/drawing/2014/main" id="{3EB47AFA-94A1-4429-8B1F-021DAB57AE5B}"/>
                </a:ext>
              </a:extLst>
            </p:cNvPr>
            <p:cNvSpPr txBox="1">
              <a:spLocks/>
            </p:cNvSpPr>
            <p:nvPr/>
          </p:nvSpPr>
          <p:spPr>
            <a:xfrm>
              <a:off x="6381937" y="3164210"/>
              <a:ext cx="3501372" cy="36755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800" dirty="0">
                  <a:latin typeface="Marianne" panose="02000000000000000000" pitchFamily="50" charset="0"/>
                </a:rPr>
                <a:t>VERT MENTHE #12b09d</a:t>
              </a:r>
            </a:p>
          </p:txBody>
        </p:sp>
        <p:sp>
          <p:nvSpPr>
            <p:cNvPr id="19" name="ZoneTexte 18">
              <a:extLst>
                <a:ext uri="{FF2B5EF4-FFF2-40B4-BE49-F238E27FC236}">
                  <a16:creationId xmlns:a16="http://schemas.microsoft.com/office/drawing/2014/main" id="{3387193E-45B9-4F56-B7F2-CCE7A687C1EA}"/>
                </a:ext>
              </a:extLst>
            </p:cNvPr>
            <p:cNvSpPr txBox="1"/>
            <p:nvPr/>
          </p:nvSpPr>
          <p:spPr>
            <a:xfrm>
              <a:off x="6381937" y="3448316"/>
              <a:ext cx="3283111" cy="369332"/>
            </a:xfrm>
            <a:prstGeom prst="rect">
              <a:avLst/>
            </a:prstGeom>
            <a:noFill/>
          </p:spPr>
          <p:txBody>
            <a:bodyPr wrap="square" rtlCol="0">
              <a:spAutoFit/>
            </a:bodyPr>
            <a:lstStyle/>
            <a:p>
              <a:r>
                <a:rPr lang="fr-FR" b="1" dirty="0">
                  <a:latin typeface="Marianne" panose="02000000000000000000" pitchFamily="50" charset="0"/>
                </a:rPr>
                <a:t>R 18 / V 176 / B 157</a:t>
              </a:r>
            </a:p>
          </p:txBody>
        </p:sp>
      </p:grpSp>
      <p:sp>
        <p:nvSpPr>
          <p:cNvPr id="21" name="ZoneTexte 20">
            <a:extLst>
              <a:ext uri="{FF2B5EF4-FFF2-40B4-BE49-F238E27FC236}">
                <a16:creationId xmlns:a16="http://schemas.microsoft.com/office/drawing/2014/main" id="{2763077F-7FE4-4E41-85CD-A5EF4886ECEA}"/>
              </a:ext>
            </a:extLst>
          </p:cNvPr>
          <p:cNvSpPr txBox="1"/>
          <p:nvPr/>
        </p:nvSpPr>
        <p:spPr>
          <a:xfrm>
            <a:off x="6415492" y="5356546"/>
            <a:ext cx="2342613" cy="369332"/>
          </a:xfrm>
          <a:prstGeom prst="rect">
            <a:avLst/>
          </a:prstGeom>
          <a:noFill/>
        </p:spPr>
        <p:txBody>
          <a:bodyPr wrap="square" rtlCol="0">
            <a:spAutoFit/>
          </a:bodyPr>
          <a:lstStyle/>
          <a:p>
            <a:r>
              <a:rPr lang="fr-FR" b="1" dirty="0">
                <a:latin typeface="Marianne" panose="02000000000000000000" pitchFamily="50" charset="0"/>
              </a:rPr>
              <a:t>R 46 / V 58 / B 119</a:t>
            </a:r>
          </a:p>
        </p:txBody>
      </p:sp>
      <p:pic>
        <p:nvPicPr>
          <p:cNvPr id="22" name="Image 21">
            <a:extLst>
              <a:ext uri="{FF2B5EF4-FFF2-40B4-BE49-F238E27FC236}">
                <a16:creationId xmlns:a16="http://schemas.microsoft.com/office/drawing/2014/main" id="{24BF6479-DD17-4EE3-B6BC-BA4531DBE3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088" y="262934"/>
            <a:ext cx="3196596" cy="789364"/>
          </a:xfrm>
          <a:prstGeom prst="rect">
            <a:avLst/>
          </a:prstGeom>
        </p:spPr>
      </p:pic>
      <p:sp>
        <p:nvSpPr>
          <p:cNvPr id="23" name="Rectangle 22">
            <a:extLst>
              <a:ext uri="{FF2B5EF4-FFF2-40B4-BE49-F238E27FC236}">
                <a16:creationId xmlns:a16="http://schemas.microsoft.com/office/drawing/2014/main" id="{B35B1118-CC36-45B9-BEF6-2A34BAFE4BEB}"/>
              </a:ext>
            </a:extLst>
          </p:cNvPr>
          <p:cNvSpPr/>
          <p:nvPr/>
        </p:nvSpPr>
        <p:spPr>
          <a:xfrm>
            <a:off x="4873462" y="3239985"/>
            <a:ext cx="759844" cy="570144"/>
          </a:xfrm>
          <a:prstGeom prst="rect">
            <a:avLst/>
          </a:prstGeom>
          <a:solidFill>
            <a:srgbClr val="12B0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Espace réservé du texte 1">
            <a:extLst>
              <a:ext uri="{FF2B5EF4-FFF2-40B4-BE49-F238E27FC236}">
                <a16:creationId xmlns:a16="http://schemas.microsoft.com/office/drawing/2014/main" id="{B9C7D55C-2ED1-4045-9608-37E9C8AE35A1}"/>
              </a:ext>
            </a:extLst>
          </p:cNvPr>
          <p:cNvSpPr txBox="1">
            <a:spLocks/>
          </p:cNvSpPr>
          <p:nvPr/>
        </p:nvSpPr>
        <p:spPr>
          <a:xfrm>
            <a:off x="4873461" y="539749"/>
            <a:ext cx="5411441" cy="25720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200" b="0" dirty="0">
                <a:solidFill>
                  <a:schemeClr val="accent1"/>
                </a:solidFill>
                <a:latin typeface="Marianne" panose="02000000000000000000" pitchFamily="50" charset="0"/>
              </a:rPr>
              <a:t>Couleurs de base pour booster la lisibilité, le contraste</a:t>
            </a:r>
          </a:p>
        </p:txBody>
      </p:sp>
      <p:sp>
        <p:nvSpPr>
          <p:cNvPr id="27" name="Rectangle 26">
            <a:extLst>
              <a:ext uri="{FF2B5EF4-FFF2-40B4-BE49-F238E27FC236}">
                <a16:creationId xmlns:a16="http://schemas.microsoft.com/office/drawing/2014/main" id="{7C814812-0FB5-4E3F-9C93-3C6B488AFF5B}"/>
              </a:ext>
            </a:extLst>
          </p:cNvPr>
          <p:cNvSpPr/>
          <p:nvPr/>
        </p:nvSpPr>
        <p:spPr>
          <a:xfrm>
            <a:off x="4873462" y="942421"/>
            <a:ext cx="759844" cy="570144"/>
          </a:xfrm>
          <a:prstGeom prst="rect">
            <a:avLst/>
          </a:prstGeom>
          <a:solidFill>
            <a:schemeClr val="accent5">
              <a:lumMod val="50000"/>
            </a:schemeClr>
          </a:solidFill>
          <a:ln>
            <a:solidFill>
              <a:srgbClr val="2932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2E3A77"/>
              </a:solidFill>
            </a:endParaRPr>
          </a:p>
        </p:txBody>
      </p:sp>
      <p:grpSp>
        <p:nvGrpSpPr>
          <p:cNvPr id="6" name="Groupe 5">
            <a:extLst>
              <a:ext uri="{FF2B5EF4-FFF2-40B4-BE49-F238E27FC236}">
                <a16:creationId xmlns:a16="http://schemas.microsoft.com/office/drawing/2014/main" id="{79C1EC4D-2B37-420B-8E90-CECF3E46A03B}"/>
              </a:ext>
            </a:extLst>
          </p:cNvPr>
          <p:cNvGrpSpPr/>
          <p:nvPr/>
        </p:nvGrpSpPr>
        <p:grpSpPr>
          <a:xfrm>
            <a:off x="6381937" y="917255"/>
            <a:ext cx="2820786" cy="657472"/>
            <a:chOff x="6381937" y="917255"/>
            <a:chExt cx="2820786" cy="657472"/>
          </a:xfrm>
        </p:grpSpPr>
        <p:sp>
          <p:nvSpPr>
            <p:cNvPr id="25" name="Espace réservé du texte 1">
              <a:extLst>
                <a:ext uri="{FF2B5EF4-FFF2-40B4-BE49-F238E27FC236}">
                  <a16:creationId xmlns:a16="http://schemas.microsoft.com/office/drawing/2014/main" id="{2F212992-2FF5-45B0-970A-D81EDFA438AA}"/>
                </a:ext>
              </a:extLst>
            </p:cNvPr>
            <p:cNvSpPr txBox="1">
              <a:spLocks/>
            </p:cNvSpPr>
            <p:nvPr/>
          </p:nvSpPr>
          <p:spPr>
            <a:xfrm>
              <a:off x="6381937" y="917255"/>
              <a:ext cx="1973498" cy="34109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800" dirty="0">
                  <a:latin typeface="Marianne" panose="02000000000000000000" pitchFamily="50" charset="0"/>
                </a:rPr>
                <a:t>NOIR #000000</a:t>
              </a:r>
            </a:p>
          </p:txBody>
        </p:sp>
        <p:sp>
          <p:nvSpPr>
            <p:cNvPr id="28" name="ZoneTexte 27">
              <a:extLst>
                <a:ext uri="{FF2B5EF4-FFF2-40B4-BE49-F238E27FC236}">
                  <a16:creationId xmlns:a16="http://schemas.microsoft.com/office/drawing/2014/main" id="{BC2FF70B-3490-40A3-A500-299A8CBA9EB4}"/>
                </a:ext>
              </a:extLst>
            </p:cNvPr>
            <p:cNvSpPr txBox="1"/>
            <p:nvPr/>
          </p:nvSpPr>
          <p:spPr>
            <a:xfrm>
              <a:off x="6381937" y="1205395"/>
              <a:ext cx="2820786" cy="369332"/>
            </a:xfrm>
            <a:prstGeom prst="rect">
              <a:avLst/>
            </a:prstGeom>
            <a:noFill/>
          </p:spPr>
          <p:txBody>
            <a:bodyPr wrap="square" rtlCol="0">
              <a:spAutoFit/>
            </a:bodyPr>
            <a:lstStyle/>
            <a:p>
              <a:r>
                <a:rPr lang="fr-FR" b="1" dirty="0">
                  <a:latin typeface="Marianne" panose="02000000000000000000" pitchFamily="50" charset="0"/>
                </a:rPr>
                <a:t>R 0 / V 0 / B 0</a:t>
              </a:r>
            </a:p>
          </p:txBody>
        </p:sp>
      </p:grpSp>
      <p:sp>
        <p:nvSpPr>
          <p:cNvPr id="33" name="Rectangle 32">
            <a:extLst>
              <a:ext uri="{FF2B5EF4-FFF2-40B4-BE49-F238E27FC236}">
                <a16:creationId xmlns:a16="http://schemas.microsoft.com/office/drawing/2014/main" id="{97F131A6-90B9-461E-A4E2-9535C5DC308D}"/>
              </a:ext>
            </a:extLst>
          </p:cNvPr>
          <p:cNvSpPr/>
          <p:nvPr/>
        </p:nvSpPr>
        <p:spPr>
          <a:xfrm>
            <a:off x="4873462" y="1715607"/>
            <a:ext cx="759844" cy="570144"/>
          </a:xfrm>
          <a:prstGeom prst="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2E3A77"/>
              </a:solidFill>
            </a:endParaRPr>
          </a:p>
        </p:txBody>
      </p:sp>
      <p:grpSp>
        <p:nvGrpSpPr>
          <p:cNvPr id="5" name="Groupe 4">
            <a:extLst>
              <a:ext uri="{FF2B5EF4-FFF2-40B4-BE49-F238E27FC236}">
                <a16:creationId xmlns:a16="http://schemas.microsoft.com/office/drawing/2014/main" id="{AD05AFCA-F5CA-4F89-9989-93C3FDE61B83}"/>
              </a:ext>
            </a:extLst>
          </p:cNvPr>
          <p:cNvGrpSpPr/>
          <p:nvPr/>
        </p:nvGrpSpPr>
        <p:grpSpPr>
          <a:xfrm>
            <a:off x="6381937" y="1690441"/>
            <a:ext cx="2820786" cy="657472"/>
            <a:chOff x="6381937" y="1690441"/>
            <a:chExt cx="2820786" cy="657472"/>
          </a:xfrm>
        </p:grpSpPr>
        <p:sp>
          <p:nvSpPr>
            <p:cNvPr id="34" name="Espace réservé du texte 1">
              <a:extLst>
                <a:ext uri="{FF2B5EF4-FFF2-40B4-BE49-F238E27FC236}">
                  <a16:creationId xmlns:a16="http://schemas.microsoft.com/office/drawing/2014/main" id="{9129F7D8-686B-448F-A1DE-72ADBDADFF5E}"/>
                </a:ext>
              </a:extLst>
            </p:cNvPr>
            <p:cNvSpPr txBox="1">
              <a:spLocks/>
            </p:cNvSpPr>
            <p:nvPr/>
          </p:nvSpPr>
          <p:spPr>
            <a:xfrm>
              <a:off x="6381937" y="1690441"/>
              <a:ext cx="1973498" cy="34109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800" dirty="0">
                  <a:latin typeface="Marianne" panose="02000000000000000000" pitchFamily="50" charset="0"/>
                </a:rPr>
                <a:t>BLANC #</a:t>
              </a:r>
              <a:r>
                <a:rPr lang="fr-FR" sz="1800" dirty="0" err="1">
                  <a:latin typeface="Marianne" panose="02000000000000000000" pitchFamily="50" charset="0"/>
                </a:rPr>
                <a:t>ffffff</a:t>
              </a:r>
              <a:endParaRPr lang="fr-FR" sz="1800" dirty="0">
                <a:latin typeface="Marianne" panose="02000000000000000000" pitchFamily="50" charset="0"/>
              </a:endParaRPr>
            </a:p>
          </p:txBody>
        </p:sp>
        <p:sp>
          <p:nvSpPr>
            <p:cNvPr id="35" name="ZoneTexte 34">
              <a:extLst>
                <a:ext uri="{FF2B5EF4-FFF2-40B4-BE49-F238E27FC236}">
                  <a16:creationId xmlns:a16="http://schemas.microsoft.com/office/drawing/2014/main" id="{58E1E322-BCE6-49BC-BD1D-B3C02655D291}"/>
                </a:ext>
              </a:extLst>
            </p:cNvPr>
            <p:cNvSpPr txBox="1"/>
            <p:nvPr/>
          </p:nvSpPr>
          <p:spPr>
            <a:xfrm>
              <a:off x="6381937" y="1978581"/>
              <a:ext cx="2820786" cy="369332"/>
            </a:xfrm>
            <a:prstGeom prst="rect">
              <a:avLst/>
            </a:prstGeom>
            <a:noFill/>
          </p:spPr>
          <p:txBody>
            <a:bodyPr wrap="square" rtlCol="0">
              <a:spAutoFit/>
            </a:bodyPr>
            <a:lstStyle/>
            <a:p>
              <a:r>
                <a:rPr lang="fr-FR" b="1" dirty="0">
                  <a:latin typeface="Marianne" panose="02000000000000000000" pitchFamily="50" charset="0"/>
                </a:rPr>
                <a:t>R 255 / V255 / B255</a:t>
              </a:r>
            </a:p>
          </p:txBody>
        </p:sp>
      </p:grpSp>
      <p:sp>
        <p:nvSpPr>
          <p:cNvPr id="3" name="Rectangle 2">
            <a:extLst>
              <a:ext uri="{FF2B5EF4-FFF2-40B4-BE49-F238E27FC236}">
                <a16:creationId xmlns:a16="http://schemas.microsoft.com/office/drawing/2014/main" id="{DC646C9B-FA04-476E-8D00-0D4E73CA5A46}"/>
              </a:ext>
            </a:extLst>
          </p:cNvPr>
          <p:cNvSpPr/>
          <p:nvPr/>
        </p:nvSpPr>
        <p:spPr>
          <a:xfrm>
            <a:off x="4689446" y="411061"/>
            <a:ext cx="6753137" cy="2046913"/>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EE567D67-6129-4C8B-9A96-BADC3A94BE3E}"/>
              </a:ext>
            </a:extLst>
          </p:cNvPr>
          <p:cNvSpPr/>
          <p:nvPr/>
        </p:nvSpPr>
        <p:spPr>
          <a:xfrm>
            <a:off x="4682455" y="2660710"/>
            <a:ext cx="6753137" cy="1584120"/>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3EF2B560-87AF-4A13-AE2D-3C3825BC9C84}"/>
              </a:ext>
            </a:extLst>
          </p:cNvPr>
          <p:cNvSpPr/>
          <p:nvPr/>
        </p:nvSpPr>
        <p:spPr>
          <a:xfrm>
            <a:off x="4692242" y="4465741"/>
            <a:ext cx="6753137" cy="1584120"/>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76886763"/>
      </p:ext>
    </p:extLst>
  </p:cSld>
  <p:clrMapOvr>
    <a:masterClrMapping/>
  </p:clrMapOvr>
</p:sld>
</file>

<file path=ppt/theme/theme1.xml><?xml version="1.0" encoding="utf-8"?>
<a:theme xmlns:a="http://schemas.openxmlformats.org/drawingml/2006/main" name="RechercheDataGouv">
  <a:themeElements>
    <a:clrScheme name="Recherche Data Gouv">
      <a:dk1>
        <a:srgbClr val="37635F"/>
      </a:dk1>
      <a:lt1>
        <a:srgbClr val="FFFFFF"/>
      </a:lt1>
      <a:dk2>
        <a:srgbClr val="009081"/>
      </a:dk2>
      <a:lt2>
        <a:srgbClr val="FFFFFF"/>
      </a:lt2>
      <a:accent1>
        <a:srgbClr val="37635F"/>
      </a:accent1>
      <a:accent2>
        <a:srgbClr val="21AB88"/>
      </a:accent2>
      <a:accent3>
        <a:srgbClr val="A5A5A5"/>
      </a:accent3>
      <a:accent4>
        <a:srgbClr val="7F7F7F"/>
      </a:accent4>
      <a:accent5>
        <a:srgbClr val="3F3F3F"/>
      </a:accent5>
      <a:accent6>
        <a:srgbClr val="009081"/>
      </a:accent6>
      <a:hlink>
        <a:srgbClr val="595959"/>
      </a:hlink>
      <a:folHlink>
        <a:srgbClr val="00908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chercheDataGouv" id="{D43C5D4F-E072-484A-8489-FBC95A865C06}" vid="{25B74EBB-D174-4D75-B0C2-2D178DFEE7BF}"/>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echerche Data Gouv">
    <a:dk1>
      <a:srgbClr val="37635F"/>
    </a:dk1>
    <a:lt1>
      <a:srgbClr val="FFFFFF"/>
    </a:lt1>
    <a:dk2>
      <a:srgbClr val="009081"/>
    </a:dk2>
    <a:lt2>
      <a:srgbClr val="FFFFFF"/>
    </a:lt2>
    <a:accent1>
      <a:srgbClr val="37635F"/>
    </a:accent1>
    <a:accent2>
      <a:srgbClr val="21AB88"/>
    </a:accent2>
    <a:accent3>
      <a:srgbClr val="A5A5A5"/>
    </a:accent3>
    <a:accent4>
      <a:srgbClr val="7F7F7F"/>
    </a:accent4>
    <a:accent5>
      <a:srgbClr val="3F3F3F"/>
    </a:accent5>
    <a:accent6>
      <a:srgbClr val="009081"/>
    </a:accent6>
    <a:hlink>
      <a:srgbClr val="595959"/>
    </a:hlink>
    <a:folHlink>
      <a:srgbClr val="009081"/>
    </a:folHlink>
  </a:clrScheme>
</a:themeOverride>
</file>

<file path=docProps/app.xml><?xml version="1.0" encoding="utf-8"?>
<Properties xmlns="http://schemas.openxmlformats.org/officeDocument/2006/extended-properties" xmlns:vt="http://schemas.openxmlformats.org/officeDocument/2006/docPropsVTypes">
  <Template/>
  <TotalTime>2140</TotalTime>
  <Words>1517</Words>
  <Application>Microsoft Office PowerPoint</Application>
  <PresentationFormat>Grand écran</PresentationFormat>
  <Paragraphs>149</Paragraphs>
  <Slides>27</Slides>
  <Notes>7</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27</vt:i4>
      </vt:variant>
    </vt:vector>
  </HeadingPairs>
  <TitlesOfParts>
    <vt:vector size="31" baseType="lpstr">
      <vt:lpstr>Arial</vt:lpstr>
      <vt:lpstr>Calibri</vt:lpstr>
      <vt:lpstr>Marianne</vt:lpstr>
      <vt:lpstr>RechercheDataGouv</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Nadège Joly</dc:creator>
  <cp:lastModifiedBy>Nadège Joly</cp:lastModifiedBy>
  <cp:revision>97</cp:revision>
  <dcterms:created xsi:type="dcterms:W3CDTF">2022-02-07T10:20:43Z</dcterms:created>
  <dcterms:modified xsi:type="dcterms:W3CDTF">2023-05-24T08:54:13Z</dcterms:modified>
</cp:coreProperties>
</file>