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21" r:id="rId2"/>
    <p:sldId id="335" r:id="rId3"/>
    <p:sldId id="458" r:id="rId4"/>
    <p:sldId id="462" r:id="rId5"/>
    <p:sldId id="457" r:id="rId6"/>
    <p:sldId id="480" r:id="rId7"/>
    <p:sldId id="477" r:id="rId8"/>
    <p:sldId id="439" r:id="rId9"/>
    <p:sldId id="516" r:id="rId10"/>
    <p:sldId id="520" r:id="rId11"/>
    <p:sldId id="523" r:id="rId12"/>
    <p:sldId id="518" r:id="rId13"/>
    <p:sldId id="519" r:id="rId14"/>
    <p:sldId id="499" r:id="rId15"/>
    <p:sldId id="502" r:id="rId16"/>
    <p:sldId id="501" r:id="rId17"/>
    <p:sldId id="503" r:id="rId18"/>
    <p:sldId id="504" r:id="rId19"/>
    <p:sldId id="505" r:id="rId20"/>
    <p:sldId id="508" r:id="rId21"/>
    <p:sldId id="514" r:id="rId22"/>
    <p:sldId id="510" r:id="rId23"/>
    <p:sldId id="493" r:id="rId24"/>
    <p:sldId id="331" r:id="rId25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BOUD Noël" initials="TN" lastIdx="1" clrIdx="0">
    <p:extLst>
      <p:ext uri="{19B8F6BF-5375-455C-9EA6-DF929625EA0E}">
        <p15:presenceInfo xmlns:p15="http://schemas.microsoft.com/office/powerpoint/2012/main" userId="S-1-5-21-2932746981-4147076434-347289791-129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9400"/>
    <a:srgbClr val="FFCC66"/>
    <a:srgbClr val="EB690B"/>
    <a:srgbClr val="E53517"/>
    <a:srgbClr val="FF6157"/>
    <a:srgbClr val="FF2B36"/>
    <a:srgbClr val="CCFFD7"/>
    <a:srgbClr val="ADFFBA"/>
    <a:srgbClr val="FF3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5" autoAdjust="0"/>
    <p:restoredTop sz="96921" autoAdjust="0"/>
  </p:normalViewPr>
  <p:slideViewPr>
    <p:cSldViewPr snapToGrid="0" snapToObjects="1">
      <p:cViewPr varScale="1">
        <p:scale>
          <a:sx n="110" d="100"/>
          <a:sy n="110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2928" y="5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Unistra A" panose="0200050303000002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7660-7C27-7241-8FCD-7EEA25A9566B}" type="datetime1">
              <a:rPr lang="fr-FR" smtClean="0">
                <a:latin typeface="Unistra A" panose="02000503030000020000" pitchFamily="2" charset="0"/>
              </a:rPr>
              <a:t>24/06/2024</a:t>
            </a:fld>
            <a:endParaRPr lang="fr-FR" dirty="0">
              <a:latin typeface="Unistra A" panose="0200050303000002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Unistra A" panose="0200050303000002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7915-EACE-7949-BE2B-0258F6217EE0}" type="slidenum">
              <a:rPr lang="fr-FR" smtClean="0">
                <a:latin typeface="Unistra A" panose="02000503030000020000" pitchFamily="2" charset="0"/>
              </a:rPr>
              <a:t>‹N°›</a:t>
            </a:fld>
            <a:endParaRPr lang="fr-FR" dirty="0">
              <a:latin typeface="Unistra A" panose="0200050303000002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16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nistra A" panose="0200050303000002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nistra A" panose="02000503030000020000" pitchFamily="2" charset="0"/>
              </a:defRPr>
            </a:lvl1pPr>
          </a:lstStyle>
          <a:p>
            <a:fld id="{79EEE48F-7BBB-274A-B21A-8A0CF3D27BD6}" type="datetime1">
              <a:rPr lang="fr-FR" smtClean="0"/>
              <a:pPr/>
              <a:t>24/06/2024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nistra A" panose="0200050303000002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nistra A" panose="02000503030000020000" pitchFamily="2" charset="0"/>
              </a:defRPr>
            </a:lvl1pPr>
          </a:lstStyle>
          <a:p>
            <a:fld id="{076BB022-FCD4-8146-81CF-E6B7B746C14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116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Unistra A" panose="02000503030000020000" pitchFamily="2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Unistra A" panose="02000503030000020000" pitchFamily="2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Unistra A" panose="02000503030000020000" pitchFamily="2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Unistra A" panose="02000503030000020000" pitchFamily="2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Unistra A" panose="0200050303000002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266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4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599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00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35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085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77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15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198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397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78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557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710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486f897bb_1_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 dirty="0"/>
              <a:t>M</a:t>
            </a:r>
            <a:endParaRPr dirty="0"/>
          </a:p>
        </p:txBody>
      </p:sp>
      <p:sp>
        <p:nvSpPr>
          <p:cNvPr id="477" name="Google Shape;477;g10486f897b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927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0486f897bb_1_156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M</a:t>
            </a:r>
            <a:endParaRPr/>
          </a:p>
        </p:txBody>
      </p:sp>
      <p:sp>
        <p:nvSpPr>
          <p:cNvPr id="477" name="Google Shape;477;g10486f897b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8640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83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8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488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94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721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6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7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B022-FCD4-8146-81CF-E6B7B746C14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6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9914600"/>
              </p:ext>
            </p:extLst>
          </p:nvPr>
        </p:nvGraphicFramePr>
        <p:xfrm>
          <a:off x="1" y="6055594"/>
          <a:ext cx="9149291" cy="859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72000" marR="72000" marT="0" marB="50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Data coffee - 25 avril 2024</a:t>
                      </a:r>
                      <a:endParaRPr lang="fr-FR" sz="1400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latin typeface="Unistra A"/>
                          <a:cs typeface="Unistra A"/>
                        </a:rPr>
                        <a:t> URFIST </a:t>
                      </a:r>
                      <a:r>
                        <a:rPr lang="fr-FR" sz="1400" dirty="0">
                          <a:latin typeface="Unistra A"/>
                          <a:cs typeface="Unistra A"/>
                        </a:rPr>
                        <a:t>de Strasbourg</a:t>
                      </a:r>
                      <a:endParaRPr lang="fr-FR" sz="1400" dirty="0">
                        <a:latin typeface="Unistra A" panose="02000503030000020000" pitchFamily="2" charset="0"/>
                      </a:endParaRPr>
                    </a:p>
                  </a:txBody>
                  <a:tcPr marL="72000" marR="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504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>
          <a:xfrm>
            <a:off x="0" y="6346411"/>
            <a:ext cx="555019" cy="274324"/>
          </a:xfrm>
        </p:spPr>
        <p:txBody>
          <a:bodyPr/>
          <a:lstStyle>
            <a:lvl1pPr algn="ctr">
              <a:defRPr/>
            </a:lvl1pPr>
          </a:lstStyle>
          <a:p>
            <a:fld id="{308D72D3-C7C3-4191-AA06-ECE81051AB9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789551" y="496625"/>
            <a:ext cx="7372698" cy="65228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aseline="0">
                <a:latin typeface="Unistra A"/>
                <a:cs typeface="Unistra A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789550" y="249945"/>
            <a:ext cx="3621625" cy="30100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fr-FR" dirty="0"/>
              <a:t>Chapitre 1 |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88846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8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texte simple">
  <p:cSld name="Contenu texte simp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486f897bb_1_19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0486f897bb_1_1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6" name="Google Shape;156;g10486f897bb_1_190"/>
          <p:cNvSpPr txBox="1">
            <a:spLocks noGrp="1"/>
          </p:cNvSpPr>
          <p:nvPr>
            <p:ph type="dt" idx="10"/>
          </p:nvPr>
        </p:nvSpPr>
        <p:spPr>
          <a:xfrm>
            <a:off x="1749657" y="6356351"/>
            <a:ext cx="8057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0486f897bb_1_190"/>
          <p:cNvSpPr txBox="1">
            <a:spLocks noGrp="1"/>
          </p:cNvSpPr>
          <p:nvPr>
            <p:ph type="ftr" idx="11"/>
          </p:nvPr>
        </p:nvSpPr>
        <p:spPr>
          <a:xfrm>
            <a:off x="2740037" y="6356351"/>
            <a:ext cx="428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0486f897bb_1_190"/>
          <p:cNvSpPr txBox="1">
            <a:spLocks noGrp="1"/>
          </p:cNvSpPr>
          <p:nvPr>
            <p:ph type="sldNum" idx="12"/>
          </p:nvPr>
        </p:nvSpPr>
        <p:spPr>
          <a:xfrm>
            <a:off x="8109585" y="6356351"/>
            <a:ext cx="405675" cy="365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1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9880338"/>
              </p:ext>
            </p:extLst>
          </p:nvPr>
        </p:nvGraphicFramePr>
        <p:xfrm>
          <a:off x="1" y="6055594"/>
          <a:ext cx="9149291" cy="859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72000" marR="72000" marT="0" marB="50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Data coffee du 25 avril 2024</a:t>
                      </a:r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Unistra A"/>
                          <a:cs typeface="Unistra A"/>
                        </a:rPr>
                        <a:t>Université</a:t>
                      </a:r>
                      <a:r>
                        <a:rPr lang="fr-FR" sz="1400" b="1" dirty="0">
                          <a:latin typeface="Unistra A"/>
                          <a:cs typeface="Unistra A"/>
                        </a:rPr>
                        <a:t> </a:t>
                      </a:r>
                      <a:r>
                        <a:rPr lang="fr-FR" sz="1400" dirty="0">
                          <a:latin typeface="Unistra A"/>
                          <a:cs typeface="Unistra A"/>
                        </a:rPr>
                        <a:t>de Strasbourg</a:t>
                      </a:r>
                      <a:endParaRPr lang="fr-FR" sz="1400" dirty="0">
                        <a:latin typeface="Unistra A" panose="02000503030000020000" pitchFamily="2" charset="0"/>
                      </a:endParaRPr>
                    </a:p>
                  </a:txBody>
                  <a:tcPr marL="72000" marR="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504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82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D18B-2128-4C07-8AC2-51171BCFB4BD}" type="datetimeFigureOut">
              <a:rPr lang="fr-FR" smtClean="0"/>
              <a:t>24/06/2024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1465708"/>
              </p:ext>
            </p:extLst>
          </p:nvPr>
        </p:nvGraphicFramePr>
        <p:xfrm>
          <a:off x="1" y="6055594"/>
          <a:ext cx="9149291" cy="859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3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99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72000" marR="72000" marT="0" marB="504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pPr algn="l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Data coffee - 25 avril 2024</a:t>
                      </a:r>
                      <a:endParaRPr lang="fr-FR" sz="1400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latin typeface="+mn-lt"/>
                          <a:cs typeface="Unistra A"/>
                        </a:rPr>
                        <a:t>URFIST</a:t>
                      </a:r>
                      <a:r>
                        <a:rPr lang="fr-FR" sz="1400" b="1" dirty="0">
                          <a:latin typeface="+mn-lt"/>
                          <a:cs typeface="Unistra A"/>
                        </a:rPr>
                        <a:t> </a:t>
                      </a:r>
                      <a:r>
                        <a:rPr lang="fr-FR" sz="1400" dirty="0">
                          <a:latin typeface="+mn-lt"/>
                          <a:cs typeface="Unistra A"/>
                        </a:rPr>
                        <a:t>de Strasbourg</a:t>
                      </a:r>
                      <a:endParaRPr lang="fr-FR" sz="1400" dirty="0">
                        <a:latin typeface="Unistra A" panose="02000503030000020000" pitchFamily="2" charset="0"/>
                      </a:endParaRPr>
                    </a:p>
                  </a:txBody>
                  <a:tcPr marL="72000" marR="0" marT="72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atin typeface="Unistra A" panose="0200050303000002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587">
                <a:tc gridSpan="12">
                  <a:txBody>
                    <a:bodyPr/>
                    <a:lstStyle/>
                    <a:p>
                      <a:pPr algn="ctr"/>
                      <a:endParaRPr lang="fr-FR" sz="1400" dirty="0">
                        <a:latin typeface="Unistra A"/>
                        <a:cs typeface="Unistra A"/>
                      </a:endParaRPr>
                    </a:p>
                  </a:txBody>
                  <a:tcPr marL="0" marR="0" marT="0" marB="504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598323" y="6289830"/>
            <a:ext cx="1197763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  <a:latin typeface="Unistra A"/>
                <a:cs typeface="Unistra A"/>
              </a:defRPr>
            </a:lvl1pPr>
          </a:lstStyle>
          <a:p>
            <a:r>
              <a:rPr lang="fr-FR" dirty="0"/>
              <a:t>11/10/2017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47402" y="6289830"/>
            <a:ext cx="524713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 algn="ctr">
              <a:defRPr/>
            </a:pPr>
            <a:r>
              <a:rPr lang="fr-FR" dirty="0"/>
              <a:t>Data coffee - 25 avril 2024</a:t>
            </a:r>
            <a:endParaRPr lang="fr-FR" dirty="0">
              <a:latin typeface="Unistra A" panose="02000503030000020000" pitchFamily="2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289830"/>
            <a:ext cx="55502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00"/>
                </a:solidFill>
                <a:latin typeface="Unistra A"/>
                <a:cs typeface="Unistra A"/>
              </a:defRPr>
            </a:lvl1pPr>
          </a:lstStyle>
          <a:p>
            <a:fld id="{2CEFAB9C-9D20-B149-B69D-443DC4350F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90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9" r:id="rId3"/>
    <p:sldLayoutId id="2147483660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Unistra A"/>
          <a:ea typeface="+mj-ea"/>
          <a:cs typeface="Unistra 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Unistra A"/>
          <a:ea typeface="+mn-ea"/>
          <a:cs typeface="Unistra 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Unistra A"/>
          <a:ea typeface="+mn-ea"/>
          <a:cs typeface="Unistra A"/>
        </a:defRPr>
      </a:lvl2pPr>
      <a:lvl3pPr marL="1143000" indent="-228600" algn="l" defTabSz="457200" rtl="0" eaLnBrk="1" latinLnBrk="0" hangingPunct="1">
        <a:spcBef>
          <a:spcPct val="20000"/>
        </a:spcBef>
        <a:buSzPct val="35000"/>
        <a:buFont typeface="Wingdings" charset="2"/>
        <a:buChar char="u"/>
        <a:defRPr sz="2400" kern="1200">
          <a:solidFill>
            <a:schemeClr val="tx1"/>
          </a:solidFill>
          <a:latin typeface="Unistra A"/>
          <a:ea typeface="+mn-ea"/>
          <a:cs typeface="Unistra 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Unistra A"/>
          <a:ea typeface="+mn-ea"/>
          <a:cs typeface="Unistra 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Unistra A"/>
          <a:ea typeface="+mn-ea"/>
          <a:cs typeface="Unistra 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urfist.hypothese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listo-formation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listo-formation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u/4/d/e/2PACX-1vRJiCxId4pBkWDBn2IIDqmgxTyrBdTg8g82NEdoZh6IVP-EOtEyi43VeSHKGgADxmzG9019_vbt5uVS/pub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hyperlink" Target="https://urfist.univ-cotedazur.fr/le-projet-oberr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hyperlink" Target="https://gisurfist.hypotheses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callisto-formation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hiboud@unistra.f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hyperlink" Target="http://urfist.unistra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ygefor.reseau-urfist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surfist.hypothese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MCAgICAgMCAgIDAwMDBAYEBAQEBAgGBgUGCQgKCgkICQkKDA8MCgsOCwkJDRENDg8QEBEQCgwSExIQEw8QEBD/2wBDAQMDAwQDBAgEBAgQCwkLEBAQEBAQEBAQEBAQEBAQEBAQEBAQEBAQEBAQEBAQEBAQEBAQEBAQEBAQEBAQEBAQEBD/wAARCAP7B4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varoWt6EbRdb0a+0839rFfWourd4vtFtIMxzR7gN8bAEq4yD2NAFG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3L4ceDfh/4X/Z+1/8AaB8b+EofGN8fE9t4P0HQ726ubfTo5jbm6uLq6NrLDcSYiUJGiSxgO5Zt4G2gDb+H37P9n+0Zb+Jvij4P8A+KvC3hXQRpumzaJ4K0O78X3s+qzRkv9lt5Jo3itdsMsrNcXLeXujjDys6gAGNJ+ynr1r+1dB+y1qHii1s7y41GC3TVLi0eNvs01st1E32ZiGFw0LoBblh++YRFx9+gDb0b4FeBrTUfidoEV1qV9J4R8ATeJL1PF/hG80jWdFvI9RgtWthZw6iIlm8u4jnV5HnjKuqmMNu2AHo/xA/Yt+HPiD4o6N8P/g7rPi4vpfwy0/xp4jit/Cr313dRG1t8zWVul9I893cz3CZtcxQxbziZlUmgDwz4z/s4a18IPGnhHw/fT63Fpvjazt77TZNe0F9H1S3Rp2t5Y7vT5JHMEiTRyYAkdJIzG6vh8KAb3iv9lfT/AAbqnxst9W+IdxJY/BfXNM0m5nttEVpdSiur1rZ5kja4URsiqXEZchzhS6feoA9P+Lv7N/wW8P8Axt+MHgn4biSS28E/DifxDJY63pdz5VlcJa6e6SWc8Op+ZLK5uJJC1wpijLMnkzDaygGD8QfgV4B0L4f+JvFHh/wxpER0b4ReA/FMovG1CeY6jqptIbmeB0u444mZ7kyFZY5o8LtSNM7gAVfEn7Dh034veGvgPonj/WZ/GOu3cEYbU/CMtnpd3ZNay3E9/pl1HPM1/bxeSyZMULOzJsU/OEAON+P/AOy3q3wW8H6F4+t/+E1/sbWNUvNGePxf4Ofw1fw3MCRyI620k8xlgljkJSVW4MUiuqEDcAevfAf9nH4aeCfHc3hn4meJYNd8c3Hwv1jxPP4Xl8OQ3em6cZ9KmuLVHvHnLC9SFoLjaLbYu8bZSwGQDkrP9grxpe/Dex8VQz+LZNZ1TwX/AMJxaGLwZO3hoWnktdC1l1syhYrtrVDIEMBi8xo4jKGbIAOI+OH7O2gfBXw1pd1e+PdYvtd1Oz03UbRJPC0kGiaxa3Vqk8sulaos8i3iwGWFHLxQjLNgkrtIBXPwJ8D+Gfh34Y8V/FT4tTeGdb8daXfaz4e0q10E6jEtpCXjt5b+ZZ0ktluZ4pY4/KguCAhZgvSgDqfE37IWl6APFXgy2+Kv2z4m+BvC3/CW+IPD39hmPT4bZIknuLeDUfPJmuIYJEdlNukZO9VkYryAQ337I9nZPq3gL/hZMknxX0Hwe3jLUvDCaJmwigW3W8exTUBOWlvVs3WUott5W4NGJiwyQDq/2h/2etD0r4f+GvjRftaeDvDP/CuPB9npaafpCSS+I/EtxpMNxMmxGjVF2b5p7tySCyALK7kAAt+Jv2Ib/V/iT8RTpen63F4Z8GHQ7NbT4f8Ag2/129ub2+sIrkJDZT3zyJEqea8s015tDFFQfvEjQAy/EP7DMPgCy8Zav8R/iFr1lpnhTxJb6DLd6N4Ml1IWUE9lBeQ3+qxm4ik0+Ax3cCkBZ3EglQKxQbwD5f0S80/T9asL/V9ITVbG2uoprqweZ4Vu4lcF4TIhDoHUFdykMM5HNAH1frH7NPgbRfiJ8c5tL8Px+IfC2n6bpyfDq2S+mjMt54jmgbQ3jl8wCZYraSZi0khV2g+YMCcAHA+PP2YdA8O6J8Qx4N+Kb+J/EnwjktYvGWn/ANhNaWil5xa3D6fc+c73cdvdMsbtLBb5U+YoZc4AHfEX9lH/AIQHUfjlYf8ACe/b/wDhTH9k/P8A2X5X9rfbbqGDp5zeRs87d/y03bccZyACh+0j+zpof7PV0nh258a6/qPiJXtWMN74UbT9O1G2lhd2vNMvftEovLdJFEZdo4SxdSqthwgB1Hhv9kXwXr0nww8Ky/Gu6tfG/wAXPDv9teH9K/4RjfYwTNJcxQQXl6bpTGsstsY1kihlIJJeNAFLgFHwf+yPZ61L4F8GeKviTJ4e+I/xPsZdS8MeHzon2i0WAmRLT+0L3z0Nq9zLBKiJHDOUHltJs3kKAV/AP7JU/jXWPgjo1z43fS5vjE+rpIH0ku2jtY3c1uQVMymYsYN2P3e3djnGSAReHf2VYfEV14F1W38fyJ4O8U+CdU8Zarr40ct/Yo0xbgahbG3E26Zo5YI41bKeZ9oiKjmgDqtR/YI8a6V8OdQ8TX83i6HXNL8G/wDCbXW/wXcL4bS2ES3LWg1oyhXvBatvKLAY/MDQ+buUkAHC+PPgd8M/DXwG0X41aB8UPE13P4j1eXS9H0XWfCdtp0l8kCj7VdxyRajcH7PE5EW4oC0h2gABioBwXh7wLpmqW+nNqmvXVncarb3V3axW9gJ1MUHmbtzNKm1iYpAAARwCSM8efXxk6blyRTUWk7u2rt5PTVH12VcN4bGU6LxVeUJ1o1JxUaamuWnzXu3OFpNwkkrNbNtX01YvhzeR+E5mgs72S5vbIast2+kFrZbZEMqxC5LYikZAWOFIJ2JvHzZxePi66u1ZPltza32vy9VfTfu7bHqw4TrQyqThCTnOHted0W4KCTmo+1vaEnH3naLTfLDnXvXz4PhvHd6jpukWesT3N5eafDqs6Q2BcQWzwCVgMPuklBO1UVcNuUl1yQusse4wlUlGyTcVd7tO3ayXd3010fXgpcJRr4ijhKNZyqTpxqySpt8sHDna0lzSqJ6Rio2leLc43ajNJ8LXhvI1u9QvdOs5NPudQ36hprQXCCA/OrQ727YKkMQcjoc4lZinF8qTd0tHda7a2+/Q1nwXKnWiqtSVOm6c6l6lNwmlTfvJw5n01i1Jp3WzvbG8M6To2pavqlufOu7S30rULm3eZPJcvHbu8bFVcgEMAcbiOOc10YirUp04vZuUU+u7SfT9DyMnwODxeLr09ZwjSrSi2uV3jTlKLaUnazSduZrvc1k+FepvoaakRqX2iXTTqiFdMc2Ii2GTY11uwJDGCQNhXJVd2ScYPMoKryaWvy/F719vh7X8/Ox6seCsTLBLE+/zOn7Vfun7LltzWdW9lJwV0uVq7Uea7dsvxN4RtfDdjaySaldSXdzFDOgawKW08ckYctBPvPmbdyqcqvJPpW2HxUsRJpJWV1vqrO2qtpf1Z5mcZFSyihCUqknOSjJXhaElKKk3Tqcz5+W6TvGOt7bDP+Ea0qz0az1HXNeks7rU4Jbmyt4rTzlMallVpX3goHdGUbVfpk4p/WJzqOFON1FpN3t56aa2XmjP+x8Lh8HTxGNruE6sZShFQ5lZNpOb5k480k0rRntd2Ll74CgtVvNOTWzJrmm2X2+7s/s2IVQKHdFm3ktIqEEjYF4YBiQM5wxrlabj7knZO+vlpbZvzvtodmI4ZhRVTDqtfE0oc84cvupJKUkp82soxd2uRLSSUm0rl74CgtVvNOTWzJrmm2X2+7s/s2IVQKHdFm3ktIqEEjYF4YBiQMkMa5Wm4+5J2Tvr5aW2b877aBiOGYUVUw6rXxNKHPOHL7qSSlJKfNrKMXdrkS0klJtK97xb4StrfTrfxFMU06y/sjTY7dYrcE3l49rG7jAIAGCWeQ55I4YtxnhcS5TdJavmlfXZKTX/AAEjtz3I6dLDwzCdqdP2VBRtH+JUlSjJrdW6ynN31a0bZYufhlNd6tqssFteLY2BtYhHo2mS3cjSywrJxG8pKqBkszSdSoA5wsxzBQhFNq7v8UklZO26X3JL18963B06+KryhGXs6fs1ajTlUblKClpGVRtJK7lKVTdpRVnaNK4+Gq6XFqk+t6rdQxabfCyaS109p1jyqsss/wA6mFDvUDhmzuGMjBuOYe0cVTim5K+rt8lo7vTyW2pyVeEFgo1542rKMaU+RuNNzSuk1Kp70XCL5lbSUr8y5bqz5zw5pFrrV8bO5ubxGK/uorKxN3cTvkfKkYZQeMk5YcA4yeK669WVKPMkvm7Jer1/I+eynA0swr+xqSknbRQg6k5PtGN4ra7d5LRaXehsa34An0Q6+J7586KLORFe2MbTJcYK7lJzGwDDK84ORnjNYUcaq3s7L4r9drfn5HrZjwvPLvrfPP8AgezavFpyVSzV03eLSautbO6vpc09M8EeHbX+3Y9f1G7c2ehWmpQvBaBjGZvIYnBlXcV83ZgnBBLcEAHGpi60uR0ktZNavtfye9r/AIHpYPhzL6P1qOOqSfJQp1E4wvbn9m729pG7jzctm7NNy0aSefD4Dt5VtdPGtsNcv7H+0bWy+zZiaMoZER5t+VkaMFgNhXlQWGSRq8a1efL7idm769r2tsn538jz6fDNOahh/bf7TUh7SMOX3WmuZJz5tJygrpcjjqk5K7al0vwZpS3fhVLvVhPc+I5Ldo7NrRjEkb3BhJldZUbHykgJycEErwSqmLny1XGNlC+t9dFfRWf4/ia4Ph/Cxq4CNWrzTxLhaHI3FKVRwfM1OD6Nrl1dmm46N17zwdZ2ugf8JFd6hcQLcy3CW6wWDSWqPGzBYpJjJujdtp2rtbgqScEkVDFSlV9jFJ2te7s9eqVtUuuqMMRkFGjgP7Qq1HFSc1HlpuUE4tpQlPnvGUrPlXLLSzcrNtbWr/DfUNK8LT27WV3HdWKpqF5czaUUt5A21fLiu2POwSZKhQGIc7m2oK56WPhUrp3Vnolza+rj523vppors9nH8I4jBZXOm4SU6dqk5Ok1B3suWFZvXlUruKilJ8z5pcsDnfGfhO18JXX9nHUbyW8RysiT2BgSROQJYH3t5sZIYBiFzwQOuOrCYmWKjz2VvJ3+TVlZ+Wp89xBkdLI6v1f2knUT1UqfImuk6cuaXPBtO0mo30aW9vaNN/ZGsNStPDXhKP4n5+KfjLwkvjLRPDCaNusJrV4WuYbWXUTODFdS2sbyIn2cxbtiPKm7cOw+dKegfso/258RPhf4B/4T3yP+FkeBJvG32v8Asvd9g8uC/l+zbPOHm5+wY8zcn+tzt+XDAHlPgTRPD2sx68+vzXSCw0qS6hMEIkKkOil8eYmSNwwp4OTkjAzxY2tVpOmqSWsrav18n959Rwzl2X5hHFvHuS9nSclyxvazir/HC7V1aL0d3dqyvNa+ArW5Nhp51x01jV7c3dhaG1BjaM5MYll3/u3cKcKFYDK5YZOJljZR5p8vuRdm79etlbVL1XWyNqHDFKt7LDuvbEVo89OHLo4u/KpS5vdlNJ2SjJK8byV3aDTvA/2++8O2f9qeX/b9nLd7vIz5Ox5l243fNnyc54+97c1UxnJGpLl+Bpb73S/zMMJw39ar4Oj7W31iEp35fh5XNW31vyb6b7aav1rQ/Ddl4E0DWba4vP7T1BrnzAbceXJsdFILeadoXJwQvzZ524pUa1aeJqU2lyq3Xv8ALr66eZeY5bl2HyPCYynKXtqnPf3dHyuKs3z6cvRqPvX15Q8KeBk8WWchsb2/a9RJXZYdMeW2g2qzIs8+4eWX2MBhWHK5PUKYnGfVpLmStp1s36Lrb1X+ZknDazyjL2M5uolJ2VNyhGybSqVLrlcrO1oyW13e6jVl8NaXp+j2t5rWuyWt9qNrJe2lrFZ+ahjG4R+bJvBQuyMAArYG0sQDxaxE51HGnG8U7N3tr1sra29V5HLPJ8LhcJTrYyu4VKkXOEVDmXKrqPNLmXK5tNJKMrKzk0npen8AW41qLwha66ZfEJnit5rZrQi3R2++BMGZmKZ+b92OjbScAHNY1+zdeUf3dm7318tLdemvqd1ThemsZHKaVe+L5oxceT3E3ulNSbbh9r3Fs+VtpX0W+Es7XtjEt5qdnbXk89sZdV0h7R1aOFpQwj3sWRgpGQcjByvTOKzNcsnZNpJ+7K+7tvZWf9XPQlwNN1qUVOcITlON6tJ02nGDmmo80m4tJq6d1Z3jteHw54K8O6lrHh66j1a7vtH1DVV065WSzEEqy/KwQqsp+Rw2N4bI+Y7cgA1XxdWnTqJxSmo3Wt1b7t12t8zHKeHcvxeLwdWNWVTD1KqpyvDlkpaO1lUfuyTtzKV1q+W6SZp/w4t9Z+2anps2uz6XFfGxiNnopuZw4UM5eNZcIi7lAO8s2eF64KmPdK0J8qla+srLys7at+ll3DC8JU8w9picM6sqKnyLkoucrpJycoqdoxjdJPnblfSO9s7UvBEWhaReX+uax5Vza6ndaSttb2/m+ZPCiNu3FlAjO8gn7w+XCtk7dqeMdaoo046OKldu2jv5PXT031XXz8Xw5DLcJUr42tacKlSlyxjzXlBRd7uUUoPms38S0tGV3y8rXafLn0j+yz8MvCXjL4XfF7xfrHgHwh4o1zwpHoJ0aLxZ4ll0TTYvtN1LHOZJ1vrNMlFG0PMPmAABJwQDItvgx4X8W2HxJ+Jvi3WNE+H2heAdU0PTr3SPBkbeJIZPt8N0qtYTSag6TsJbRGcSXmzbLMyyBoo4JADL179my+0P9qG1/Zrk8baXnUNZ0/T7PX7iNoLdra+SKW2uHjJJRzDPEWi3HDkoHbG4gGh4l+AHw58OfFaz+GV18S/Glrefv7fUNM1H4dXFv4gjvgVFpaW2nJcyJcPdeZE0Ja5iG1iW2nYJADe+In7GN/4FHiyAeLNUOp6L4G034g6Xo2reG30zUbvS5rkW96t1C8zCzuLV8sYw03mIpZWGCAAR65+yRofgPRtU8VfE34pXejaN4d0vw/8A2yln4fW61GPXtWt/tUek29vJdQxzmG1/fSzGaMLhlCMwIoAb4l/Zpj8A/DX4ra/d3+ia7baJaeEtZ8Na2bS8Se90rV5JGguIVFzGluzxqoliuIJyrKVQpjzHAOJ/aV+DXhb4A/EzVfhRpPxAvPFeseHr2e01a4OirY2aEbGh8hzcSPKxRyJQ0cYjkUqjTLiQgHo/xH/Y78IeEdW+JHgfwr8abvxD41+GWi/8JFqWmzeFzY2VzYKYmm8i7N1IxmiinjdkaFVPzBHfGSAP/aN/Zp8JeGfEHxl8Q+Brn+w9E+Gj+EILfRtktz9pbVrEPI3nyyl02yI7YIfPmYG0KKAB/wBiq20/xR8TdK1Lx14i1DTvhnpeg6ldnw34RGp6ndJqdolyZFsmu4lSC3VnEsxm4AQ7fmO0A8c+HXh/w3cfH3wx4VivrfxHoEvjCy09blrZ4otSszepGJDFIAyLJHzsYZAbB5oA/UP4pfFP9mP4H+BPD/iv9p/wfqPxc17xbrWvSaHpT2UE1ho9jbX0kCQw20jLbQrGgjj3BWkZgc4VQFAPD/8Ago3+0b+zn8Vfgf8ACnw58MPhlHBqMmnQahpeox2wt4dBsAux9MjaMeXKysAjxqSkTR4+90APztoAKACgAoAKACgAoAKACgAoAKACgAoAKACgAoAKACgAoAKACgAoAKACgAoAKACgAoAKACgAoAKACgAoAKACgAoAKACgAoAKACgAoAKACgAoAKACgAoAKACgAoAKACgAoAKACgAoAKACgAoAKACgAoAKACgAoAKACgAoAKACgAoAKACgAoAKAPSf2fv2fvH/AO0t8QR8NPhsdLGsGxuNQ/4mN4LeLyoQNwDYJZiWUAAHrk4UMwAOi+KX7Hfx4+Cvwu0/4sfFDwxB4e03UdYl0WKxvLtE1ATIG+cwHkxt5cm1lLEhd2ApVmAPFKACgAoAKACgAoAKACgAoAKACgAoAKACgAoAKACgAoAKACgAoAKACgAoAKACgAoAKACgAoAKACgAoAKACgAoAKACgAoAKACgAoAKACgAoAKACgAoAKACgAoAKACgAoAKACgAoAKACgAoAKACgAoAKACgAoAKACgAoAKACgAoAKACgAoAKACgAoAKACgAoA9R+HHxl0nw78Ptf+D/AMQ/Bk3inwXrt/baykFlqS6bqOm6nACi3NrdPBOi74meKRJIZAyEbdjANQBvaf8AHf4ZWmjeJfhq/wAF75fhv4gXS7lNLg8VN/a1rqlirqupLfTW0sInlSe4jlVLRI2jkVVRCgYgHB2PiL4X2nxGTXLj4Z6he+DFDRnw9P4hYXbIbcxhzfxwKPNEh84MIBHuAUxlMqQD1/xB+2FBqWiXvhiw8CatNp7/AA2uvh1ZXuu+JBqWrpDNqkV+stxeC1iE8cPleTDAscaxo3DHnIBIP2vdAubzStV1n4WajqN5P4Bt/hv4tWXxMBb61pEMEcaSQL9k8y0ug8EEvmtJOm+PmMgmgDxLxVr/AILPiDT9U+FvhfWfDdrp8UbBNW1mLVrmS6WVn85pUtrePGCihBEABHkliSaAPb/iv+114O+IPh34p2Og/Be60LW/i/eadqXiDUp/FBvY4rm1nWb/AEaAW0YjidvNJRndgZBh9qhCAQeI/wBrnRde8T+M/H4+GV/D4m+IXgGXwZ4gmfxEklkZzBZQpe2sH2QSQqBZMzQvNKWMoxIgTDAFHxJ+1ZZeI/BWs+Dpfh5PCNd+H/hPwLdXC60Dt/sS6t5ftSL9n486O2RPLJbYzM+9xhKANjTv20Ifh54c0fw58Dvh5qPh600rxcPFqWfiLxIdfsbf/R7iCSws4TbwvbWssd1Msh8x53XbmbcCxAPGPiRr3wk1yS1b4WfDfX/Cai4uZrtdV8TprG9JPL8qGIraW/lpFtk5bzHbzOW+UZAPa/D/AO2P4WsdYT4h+IPgzcap8Q5fA8/ge+1mHxKLaxuoTYvYw3xs/srOLpbfyI2PnmJxGxEcbMGQA4TxV8bPh/8AETwdoNp8Qfhbql74x8MeGI/C2m61pviVbOzlt7eJo7KS6smtJHlkhUqMx3ESuI0DDrkAv+If2h/B6/BjxF8G/ht8M9Y8Oad4uv8ATdS1ODUPFb6rp9pcWqfPLp9s1vG9tJMwTe8k07eWgjzjBABWj+OngDxP4B8KeE/i/wDCW98Tap4F0680fQ9U03xEulh7GV3lhhvY/sszTi3mlmeMxyQ8SFX39SAdP4m/a90vXx4q8Z23wq+x/E3xz4W/4RLxB4h/twyafNbPEkFxcQad5AMNxNBGiMxuHjB3ssaluACG+/a4s719W8e/8K2kj+K+veD28G6l4nTW8WEsDW62b3yaeIA0V61mixF1ufK3FpBCGOAAHi79sK88e+Bn+Gfi/wAFTal4Xg8BaF4V0uwk1jP9latpUPl2+sW5MJCM264EkIUF453jMvAagB/jD9rTRPiR4g+IEfxA+GF3e+D/AB6+iXraTZeIFt73S9R0y0W1iu7W7ktZY1MkXnpIGtzuSULkFA1AFf4PftG/Cf4IeNLX4geB/g54utda0i6ll0+RfiBsiurd4YkFpqUa2OLuHfE0rLF9n3maRW+QRrGAeJ+Ir/wrqEOnSeH9D1PT70QH+1pLrUYbiG5uScl7eKK2h+zR+kRaUj+/jigD2Dxl+1x4p8TfB/4ZfDLTfD1to+p/Dy8t76XX45/Ol1OWyDpphMTJtj+zRSyR8lw+VOFAwQCTx5+09oHiLRPiGfBvwsfwx4k+LklrL4y1D+3Wu7Rik4urhNPtvJR7SO4ulWR1lnuMKPLUqucgG38Sv2vfCnxA0z4meR8H77Ttb+Ltvo6+Jb9/E4nhjnsLi2m32UAtE8lJfJl3pK8xDPGUZVjZJQDlviJ+0J4V1/4NP8Evh58Pdb8OaBceJl8TmDV/FP8AbUOnyLFMgttORraJrWEmdixZ5ZX2IGkbDFgD1jXv2hvhZ8MLL4A+NdD8HR+LPH/gr4cRx2OoQeJ4xYabfteaiIor+xWB3eS3aRbhUWeBiZE37l20AcF4P/a4s9Fl8C+M/FXw2k8Q/Ef4YWMum+GPEB1v7PaNADI9p/aFl5Dm6e2lnldHjmgLjy1k37CWAL3wn/bD0H4fWfwuvvEvwpvvEviX4TXupzaPfjxN9ktrqC/uGmmS6g+yySSSq0s5jkWZAGdC6SqpRgDj/C/7St/4b/Zx8QfAUeGnubzVbiddP8QnU3STS9PupbGW9so4Qhyk76dAW+dRhpRtPmNkAg8bfGn4f/E3RbDUvH3wx1e78e6d4ctvDy67ZeJkt7K9+ywfZ7W7u7NrSSaa4SFYVZlukVzAhKj5gwBb+Pfxq+E3xgh06fw58KfFfha80HSLDQNDt5PGNtf6Zp2n2w/1SwDTYpnZ2aWVna4JMszscg7aAMfw3faU3hPS9KvNQt47FoJ1v7qLVLK3uLVJJX81BFLE9w5MYXIhKq4YLgncT4mIhP28pxWt1ZcsmnZK2qaitf5tVv2P1HKMThXlVDC1qiVNxkqklVownBSlLnSjOnOtK8bXVJqM0+VJvmb4zUvEOjarZxR6lpF1cX9laixt7yK7EMbxINsTSRGNiWVcDh1BCqPUn0KdCpTk3CSUW7tWvq97O6/Jnx+LzXB42jGOIpSlVhHkjNTUU4xVoOUHCTbSstJxTSS7tyjxvINatdUGmq0EelQ6Rc2zSnFxAtuIX+YAFSwG4ddpx1xyvqa9m4X15nJPs73X9dTRcRyWMp4n2fuqlGjKLfxRVNU5apJptK635Xbe2sVp4j0bSLi8k0XRLuKK80y4091ub9ZmDSjHmbliQcD+HHOOtOVCpVSVSSumnorbdN2Z0M2weBqVJYKjJKdOdNqU1J3lpzXVOK07W17lLw1riaBfzXUto1zFcWdzZSxrL5bbZomjJVsMARuzyD0x71piKLrxUU7NNP7nc48ozJZXXlVnDmjKE4NXs7Tg43Ts7NXvs+xbvfEWk6vp1umr6Lcy6lZ2a2UN1DeiONkRdsZkiMbFmUYHDqCFXjqTEKE6U37OS5W72a113s7rf0Z1YjNsLjsPBYujJ1oQUFJTUY2irRcouEm3FaaTimkrrdua78WacPDNz4c0jR7q0jvZoZ51mv8Az4UkQYLQx7AYyxxklnO0Yz3qY4aftlWqSTtdLSz17u+tvRdzWvnmH/s2eXYSjKCm4ylepzRTitXCPKnFy6tyk7LluRjxLpN7o1lp2vaFNd3GmQy29ncQXghHlszOqyKY237XdiMFeuDmn9XqQqOdKVlJptNX1201Vrr1M/7XwuIwdLD46g5zpKUYSjPl91tySkuSXNyybas472dy5e+PYLpbzUU0Qx65qVl9gu7z7TmFkKhHdYdgKyMgAJ3leWIUEjGcME42g5e5F3Str5a32T8r7anZiOJoVlUxCo2xNWHJOfN7rTSjJqHLpKUVZvna1k1FNqxe+PYLpbzUU0Qx65qVl9gu7z7TmFkKhHdYdgKyMgAJ3leWIUEjBDBONoOXuRd0ra+Wt9k/K+2oYjiaFZVMQqNsTVhyTnze600oyahy6SlFWb52tZNRTasaj8QptX09tH1GxkmsF0q0sLeE3HFvPboFS4TK8E/vMrjlZGG7oaKeBVKftIO0uZtu26e639NfLYMXxTPHYd4TEQcqSpU6cVzfDKmko1F7ul/evG2qk1zbMdf+PLPWp9Rh1rQ5ZdOv3tp1ggvBHLBPDEIg6yGNhhl3AqUPUcgrmiGDlSUXTl7yurtXTTd9rr8ysVxNRzCdaGMoN0qjhLljPllGUIciak4SVmr3Tg+lmmrkXhvxdonhnUhq+n6Bfrd287y2zLqm1ShAxDMvl/vUGOQpQsGYEnjDxGFqYiHs5SVmtfd/Fa6P77GWU57gsnxH1uhQmpxk3G1Wys7WhNcnvxVtUuRyTabelqXhvxLBotvqthe2VxPa6tAsMxtLoW0yhXDYDlHG04IZSuDx0xWmIw7rOMouzi76q6+6617O5x5RnEMvp16FaDlCtFRfJLkkrNPSXLJcr2lHls9NrGpc+PrDULnUk1Dw9INP1KxsrRre2vfLeJrZUCOkjo/B2MCrKeG65GaxjgpQUXCfvRcndrfmvfRNd+56dbiehiqleNfDv2VWFKHLGdmnSUVFqUoy0913Ti9HvdXGyePbW51e/vLrQnFjqOlQ6VNaW93sZUiWIKySMjYOYVPKtwSMnrTWClGnGMZaxk5Xa733V138iZcT0quLq1qtD93VpRpOEZ2aUVBJqTjLrBbqWjau9wj8e2sX2bUU0NxrVhY/2faXhuh5SRBDGjvFs+eRYztDbguQpKnBBHgpO8HL3G7tW1vu7O+ib8r+Yo8TUocmIjQ/2inD2cJ83uqKXLFyhy+9OMHZPmUbpNxdmnSh8Y+Tq3hbVP7Oz/wjKQJs87/j48u5ebOdvyZ37ehxjPtWjwt4VYX+O/yukvnsclPP+TFYDE+z/wB1UFa/xctSVTe3u35rdbWv5E+neMtP0q0vmstGu0v9Qtbi0mk/tD/RpVl3fNJD5fzMof5fnCgqp2kg5mphZ1JR5pLlTTWmunZ369dL7q5thM/w+CpVXRoyVWpGcG/ae41O+socurin7vvKKai+W6d6+s+JNI15f7Q1HQ7htadIkmuUvQsEpTaC5h8vcGZFwcSY3EsAOlVSw9Si+WEvc10tqr9L32T8ttDnzDN8Jma9viKD+sNRTkp2g+Wyu4cl+aUVZ2nbmbkkth2ueK7G+0CHw3o+lXdnZR3jXuy6v/tXlsVICRfInlp8zEg7ix2knjlUcNKFV1qkk3a2it9+ru/usXmWd0MTgI5dhKUoU1NztKfPZ2taHux5Y6ttPmcnZt6a+0ab+1zYabaeGvFsfwwx8U/BvhJfBuieJ01nbYQ2qQtbQ3UunGAmW6itZHjR/tAi3bHeJ9u09h84aXgL9sPwj4UXwH4h1/4K3Gt+NPh/4VvPB2n6snic2lnJYTC6VHezFsx8+OO8lQN5pRgxLIW2lQD558Ma/FoNzefarKS7tdQspbG4ijmELlHwcq5VgCGVTypHGK58RRdZLldmmmtL/wCX5nr5NmcMsqVPawc4VIShJKXK7Oz0dpJNNJ6xfaxs2/j6zt3sdRGgyNq2kQG10+6a7HlpEMiIyxiP946BiAwZAcLlTg555YKUuaHN7sndq3XrZ30T9H11PYpcT0aTpYhUG69GLjTlz6KOvLzx5PelBPRqUE7K8XZ3XRPH1hpcOjzXXh2S7v8ARIZra3mF75cbRSM7YaMISWHmPghgORkHFFbBSqOajO0ZWb01urdb+S6Dy7iehgoYadXDudWgpRi+e0eWTk9Y8rd1zSs+ZLa6djIn8QWt54VtPD95p8zXGnSzPaXMdyFRVlKF1eMoS3KnBDLjdyDit40JQrurF6O11btfZ3/Rnk1c0pYjK6eArU3z0nJwkpJJKbi2pR5W3s7NSja+qdja0L4h2mk2mjJdaFPd3GhpPHbFb/yoCJWcs7RBDmT5yNwYAhVyDiuetgZVZT5ZWUrX0u9Ldb7abW7ns5bxXSwNLDRq0HOVBTUf3nLD32224cr973rc3Mk0o3TsZkviXStR0i0s9c0Oe5vdOtXs7W6hvBCvlEsU8yPy23lGdiCGXIwDnHOyw86dRypysm7tNX162d1a/o/I8yeb4XF4SnRxtByqU4uEZRnyrl1ceaPLLmcW3ZqUbqyd7a3bnx5ayazH4tt9DeLxCJo55bg3Ya1d1xvPkbARvA+YGQj5mwBkYzjgpKn7By/d6q1tfvv06aHbW4mpTxizanQaxd4ycua8G1u/Z8qfv/a99rV2S0tb8Hax4Rh8Z6fe2elzaXCgu2nN5qSyxENA4VAfLQqM8DLEnPUmoxVKu8PKMpcz0tZWe613Z1ZBj8pp5xRrUaTpRXtHLnqKUdYSSinyQaV9Fdtu+9zPTxrbaY+jReG9Ils7XSNQGqMlzdieS4uAVwXdUQBQqBQAvdiSc8aPCOpzutK7kuXRWSXpd/mcEeIqeDeGjl1JwhRqe1tKfO5Tut2owSSSsko9W23fQl8VeH7i3udJufD1++lyXZv4I11JBcQTsoV8S+SVKMAvylM/KvzdctYarFqamua1npo1005t169dgnneAq054Wph5ui5+0ivaJTjJq0ve9k04ySWjhfRe9vetD4i0drGw0PUNFu5NKttZk1GeO3vlinkt5FiVoUkaJ1R9sRAkKOAWBKHGDrCi41XVbu2kvubd/xPOxGZwq4COX06fLGNSdRO99JRhFR2W3Lv1vsjI1aTSptVvZtCsruz017iRrO3u7lbmeGAsfLSSVY41kcLgFxGgYgkKucDoPIPT/g/8Y/CPgTwB8Qfhp458Cax4i0fx+ulCaTSdfi0q5tGsbh5lKvLaXKsGZgCCgwAeeeABJvi/wCDNH+Gvj/4WeAvAWtafpPji90G/SbV/EMV/cWT6d9rLAtFZ26yiU3fHyoU8v8Aj3cAC/Ef42eHPin8ef8Ahb3i74bi70aePTIL3w4dYkT7RFaWEFoV+1RoroX8jeCE+Xdj5sZIB6lo/wC2/ZeHYdA8LaN4E8Vf8IpoXg/WfCELXXjUS+IYotRmhkZ7fU1skjgSIW0EcUQtSFQzAlvM+QAwj+1tosPxQ8CeLrD4Vzp4V8H+B5fh9e+G5/ELSNrekyLeI63FyIFAd47wFsRbfMi3oqAqiAGZP+1Hb+Lrr4nab8WvA914j8MfEvxCnihrOx1hbK/0bUYpZPIe0u5bedFRbeaS2KNAQYyoXy9tAB40/atvPGXhH4g+Cn8D29hpfiyz8NaPocEF+zLoOl6IXFrbEuhe6dkcB5WZCX3NjDBFAOC+PfxV/wCF4fGPxb8Wv7B/sX/hKNRfUP7P+1fafs24AbPN2Jv6ddq/SgD6N/au/aH+Guk/Fn4xr8I/Dv2/X/H1ha+H73xjD4niv9ObTDDbNcx2NrHAAjzCGOKSR7ibG2XYI92FAOP8Tftd+DvHeqfEgeM/hFq82ifE6x8OrqdppviuO1urW/0iMRxXFvO9jKgidN4aF4nI3kiTgYAKd/8AtT+BfEfxq1D45eI/hN4isdekn0S40uTwt44fSpdM+wWEdo8KSyWs5eGfYGYEeaoVFWX/AFhlAPKvEvxc1rX/AI36j8dINL0+w1a98TyeKIrOKL/RoJzdfaFj2jBZA2ATwzYJJySaAPTPiN8f/gf8U7lJfFfwl+JaW0N/qGpWunWXxHsUs7Ga+m8+6EAl0WSVY3ly+15HwScHk5AOC+L/AMV9B8f6V4N8I+DPBdx4Z8M+B9Lm0/T7a81X+0ryZ57mS4nnnuBDCrM0kpwqRIqgYAoA82oAKACgAoAKACgAoAKACgAoAKACgAoAKACgAoAKACgAoAKACgAoAKACgAoAKACgAoAKACgAoAKACgAoAKACgAoAKACgAoAKACgAoAKACgAoAKACgAoAKACgAoAKACgAoAKACgAoAKACgAoAKACgAoAKACgAoAKACgAoAKACgAoAKACgAoAKAPav2Pfin8L/AIKfHfRfij8V9F8Qanpvh6Ke8sYdEuBFONQVP3BfLLvjzuUruAO4btyhlYA9h/bW/bX+GP7Yfwy8JX2ofDjWtA+J2galcxF4r8S6XFpkmSVGfmkkYiH/AJZoQY2O4jatAHxpQB1//Cnfi5/0Szxf/wCCO6/+Irk/tDCf8/Y/+BL/ADPV/sHNf+gap/4BL/IT/hT3xc/6Jb4v/wDBHc//ABFH9oYT/n7H/wACX+Y/7BzX/oFqf+AS/wAg/wCFPfFv/olvi/8A8Edz/wDEUf2hhP8An7H/AMCX+Yf2Dmv/AEC1P/AJf5B/wp74t/8ARLfF/wD4I7n/AOIo/tDCf8/Y/wDgS/zD+wc1/wCgWp/4BL/IP+FPfFv/AKJb4v8A/BHc/wDxFH1/Cf8AP2P/AIEv8w/sHNf+gWp/4BL/ACD/AIU98W/+iW+L/wDwR3P/AMRR9fwn/P2P/gS/zD+wc1/6Ban/AIBL/IP+FPfFv/olvi7/AMElz/8AEUfX8J/z9j/4Ev8AMP7BzX/oFqf+AS/yD/hT/wAW/wDolvi7/wAElz/8RR9fwn/P2P8A4Ev8w/sHNf8AoFqf+AS/yD/hT/xb/wCiW+Lv/BJc/wDxFH1/Cf8AP2P/AIEv8w/sHNf+gWp/4BL/ACAfB74uEEj4W+Lzjr/xI7n/AOIo+v4X/n7H/wACX+Yv7BzX/oGqf+AS/wAhR8Hfi433fhZ4vP00O6/+Ip/XsL/z9j/4Ev8AMP7CzVf8w1T/AMAl/kJ/wp/4tf8ARLvF3/gkuf8A4il9fwv/AD9j/wCBL/Mf9g5r/wBAtT/wCX+Qf8Kf+LX/AES7xd/4JLn/AOIo+v4X/n7H/wACX+Yf2Bm3/QLU/wDAJf5B/wAKf+LX/RLvF3/gkuf/AIij6/hf+fsf/Al/mH9gZt/0C1P/AACX+Qn/AAqD4tf9Eu8Xf+CS5/8AiKf17C/8/Y/+BL/MP7Azb/oFqf8AgEv8g/4VB8Wv+iXeLv8AwSXP/wARR9ewv/P2P/gS/wAw/sDNv+gWp/4BL/IUfB/4tngfC3xcfpolz/8AEUfXsL/z8j96/wAw/sHNV/zC1P8AwCX+Qn/CoPi1/wBEu8Xf+CS5/wDiKPr2F/5+R+9f5h/YGbf9AtT/AMAl/kH/AAqD4s/9Eu8Xf+CS5/8AiKPr2F/5+R+9f5h/YGbf9AtT/wAAl/kL/wAKf+LeN3/CrvF2PX+xLn/4ij67hv8An5H71/mH9g5r/wBA1T/wCX+Qn/Cofiz/ANEv8W/+CS5/+Io+vYX/AJ+R+9f5h/YGbf8AQLU/8Al/kA+EHxZJwPhd4uJ/7Alz/wDEUfXsL/z8j96/zD+wc1/6Ban/AIBL/IP+FQfFnOP+FX+Lf/BJc/8AxFH17C/8/I/ev8w/sDNv+gWp/wCAS/yD/hUPxZ/6Jf4t/wDBJc//ABFH13Df8/I/ev8AMP7Azb/oFqf+AS/yD/hUPxY/6Jh4t/8ABJc//EUfXcN/z8j96/zD+wM2/wCgWp/4BL/IP+FQ/Fj/AKJh4t/8Elz/APEUfXcN/wA/I/ev8w/sDNv+gWp/4BL/ACE/4VF8WP8AomHi3/wS3P8A8RR9dw3/AD8j96D+wM2/6Ban/gEv8g/4VF8WP+iYeLf/AAS3P/xFP67hv+fkfvQf2Bm3/QLU/wDAJf5B/wAKi+LH/RMPFv8A4Jbn/wCIo+u4b/n5H70H9gZt/wBAtT/wCX+Qf8Ki+LH/AETDxb/4Jbn/AOIo+u4b/n5H70P+wM2/6Ban/gEv8g/4VF8WP+iYeLf/AAS3P/xFH13Df8/I/ehf2Bm3/QLU/wDAJf5B/wAKi+K//RMPFv8A4Jbn/wCIo+u4b/n5H70P+wM2/wCgWp/4BL/IP+FR/Ff/AKJj4s/8Etz/APEUfXcN/wA/I/eg/sDNv+gWp/4BL/IP+FR/Ff8A6Jj4s/8ABLc//EUfXcN/z8j96D+wM2/6Ban/AIBL/IP+FR/Fb/omPiz/AMEtz/8AEUfXMN/z8j96D+wM2/6Ban/gEv8AIX/hUHxaPI+F3i7/AMElz/8AEU/rmH/5+R+9C/sHNf8AoFqf+AS/yF/4U/8AFr/ol3i7/wAElz/8RR9cw/8Az8j96D+wc1/6Ban/AIBL/IP+FP8Axa/6Jd4u/wDBJc//ABFH1zD/APPyP3oP7BzX/oFqf+AS/wAhp+EXxXBwfhh4tB99Fuf/AIil9cw//PyP3oP7Azb/AKBan/gEv8hP+FSfFb/omXiz/wAEtz/8RR9cw3/PyP3of+r+b/8AQLU/8Al/kH/CpPit/wBEy8Wf+CW5/wDiKPrmG/5+R+9B/q/m/wD0C1P/AACX+Qf8Kk+K3/RMvFn/AIJbn/4in9cw/wDz8j96D/V/Nv8AoFqf+AS/yD/hUnxW/wCiZeLP/BLc/wDxFH1zD/8APyP3oP8AV/N/+gWp/wCAS/yD/hUnxW/6Jl4s/wDBLc//ABFH1zD/APPyP3oP9X83/wCgWp/4BL/IP+FS/FX/AKJl4r/8Etz/APEUfW8P/wA/I/eg/wBX83/6Ban/AIBL/IP+FS/FX/omfiv/AMEtz/8AEUfW8P8A8/I/eg/1fzf/AKBan/gEv8g/4VL8Vf8Aomfiv/wTXP8A8RR9bw//AD8j96D/AFfzf/oFqf8AgEv8g/4VL8Vf+iZ+K/8AwS3P/wARR9bw/wDOvvQf6v5v/wBAtT/wCX+Qp+EfxXX73wx8WD66Lc//ABFH1qh/OvvQf2Bmz/5han/gEv8AIT/hUv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d/wqH4sf8ARMPFv/gkuf8A4in9aofzr70L+wM2/wCgWp/4BL/IafhJ8VlOG+GXiwfXRbn/AOIpfWqH86+9DXD+bPbC1P8AwCX+Qf8ACpvip/0TPxX/AOCa5/8AiKPreH/nX3oP9X83/wCgWp/4BL/IP+FTfFT/AKJn4r/8E1z/APEUfW8P/OvvQf6v5v8A9AtT/wAAl/kH/Cpvip/0TPxX/wCCa5/+Io+t4f8AnX3oP9X83/6Ban/gEv8AIP8AhU3xU/6Jn4r/APBNc/8AxFH1vD/zr70H+r+b/wDQLU/8Al/kO/4VD8WP+iYeLf8AwSXP/wART+tUP5196F/YGbf9AtT/AMAl/kNPwk+KynDfDLxYProtz/8AEUvrVD+dfehrh/Nnth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Hwl+KpOB8M/Ff/gluf8A4ij63Q/nX3oP9X83/wCgWp/4BL/Id/wqH4sf9Ew8W/8Agkuf/iKf1qh/OvvQv7Azb/oFqf8AgEv8g/4VD8WP+iYeLf8AwSXP/wARR9aofzr70H9gZt/0C1P/AACX+Qf8Kh+LH/RMPFv/AIJLn/4ij61Q/nX3oP7Azb/oFqf+AS/yD/hUPxY/6Jh4t/8ABJc//EUfWqH86+9B/YGbf9AtT/wCX+Qf8Kh+LH/RMPFv/gkuf/iKPrVD+dfeg/sDNv8AoFqf+AS/yD/hUPxY/wCiYeLf/BJc/wDxFH1qh/OvvQf2Bm3/AEC1P/AJf5B/wqH4sf8ARMPFv/gkuf8A4ij61Q/nX3oP7Azb/oFqf+AS/wAhp+EvxVBwfhn4r/8ABLc//EUvrdD+dfeh/wC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KfhH8Vl+98MfFg+ui3P/xFH1qh/OvvQLIM2e2Fqf8AgEv8h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hf+FR/FbG7/AIVj4sx6/wBi3P8A8RR9aofzr70H9gZtt9Vqf+AS/wAh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p+EfxWAyfhj4sAPf+xbn/AOIo+tUP5196D+wM2/6Ban/gEv8AIT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/U2vyw/pQQjNAXEIxQVe4lABTTAKoAIzQA0jFAD44i554X1ppXJlKwssgA8uIADv71Tl0Qox6sW0/j/CnFiqEPBpGo0jFA7hQMQj0ppgNpgTWvMh/3apET2IaEywpgTEZtv8+tVfQz+2V6k0Hw/wCtX8acdyZ7EcgIkY+5oe5cXohAfWmmUBGaYCUAJQAhGKaYCUwDrQFwqrhYKYDSMUDTEoGBGaAJrZm2sOuOgqoszmtRwuVI5U5qrh7Nkclw7DCjaP1ouNQS3ISSTk0ixCM0DTGkYoKCi4BVAFACEZp3AQjFUAlACYOfl59qB37k9yfmC+gzVt3M4LS5CRmg0uNIxQMKBhQAUAFABQAUAFABQAUAFABQAUAFABQAUAFABQAUAFABQAUAFABQAUAFABQBfBBGRVHIVbkAS59Rmkzem/dIqRoFABQAAEnAoAvgAAAdBVHJuVbkgy49BikzemvdIqRoFABQAUAFABQAUAFABQAUAFABQAUAFABQAUAFABQAUAFABQAUAFABQAUAFABQAUAFABQAUAFABQAUAFABQAUAFABQAUAFABQAUAFABQAUAFABQAUAFAChGYZVSfoKBNpbjhBKRkIfxosTzxRLFbujhiVwKaREppqxYpmQUAFABQAUAFABQBSnAErYqWdEPhGUFhQAUAFABQAUAFABQAUAFABQAUAFABQAUAFABQAUAFABQAUAFABQAAEnAoAnuj8yrjoM02ZUlpcgpGoUAFABQAUAFABQAUAFABQAUAFABQAUAFABQAUAFABQAUAFABQAUAFABQAUAFABQBPONkSR4x3P+fxpsyhrJsgpGoUAFABQAUAFABQAUAFABQAAEkAdTQLYmuTgrGOABTZnT1uyGkahQAUAFABQAUAFABQAUAFABQAUAFABQAUAFABQAUAFABQAUAFABQAUAFABQAUAFAHQ8Gvn7nniEYqrgFADSPSgaYlAwpgFNMB8aK2Wc4VetUiZPogmff8AKnCj9aG76CjG2rIaRZNbH5iPUVUSJ7Fcgii9yxQ3rTACvpQUmJQMQjNAEtsMSH6VcXciexBSLFVSxCqMk1SYN2JmBSDY2Afr71XQzWsrogIzSNBYRiUU47kz2Gyffb6mh7jWwwj0pFJgCR1pplC8GmA0jFMAoAQj0p3AbTAKAD6U0x7hVCEIzQNMSgZLan5ypPBFNGdTa5CylGIBzg4pbGid1cAc1VwEIzTASgAoGNIxQNMSgYdaaYBTAKAGkYqkwHQjdKoz3zTQpaIW4O6U4PTimwhoiLPY0JlW7C1QhCPSgpMSgYUAFABQAUAFABQAUAFABQAUAFABQAUAFABQAUAFABQAUAFABQAUAFABQBbgcPGB3XiqRzzVmE8RkXjqOlDQQlysqEEHBqToCgAoAmtoiW8wjgdPrTSMqkrKxZJAGTTMSi7F2LHvUnUlZWEoGFABQAUAFABQAUAFABQAUAFABQAUAFABQAUAFABQAUAFABQAUAFABQAUAFABQAUAFABQAUAFABQAUAFABQAUAFABQAUAFABQAUAKEZhlVJ+goE2luOEEpGQh/GixPPFDhayY6r+dOwvaIcbZV+9MB9RRYSqN7INlsp5cn/PtRoF5voG+2U8IT/n3o0C031E+0KpOyID3ouHs292IbmQjA2j8KLj9mhpmlbq5/DilcpQiugRyN5ilmJwe5oFKKs7F2qOcKACgAoAKACgAoAoyNvdmznJ4qTpirKw2goKACgAoAKACgAoAKACgAoAKACgAoAKACgAoAKACgAoAKACgAoAKAHQgtKoHrmhEydosdcNmU85xxQxU1aJHQWFABQAUAFABQAUAFABQAUAFABQAUAFABQAUAFABQAUAFABQAUAFABQAUAFABQA6Nd8ir6mhEydlcfcnMuMdBihk01aJFQaBQAUAFABQAUAFABQAUAFAEkC7pRxwOaERN2iJMd0rHHfFDHBWihlBQUAFABQAUAFABQAUAFABQAUAFABQAUAFABQAUAFABQAUAFABQAUAFABQAUAFABQB0GCK+ePOFB9aYwI9KaYCUwEIzQFxpGKCgoAciO4IQZx15qkxNpbi+RL/AHf1qrC50BgkP8P60WDmQ6GJ0cllwMU4omUk1oRmCTJwvHbmjlZSmhpt5ey/rTsw50AgmH8H6iiwc6FMEh/h/WnZj50IYJR/D+tHKyueI+GN0YlhgYpxTRM5JrQYbY7idwC/yp2Hzg0qRApCMnuaL9hKLlqyFmZjliSaLmiVhKdwHw/60fjVLcmewyRfnbHqaTGthlAwIzQAmCKCrig5qkxiEelMBKAEIzQAhGKpMBKACmO4U0xWAjNMAUmNgw7UDfvKw+4X5hIOQwpsmm9LEBHpSLAHHBppgL1qgGkYoAKAEIzQNMbQUH1ppgFMBcEAEg4PSgCW3UKGlPAAxVx7mc3dpFckkknqeaDQSgBORTuPcUHNMQEZpjTG0DCgYUAFABQAUAFABQAUAFABQAUAFABQAUAFABQAUAFABQAUAFABQAUAPikMbZ5x3FCJlHmRcVgwDKcg1RztW0YySFJDkgg+oosOM3Ej+yf9NP0pWL9r5DktkU5Y7qLCdRvYlAAGBTMyvcyg/u1P1pNm1OPVkFI1CgAoAKACgAoAKACgAoAKACgAoAKACgAoAKACgAoAKACgAoAKACgAoAKACgAoAKACgAoAKACgAoAKACgAoAUI5GQjEfSgV0hwglIyEP40WJ54ocLaUjnA+pp2E6kRwtTjLOBRYXtOyE8qBRlps/Q0WQc0nshQLUDqW/OjQPfYCW3UcRE/UUXQcs31E+0gDCRBaLh7O+7ENzIRgbR+FFx+zQ0zSsMFz+HFK5ShFdBpdmGGYn6mgaSWwlAwoAKACgAoAKACgC5BJvTk8jg1SOeceVklBAUAFABQAUARTybEwOrcChlwjzMqVJ0BQAUAFABQAUAFABQAUAFABQAUAFABQAUAFABQAUAFABQAUAFABQAUAS2q5kJx0FNGdR6EbHcxbHU5pFpWVhKBhQAUAFABQAUAFABQAUAFABQAUAFABQAUAFABQAUAFABQAUAFABQAUAFABQAUATWoG5nOMKKaM6j0sQsSxLHuc0i0rKwUDCgAoAKACgAoAKACgAoAKAJ4PkjeTjjgU0ZT1aRBSNQoAKACgAoAKACgAoAKACgAoAKACgAoAKACgAoAKACgAoAKACgAoAKACgAoAKACgAoA6KvnDzBCPSquVcQHFMYvBoTAQjFUAUANI9KBpgGZfusR9DQOyYolkBzvP4807tC5UxfOl/vfpVKQuRD4pXZwrNkH2ppkyikhsryo5AbjPpTbY4pNajPOl/vfpS5mPkQedL/f/QUczDkQxppTwXP4cVVx8qQCVz1dvzouwsh0RcyAbiR6ZpxbuErWGylg7KWJFD3Kja1yMjNK9ihpGKq4BQA+D/Wr+P8AKqTJnsEoxIw9802OOqGEZoGNIxQAlACFfSgdwB9aaZQuAaoBpGKACgBpHpTTASmAfWgLhTTHuFUIliKsphc8HpTXYiV0+ZEUkZjbafwpGkZcyuMIzQMTkUXAUHNVcBCPSmAlACEZoGOiiMjY7DqaaVxSnZFpUjiHAAx3NXZIxbchBNExwHH48U1JDcJLoEse9CoOO9U1dCjKzuUmUglWGCKz2OlO+qGkYppgJTAQj0oHcAexqkwsL1piGkYoKTCgYUAFABQAUAFABQAUAFABQAUAFABQAUAFABQAUAFABQAUAFABQAUAWI2MVuXGMk8U9kYyXNOw5bmM/eBX9aLidNrYeJYyMh1/E07k8rXQa1xEM/NnHoKLjVOTIZbhn+VeF/nSbNIwS1ZFSNAoAKACgAoAKACgAoAKACgAoAKACgAoAKACgAoAKACgAoAKACgAoAKACgAoAKAFEbkZCN+VAuZdxwhlYZCH8eKLCc4rqKLeXP3f1osL2kR32WT1X86dhe0Qv2UAZaQD14osL2l9kAhgA+aYH6EUWQc8uiEC2oPLk/XNGgNzF32ynhCf8+9GgWm+ohmiz8sIP1AFFwUJdWBumwAqAYouHs11YhuZSOMD6Ci41TiNM8pGC5pXHyRQ0u5GC7Ee5oKskJQMKACgAoAKACgAoAKACgAoAKAFCs33VJ+goE2luOEMrDIQ/jxRYTnFdRwtpSOcD6mnYl1Ii/ZSBl5AKLC9p2Q5VhiIbzufajYTcpaWJUkRzhWzinchxcdx9BIUAFAEckyR9eT6Ci5UYORUd2dtzHmpOhJJWQlAwoAKACgAoAKACgAoAKACgAoAKACgAoAKACgAoAKACgAoAKACgAoAKAJ4cLDI+SD0/wA/nTWxlPWSRBSNQoAKACgAoAKACgAoAKACgAoAKACgAoAKACgAoAKACgAoAKACgAoAKACgAoAKACgCdPktmbjLcU+hk9Z2IKRqFABQAUAFABQAUAFABQAUAFAE8mUt1TPJ68U+hlHWbZBSNQoAKACgAoAKACgAoAKACgAoAKACgAoAKACgAoAKACgAoAKACgAoAKACgAoAKACgAoA6MjFfOHnNCUEiEZppjTE5FMYoOeDTGBGKaYCUwEIzQCY2goKAHIcOpzjmqTE9h04xJn1GapihsREZpFbCEYoASgBCPSqTAfb580fjVLcmews2GkYj6UPccNEREYpGgUANI9KaYDoSFlUn1xVImWqFuP8AXN+H8qd9QhsR0ygoABGzfdBNAm0txwt5D1wPqarlZPOgNs57rRysftENNtKvIwfoaOVoaqRGEEEqwwR2oLTvqhCvpTGJQAhGaLgNIxVXAKADrTuPcmt4wzF26L/OqWpnN20I5W8xyx/D6UFR91WIyMUF3EoAQj0oAAfWmmApGaoBpGKALkC7Yh781SMZO7KkrmRs9uwqW7m0VyojoLLNtIWyjHOBkVcWY1I21G3SgMrDqetOQ6T0sQVJqIR6U0wG1QARmgBORTTHuLTEIR6UxpiUFBQAUAFAD0hkfkLgeposQ5pD/ssnqv507C9ohjwyRjJHHqKVilNSGUFBQAUAFABQAUAFABQAUAFABQAUAFABQAUATz/JGkfHHJpsyhq2yCkahQAUAFABQAUAFABQAUAFABQAUAFACiNyMhG/KgXMu4vlyf8APNvyoFzLuHlyf882/KgOZdwEMrHAQ/jxRYHKK6jvs839z9RRYXPEPs839z9RRYOeIC3lJwVA+posHtIjvssnqv507C9og+yyeq/nRYPaIUWhxzJ+lFhe18hPs6k7RMM+mKLB7R72Hi1THLNRYn2rHG3ix939adhe0kHkRAfcJ/Giwc8n1It9sp/1TZHrS0LtN9RTNDj5YQfqAKLoFCXVgLlV+7CB9DRcHTb3Yhunzwq0XH7JCG5lI4wPoKLgqcRPtE39/wDQUrj5IjfMk/56N+dA+VdhpZmOWJP1oGklsFAwoAKACgAoAKACgAoAKACgAoAArMcKCfpQJtLccIZWOAh/HiiwnKK6jhby5+7+tFhe0iO+yyeq/nTsL2iFNsq/emA+oosJVG9kIY7dQMyk/SjQOab6C/6Ko7sfxo0D32Hm24GBF+YFF0HLN9QFyFGFiA/Gi4ezvuxpupMdF/Ki4/ZoaZ5SMFzSuPkihpdyMF2I9zQVZISgYUAAJByKAJFuJV75+tFyHCLHfapPRfyp3F7NDorhnkAbAB4oTJlBJaEUyCOQgDjqKTNIPmQygoKACgAoAKACgAoAKACgAoAKACgAoAKACgAoAKACgAoAKACgAoAKACgAoAnfK2yrkc/y60+hktZtkFI1CgAoAKACgAoAKACgAoAKACgAoAKACgAoAKACgAoAKACgAoAKACgAoAKACgAoAACTgUAT3B2qkeeg5psyp6tsgpGoUAFABQAUAFABQAUAFABQAsa73C+poFJ2VyS5bMmOeBTZFNWRFSNAoAKACgAoAKACgAoAKACgAoAKACgAoAKACgAoAKACgAoAKACgAoAKACgAoAKACgAoA6WvnDzxCPSgQ2gVgIzQIaRiqTKTAHFMYuAeRTTASmAlACEYoKTEoAnucHY4H3hVNkQ6ogp3LCgBpGKAEoAnjURIZWHJ6c1a0V2Zy952RWyc5PWkaDsg0xiEYoGmJQMVB+8U+4ppiexJNDI8hZQMHHOatoiMkkILdVx5kgHtRYfO3shC1un3VLcd6aaC0mI1w5+6AKdwUERszNnLHn3pXKSSGEYoGKrsuMMcDtmndoTSY+4XO2VRwRTl3FTdvdZCG9aVzUUgGqAaRigAoAaR6U0wFjQyMFFUJuyuSzOFHkp0HU02+hMFrzMgoTNLdgpiEK+lA0xtAwIzQAnIppgL1pgXIyDGuPSrRjLcpMpVip6ipNk7jSM0DubXg/wpq/i7WU0nR4Q8pUuzucJGgwCzHsBke/I9a2oUZVp8sThzLMKOXUHWrPT8W+yOh8d/CfxP4M0+PVrxra7sw2yWS2Zj5JJAXeCBgE8A9M8HGRnfEYOpQjzPVHm5TxBhMyqujC8ZdE7a+lm9v66nOeDfDjeLfE1h4fS4EAu5CGkP8KKpZsepwpx74rGhT9vUUO56eZY3+zsJPEtX5Vt5t2X4s9h8Z/Avwpp/ha81LR7i9t7rTbSS43SSCRZ9i7jvGBgkAgFcAZ6GvVr5fTjTcobpHxWWcV4yti40q6TjNpaK1r6af8G/qeUfD3wlH418U2uhT3LW8DhpZnTG/YoyQue54HfGc4OMV5uGo+3qKDeh9hnOYPLMJLERV3su1338v+GPSviT8FvDWh+FLjXdBluLefT0VnWaUMk65AYnPRucjHBxjHOR6OJwVOnTc4dD5XJOJ8VisZHD4lJqXZWa/wCB6+t9Dx7w9Zwajr+mafdKWhuryGGQA4JVnAPP0NeZTipTUX1Z9rjKsqOGqVYbqLa+SN3SYPDus+JLfw9/wizolzdC2MtrdyebGu7Bcb9y8DJORjAPI6jaHJOahy7+Z5+InicNhZYn217K9nFWem2lnrsrP79jO0XQxPcPf3cKz6XbTNGzm6itluHAyERpWGc/Lu25ZVbOOlTThd3e33fmdWKxXJFU4O1Rq9rOVl3ain52vZNq3cjfwtrc2qS6emnxRSLF9qOLhBAkB5DiZm2bOQAxYgkgZJNHspuVrf5feUsfQjRVRybV7bPmb7cqV791bztYqXWiX1oISzWkxuH2RpbXkM7lvQrGzEZ7ZHPapcGv+HRvTxVOpe11be8ZRX3tJFmfwnrduLnfFatJZqXnhivoJJkAGWzGrl/lAJbj5QDuxg1TpSV/LzRlDMMPPls3aWzcZJPtq1bXprr0uLpvhq9voIrpJtNVZ92xZtStomGDg7ldwV6cbgM9RnIojSclfT70KvjqdKTg1LTtGT+5pNP5C3Gl6haQXlxc2rRrYXC2tyGIDRytvwpHXP7t/pjntQ4NJt9CYV6dSUIxd+ZXXmlbX8UT6Dpkl/d6ZcXNs50671KKwdw4BLEqWXGcj5W64xVU4czTezdiMXXVGFSMX78YuXy117bo0/iNoum+HPGmpaJpKMlra+TsV2LEboUY8n3Y1eJhGnVcY7f8A5MlxVXG4GniK3xO/wCEmv0Otu/hn4Xj+JugeG47aYafqGl/arhPObcZNsxyD1Ayi8V0Sw1NV4w6Nf5nj089xbyqvim1zxnZadLx/wA2R+HPCvwt8fXN9o+jaXrelTWkDzm8lmV4kwcANkkdTnHGQp5FKnSoV24xTVupWNx+b5RGFevOE1JpcqTTfp/T3WjKmi+GPAll8N9N8X+IdE1K/nvLuS1ZbSYgjDSYOMgYwmPxpQpUo0VUmm79jfFY/MauaVMFhqkYqMU/eXp/mHhDwx4D8Z+Nm0yz0PU7PT49LedobmYiQzCQDcCD93DYx6ilRpUq1XlSaVhZljsxyzAe1qVIym5pXS0tbb1uitoXhDwdpfgnTvG3iiy1jVW1OaWKO1s8JHHtZlG9vvZOwnII64xxmlCjTjSVWom79jbF5jjsRj6mAwkoQ5Em3LVu6T0W3Xt89bGdNe/CWLVkmPhvxAlsYZFmtHnUbJMoYyjZ3Yx5mdx7rjvUOWHUr8rsdMaWcyouPtYc11aVnqtb3Vrb2tbzOo8U6H8I/DGlaNqdx4d1eVdctPtUAS65jBVGAbJ6/OOnoa3qww9KMZNPU8nAYrOsfWq0o1Yr2crPTfVrTTyPH684+2CgAoAKACgAoAKAHwjdKoz3zQiZu0WLcNulOO3FDFBWiR0FkkcDvzjA9TRYiU1Ef/o8WAcufWnoiffl5Abo4wqAUXD2fdifapPRfyouP2aFF038SA/Tii4nSXQX7X/0z/Wi4vZeY03TZ+VQPrzRcapLqH2qT0X8qLj9mg+1Sei/lRcPZoPtUnov5UXD2aD7VJ6L+VFw9mg+1Sei/lRcPZoPtUnov5UXD2aENzIRgbR+FFw9mhPtE39/9BSuPkiH2ib+/wDoKLhyRD7RN/f/AEFFw5IjTLITne350XHyrsHmSf8APRvzoDlXYQu5GC7Ee5oHZISgYUAXIYxGgGOT1qkc05czGSXIBxGAfc9KVy4077kQuJQclgfqKVy/ZxJ4pxJ8pGG/nVJmUocuo25iBXzAOR1+lJodOVnYrUjcKACgAoAKACgAoAd5cn/PNvyoJ5l3FEMrdEP48UWBziuov2eb+5+oosLniKLaQjJ2j6mnYXtEKLV88soFFhe1QG3VThpgPqKLAqjeyF8qADLS5+hosg5pPZCBbUHlyfrmjQG5hvtgeI2OKNAtPuKZocfLCD9QBRdAoS6sPtWBhIwPxouHs+7E+1Sei/lRcfs0N+0Tf3/0FK4+SI0yyE5Lt+dFx8qXQaWZjliT9aBpJbBQMKACgAoAKACgAoAKACgAoAKACgAoAASCCOooFuT3WCEcDg96bM6el0QUjUKACgAoAKACgAoAKACgAoAKACgAoAKACgAoAKACgAoAKACgAoAKACgAAJIA6mgWxNdEZVQMYFNmdPZshpGoUAFABQAUAFABQAUAFABQAUAFABQAUAFABQAUAFABQAUAFABQAUAFABQAUAFAEkC7pRxwOaERN2iJM2+Qnt0FDHBWQygoKACgAoAKACgAoAKACgAoAmtgAzOcYUU0Z1NrELEsSx7nNItKysFAwoAKACgAoAKACgAoAKACgAoAKACgAoAKACgAoAKACgAoAKACgAoAKACgAoAKACgAoA6WvmrnmphTuUBGaYDSMUEtCUCEI9KaY0xORVFC5B60AIRiquAUAIR6UDTJW+a1BJ5U1XQlaSIKksKpMAAJOAMmmDJRCqDfLj2FUlbczcm9IkUjl2yePQUm7lxVkM60hgInb7qk5qlqJtIlW3fGXYAYqrE866AUt16tuOKdkhqUmIZ1XiOMCjm7DUL7sLhnDAAkDHaiTaCCTRXIOc9aLmglABTTAKoAoAaRigCWJg6GJvwqlqrESVnzELKQSCMEVJaY3JFO5Q7g0xiEYpgIqliFUZJoE3YncrCmxfvkcmqvYhLmd2VSMUGgUAH0ppj3CqEIRmgLiEYoKEoAQgjpQBLBMFO1uAatMicb6onkiSTG7OR3FVYhSaIhaDPLkj6UrFe0Op8AeMz4A1z+2Es1uYZIWt5ot21mRiD8p5wQVU/QEcZyOnDV/q0+e1zyc3yz+18P7Bys07p+a7/Js6n4k/GS38a6MfDHh3R7tUvZIxK84XzG2sGCIik8lgvOe2Mc5rpxWOWIj7OmtzyMk4alldf63ipq8b2ttta7bt0vpbzuUIvgd8RtIt4tfsprFby1C3EdvDOxuFcYOB8uwsPZiDjjNQsBXgudWuvvOmXFWWYmTw1RPllo217tvvvb5GPrHxX8feK9PTw9PfArcAQOlrAFkuicDadvPJ4wuAckYI4rOeNrVo+zb+7qduG4fy7L6jxMY6rXV6R+/t3d7Gc2g+O/Astn4lfS7/S3jIkhuTHwhPGG6gZBIKt1BIIIqfZ1sPapZo6li8vzZSwqnGd9Gr7+nf1W3cs+Kfin4x8X6cuk6rfRraZUyRwRBBMRyC/c8846ZwcZAxVXGVa0eWT0McBkGBy6r7ajH3ujbvb0/wA9/Mw/C8sNt4n0i4nlSKKK/t3d3YBVUSKSST0AFZ0ZJVIt90d+PjKeEqxirtxl+TNjRdfSSLVPB1/ftb6bq1wZEuFlKpBcA/I744aI8Bwc4AVhyuDrCpdOk3o/z/y7nDicI06eNpxvOCta2rj1S7SXR+qej0n06eGXQodDW30C4vtNurgvHfXQRHRtg8yOXzFiY5Ug/NkhUIyMkVF3hyaXV93+t7EVoyjiHiG5qE1HWKu7q+jjyuS7rTRt3s7XjOpau2rJp3keHFjTTms2tReR/ZJITKZthl83AbzDvBEgIIHPajnlzcum1t9O+9/1K9hQ9i6t6l+bmvyvmTty35eW9raaxaJ0uNB8P3mi6vdWOnW1/ZapDcPDpN4bpXtVYMxcmWRQ+VAUBx/FuH3TV3hTcZNK6fR30+9mbhiMZCrQhKThKDV5x5feeit7sXa27afSz3QomutO86/0qw8IeWIZUS4hvAJGjdGVtsLzCTJViNpTPPSi7jrFR+/9L3/AXLCtanWlVvdaOOl0017yjy6PqpW8yWKHTodNtJ9Ft9Alg+yq19JqFygnEwyXXy2cNgZwvlLyMcls4aUVFONvO/8AX5ESlVlVlGu5p391RTtbpqk1fvzPR32RBqt/Za/f+LtNs9QtlfUtXW/s5ZplihljjacFQ7kKpImDDcQDtIznAKnJVHOKe7uvx/zNcPRqYSnhas4u0IOMkk202o9FdtXjZ2vuul2o1uoPDXhzToWv7G6v7LXVv3t7e4Eu1RGmMuuVbJXqpYDODg8UrqlBK6bTuW6csdiqklGUYSp8t2ra3fR6rfqlf0On8XaB4e8e+Jm8YaT8RNAs7TURF50N9N5M8GxFjI8s/e+5nkqD2OOa3q04V5+0jNJPvueTl2LxOU4T6lWws5Shezirxd23v038/wBDYi8a+GtV+Mekana6hFFpWnWDWS3dw/lo+IpTuywGOX289SPetVXpzxMZJ6JWv95wSyvFYfJKtKcb1JS5uVatax7X7XOf8JeKdP1zwjqXw01nW10ht8sunXzTGKE5Ys0UpBGVJLfeyCGPdVBxpVVOm6Enbsz08xwFXC42nmtCn7TZSja72spR81pta1uzdpv+EyuvCvwi0qw0DxFa2+sQ6nLHcRW88Usgi3TEnAzlSQhDDg5GDzT9s6WHioS1v/mR/ZkMwzqpUxNJum4JptNK/u+mu+gz4VeOJ9Q8dzaz408QwBl0mS2Se6kSJceYrBAeBnlj69aWFruVXmqvoVxBlUaOXKhgKT+NOyTfRq/XyKXgQ+ILHRIbvwz8VNF0hpXk+0WGo3AiETg4BCurK2VCncAPTtU0OeMbwqJeTNs2WGq4hwxeDnUta0oq916ppqzurX8+pJ8W/EdjqejaFpFxr9pr2uWPmve39ooEQD4IRSoCsOgyP7nIBJFPF1FKMYt3kt2Tw7gqlCvWrRpulSlbli99Orvqvn36pFf4oarpeoeF/A1vYaja3MtnpSx3CQyq7Qv5cI2uAflOQeD6GpxU4yp00nsv8jXIcPWo4vGSqRaUp3V01dXlqu551XGfThQAUAFABQAUAFAE9vhEeU444FNGVTVqJByT3JNI02JxHHCoeXkntT2M3JzdokckzydeB6ClcqMFEfDAHG9+nYetNIU520RJi2U7Dt/z70aEe+9Rktvgbo8/ShoqNS+jGi2kIydo+posP2iF+yyeq/nRYPaIPssnqv50WD2iD7LJ6r+dFg9oixpujXWqaja6ZbyRLLdzpAhckKGdgoJwCcZPpTjBzkorqZV8VChSlVknaKb+7U6vWvhNqGlQ64bPxToOrXPhtyup2dk1yJ4FEvlM4EsKB0VyAxQtjcD05ronhHFStJNx3Sv6dUjx8NxFSxEqPPRnCNX4JS5LPTmS92cmm1qk0r2tuYr+APHMc9tbP4O1pZb2SSK1Q2Eoad0zvVBtyxXByByMc1l9Xqppcr18jvWcZfKMpqvC0Um/eWiezeul+ncrjwh4rOt/8I0PDepnV84/s/7K/wBpzt3/AOqxu+783Tpz0pexqc3Jyu/bqa/2lg/YfWvax9n/ADXXLvbfbfTffQtT/Drx/a3aWF14I12G6lQSJBJp8qyMpdUDBSuSN7ouf7zKOpFU8PWTs4O/ozGGdZbUg6kMRBxWl+ZWvZve/ZN+ib6EUvgTxtBp9xq0/hHWY7G0keK4uXsZBFC6tsZXcjCkN8pBPB460nQqpOTi7LyKjm2AnUjRjWg5ys0uZXaaumle7utV5BF4E8bT2DarD4R1mSyWNZTcrYyGII33WLgYwexzzQqFVrmUXb0CWbYCFT2Mq0FLa3Mr3W6te+gXPgbxnZaj/ZF74U1e2vvINz9mmspVl8kZzJsK7tvB+bGODQ6FWMuVxd/QcM2wNSl7anWi4XtdSVr9r3tfy3LEnw28fxS3MMvgvXEksoVuLlG06cNBEd2HcbflU7HwTx8rehp/VqyuuV6eTMlneWyUZKvC0nZe9HV6aLXV6rRd0U7Hwd4o1PTLnWtN0DUbvT7Pd9pu4LWSSGHau5t7hSq4BBOTwDmpjRqSi5RTaXU3q5nhKFWNCrUjGctotpN300Td3qWfBng668X6/BokX20LIrtJLZ6fLevEApwxijG8pu2hiMkAkgMQFNUaLrT5fyV/wRjmeZwy7DOu7aWspSUE/Lmlpe17J7vS63VV/CPiOPXZPDH9kXT6tFM8DWUcTPN5i53KFUEnGD07c1Pspqfs7a9jZZlhXh1i+dezaT5m0lZ7asgt/D+s3dut3aadczQPcJaLJHC7IZ3BKRAgY3kAkL1ODikqcmrpeRpPG0KcuScknZys2r2W79F1exfn8C+MdP1NdLv/AAtq9ve+SboW0ljKkxhBOZNhXOzKn5sY4PpVOhVjLlcXf0OaObYGtSdanWi43tdSTV+172v5bl+PwN4iGsjw9q+n3ei3z20lykV9YXQkZFVmJEccTyEYRju27RtJJABNWqE+bkkrPzT/AMrnO81w3sPrNGSqQTSvGULXbS3clHqtL31VkzEk8L+JotKOuy+HdTTTQqP9sa0kEG1yQh8zG3BIIHPJHFZOlNR53F272PQWPwkq31dVY8+vu8yvpq9L306m78Ofhj4h+IesWdra2OowaVPcm2n1aOwea3tn27sOwwoPK8Fh94eorXDYaeIkkk7d7aI8/Os9w2TUJznKLqJXUHJKUle2i1ffWz2Zh6f4Y8T6lptxrumeHdTu9OsSxubuCzkkgh2gM291G1cAgnJGAc1lGlOUXOMW0utjvrY7CUKscPVqxjOW0XJJu+ism7vXQemm6hPpsmrR6fctYRusMlyImMSOwJVGfGAxAOBnPBp8snHmtoQ69OFVUXJc71SurtLrbexY0/wT4n1S6FlpnhXWr24Nsl4IYLCaRzA4BSXaq52MCMN0ORinGhUk7Ri312exnWzTC0Ic9WtCKu43copcy3V2911W6NHS/hn4q1nwzq3ivT9AvZbPR5khuAttMXZju3lQFwRGEzJkjbuXPWrhhqk4SqJaL1/rTqc1fPMJhsVTwdWolKom1rG3S19ftX93TWz7GbN4P8T2y2r3HhDWolvZ0tbUvYygTzOAUjTI+Z2BBCjJIIqHRqK14vXyOqOZYWfMo14PlTb95aJbt9kurexX1jSNU8O3n9n+INBvtMutgk8i8tWhk2no21wDg4PPtSnCVN2mrPzNcNiKWNh7TDVFOO14tNfejoZPhprsPxCl+Gxl03+1IEeRphI/kYS3NwcNs3fcGPu9fbmtvq0/bew0v/wLnmLPMPLLFmlpezdlayvrLk2vbfz2+4s6N8NLzWNN0C+fxX4e0+bxO0qaZaXj3QklZJjFgskDRplxgbnA5HSnDDOcYvmS5tr39O1vxMsTncMNVrU1RnJUbc7jyWScebZzUnpvaLIU+HV/baIuu+IvE+haDE2oXOmCK9W7kl8+Db5gxbwyAAbhznml9Wajzzklq1rfdeiZo85pTxH1fDUp1XyxnePIlyyvb45xfTsMsfhr4l1X+wW02902aDxA160FwHkWOGG1YiaeXegKxhQXGAWIGNu7ClRw058vK171/wAN2x1c7wmH9sqsZJ0uS60bbmvdjGz1d9Oiv1tqVh4Otm1CztE+Ivhh7e+jZobtDdsnmhwnkvGLfz42OQwLRhCM4YkEUvYq6XOteuv3bX/Cxq8ykqcpvC1Lxesfcva1+ZPn5GujSk5J7rqQeOPB8vgfVZtFu/FOlajqFrO9vdW9iLnNu69dzSwxqf8AgBbpSr0fYS5XJNrtf9UjXKsxjmtFV4UZQhJJpy5NU+3LKT+9I5kyORgu351geryrsOlgmgKieF4y6h13qRuU8gjPUH1oaa3FGcZ/C7hNBNbStBcQvFIhwyOpVlPuD0oaa0YRnGa5ou6GUFBQAUAFAHYTfDlbHQtK13WvG2gaYutWrXlpbTpevM0auyc+VbugO5DwWroeH5YKcpJX1W/6I8SOdOriKmHoYec/Zvlk17NK9k/tTT2fYwm8MeJV0RfEzeHtTGju21dQNpJ9mJ3bcCXG3O4EdeoxWXsp8nPyu3e2h6Cx+FeI+qKrH2n8vMuba/w3vtrtsTR+CvGU1pHqEPhLWntZceXOthKY3zH5gw23BzH8/wDu89Oaao1WrqLt6Gcs0wMZunKtBSXTmV9+Xa/fT103LP8Awrj4h/aGtf8AhA/EXnrCLho/7Ln3iIkgORtztyCM9ODVfVq17cj+5mf9tZZy8/1ina9r88bX7b7+RS0vwn4p1uxuNU0Xw1qt/Z2mftFxa2cksUOBuO9lBC4HPJ6c1EaVSacoxbS8jevmGEwtSNKvVjGUtk5JN9NE3d6myvwr8ZHw7o3it9KuE0vWrlreO4FrO4gG+NFkl2RnCO0oCbdxYqwAJwDr9Vq8kaltH6/5dehwvP8AA/WquDU17SmrtXir6NtK8lrFR969krq7ttmw+CPFV/qmpaVoeg6lrEulTPDctY2E77NrMu5lKB0BKnAdVbg5AIIEKhUlJxgm7dkzqlmmDo0adbEVI01NJrmlFX0T0d2nv9ltdm0Q6N4S8V+Ik8zw/wCGNW1NdzJus7KSYblClh8inkB1J9Nw9RShRqVPgi36I0xOY4PBO2Jqxh/iklve2762f3MXTfB/i3WUu5NH8L6vfLYErdtbWUsotyM8SbVOw8HrjoaI0ak78sW7eQq+ZYPDOKr1ox5trySv6XevyKukaJrPiC9GnaDpF7qV2ylxBZ27zSFR1O1QTgVMISqPlgrvyNsTiqGDp+1xE1CPeTSX3s6Dxf8ADjWvClzZWf2e9uriXRYtZvovsTo9grMVdJVySoRgAWbbycECtq2GlSaXld6bHmZbndDMIzndRSqOEXzJqdldNbXutUlfTqzmrvTtQsFt2v7G4thdwi4gM0TIJYiSA6ZHzKSpAI44PpWDi42utz1adanW5lTknyuzs72fZ9n5GxB8PvG8+o6fpbeE9Wgn1W4NraCeyljEsinDgErzt53Y+6Ac1qsPVclHleu2hwzzjARpTrKtFqCvK0k7J7bPr079CbVPAGvx+Lb/AMJeHtF13VrmwG4x/wBkTRXJjwv7w2/Loh3qVLYJVlJCk7Q5YeaqOnBNteTv9xFDN8NLBQxuJqQhGXXni43105tE3o726ppN2uUNO8HeLtXlvYdJ8LaveyaY229S3sZZGtm+YYkCqdh+VvvY+6fQ1EaNSd1GLdt9NjprZlgsMoSrVoxU/hvJLm22u9d1t3RHZeFvE+paTca9p3hzVLrTLMsLi9gs5HghKqGYPIBtXAIJyeAQaUaVSUXOMW0utiquPwlCtHD1asYzltFySk76Kybu7vQZD4c8Q3EtlBb6FqMsmpRtLZolq7NcoudzRgD5wNrZIyPlPpQqc3ZJPXbzHLG4aCnKVSKUHaWq91vo+z1W/cz6g6gAJIA6mgWxbuADEefukU2YU9JFSkdAUAddbfDxT4b0rxPrHjTQdHttZM4tI7tL15W8l9jkiC3kUc4xk966Fh/cVSUkk+9+nomeLPOX9aqYShQnUlT5eZx5EveV18U4v8DEHhfxKdDPiYeHdT/scNtOofZJPs2d23Hm4253cdevFZeyny8/K7d7aHf9fwv1j6p7WPtP5eZc21/hvfbXbYng8EeNLq1ivrbwhrU1tOUEU0enyskhcZQKwXB3Dpjr2pqhVauou3oZzzTA05unOtBSV7rmV1be6v069iaP4eeP5Z4LWLwN4gea6gNzBGumTlpYQVBkUbcsoLp8w4+Yeoqvq9Zu3I/uZDznLYxc3iIWTs3zxsnro9dHo9N9GVNI8JeKtfN0NB8M6rqRscfavsllJN5Gc437QdudrdcfdPpUwpVKl+SLduyNsRmODwfL9Yqxhzbc0kr+l3rutu5pN8NvGC+B4/iF/Y9ydIkuXt/MFvLlVVVPnE7doiJbYH3csrDtV/VqnsvbW0/rX0OVZ3gnj3lvOvaJJ2uut/d3vzJK7VtmmUbzwV4y08WJv/CWs2w1N1isfOsJU+1O2NqxZX5ycjAXOciodGrG14vXbTc6KeaYGtz+zrQfJrK0k+VLdvXS3mVY/D+vSjMWiX7j7Yun/LbOf9KbOIOn+sODhPvcHip9nN9Hvb59vU1eMw8d6kfh5t18P83+Hz2NCD4e+Prm4SztvA/iCWeSAXSRJpkzO0JOBIAFyUzxu6Zq1h6zdlB/czmlnGXQi5yxEEk7X542v2338tzDmhmtppLe4ieKWJikkbqVZGBwQQeQQe1ZNNOzPQjKM4qUXdMZQUFABQAUAdfpHw5fUPDdl4q1HxhoOi2eoXktjbi/N0WeWMIWz5MEiquHXliO9dEMNzQVSUkk3bW/6JniYjOlRxU8HSoTqSjFSfLybO9vinFt6PRJlfUvhl4907UNV0//AIRXUrz+xZWivZ7K1kngiwu7cZEBUDaQ2Tjgg0pYatFtcrdt7amtDPcur06dT20Y+0V4qTUW9bbN3vfT1K2h+A/GniQQSaL4W1a7guGRVuIbKV4RucoCXVSANwYZ9VI7VMKFWp8MW/ka4rNsDgrqvWjFq+jkk9FfZve1n80WtX+GXjrR/Fd34Mbwxqd3qdq0hWK1sppDPCjlPPiGwM0RKnD4wRVTw1WFR0uVt+j+/wBDHDZ5l+JwcccqsY03bVyirNq/K9bKSvqrmZaeE/FOoX82l2HhrVbm9t7g2kttDZyPLHOFdvKZAMh8RSnaRnEbn+E4zVKpJ8qi77bf12Z11MwwlGmq1SrFRa5k3JJNaK6d7WvKOu2q7odp/g7xdq+oXek6T4W1e9vrBmS6trexlklt2DbSJEVSUIYEHIHPFONGpNuMYtteQq2ZYLD041q1aMYS2bkkn10bdnproOh8KanNpU2pBXEsOoJpn2M2lwZnuGBIQMIzGG+VvkLhztOFOKFSk483na1nv91vxuTLMKUaypdHFz5rxtyrr8XNbVaqLjrqyVfAPjt7yHT08Fa811cxNPDANNmMkkakBnVduSoJAJHAzT+r1b25Xf0ZLzfL1B1XXhyp2b5o2Teybvo32G6R4L8X6vqF3p+l+FNYvLrTXKXkFvYyySWzgkbZFVSUOVIwccg+lEKNSbajFtrfTYeJzPBYalGpVrRjGfwtySUl5NvXR9DGmO6Vjjvismd0FaKGUFBQAUAFAHsv7PXwI0z4v/2tf65rVxZ2WmmOER2m3znkcE5JYEBQAexJJ7Y59LL8DHGczm7JHw3GPFlXhz2VPD01KU7u8r2SXo07/PTzucJ8UvBC/Dnx9q/g1L83iadJH5c5XaWSSNZFyPUBwD7g1yYqh9WrSpXvY+hyDNHnWXUsc48rkndeabT/ABWhytYHsBQAUAFABQB6B8NPhTD8Uln0rQfFMNv4ijia4TT7q1ZYXiV0UnzwTg4cnbsPTr6deGwv1r3YS97t/wAE+bzziCWQtVsRRbotpcyaum038LS00tfm6nb/APDGfxX/AOgl4b/8DJf/AI1XV/Y2I7r7/wDgHgf8RMyf+Sp/4DH/AOSPLrHwBq93rmtaNc3thYReHTN/ad/dSOLa2Eb+XyUVnYtJhFVVLMWHGMkcMcPJzlFtLl3fQ+tq5vRp4elXhGUnVtyRSXM7q/VpKy1bbSSW+18/xR4av/CesPo+oS285Ecc8NxbOXguIZEDxyxsQCysrAg4B7EAgioq0nSlys6cBjqeYUFXpprVpp6NNOzTWtmmv8tDJrM7QoAKACgDovCvgqfxRp+r6s2uaZpVjokcMt3PfeeQBLII0CrDFIxO4gdO9bUqLqxlK6SXe/X0TPLx+aRwFSlRVOU51G0lHl6K7u5SitvM0fD/AMLdW8W3+qWXhXWtK1WPSrI3klzF9ojilb+GCMSxI5lY5ABUKcH5sc1dPCyqtqm07K/X7tVuc2Mz6jl1OnPGU5Qc5ctnytrvJ8smuVdbNvyM/QPBF7rWj3PiS81bTdG0a2mFqb/UHk2PcEAiFEhSSV22nccJtAByRxmKdBzi5tpLu+/bS7OnGZpTwteOFhCVSq1flja6j/M3JxilfTV3b2T1K3izwlqng7U007UpLadbiBLu1urWXzILq3fOyWNsAlTg9QCCCCARipq0pUZcsv8Ah0a5fmNLMqTq0k1ZtNNWcZLdNd15XXZmLWZ3hQAUAFAE8H7uJ5T9BxTRlP3pKJBSNQoAKACgAoAKACgAoAKACgAoAn/1dt3y/wDn+VPoZfFMgpGoUAFABQAUAFABQAUAFABQAUAFABQAUAFABQAUAFABQAUAFABQAUAFABQAUAFABQAUAFAHS18yeYFA7hVJjuFMYhHpQJq42gmwEZouFxpGKq5VxQfWmMCM8immAlMCaNWMboy9emRVIzk7NNDBayHqQKVi/aIXyYUJ8yXOO1OwczeyHA4GIIT9TwKadibfzMYYZHOXYU7XK50tg8uBcbnz9KNBXk9hvmRpjZH+Jp3S2Dlb3Y0zyHoQPoKOZlciImy3JJJ96VyrWG5IqgHcGgZJcZKo2OoqpEw3aIak0EI9KaYDaYBTAKaYBTAOQdynBoBq5JIokTzVGCOoqnqrmcXyuzIKk0EIIoKTFBycd6pMZOAIELEAu1VsZX53ZbFdiWJLHJNI0SsNoGIRimmAlMA60BcKq4WCmA0jFA0xKBgRmgBUlePgHj0pp2E4pkn2hyOAtVcnkQ4jz4+PvrT3F8DE06+udK1G21O0IW4s5kniLDIDowYZHfkURk4SUlugrUo4ilKlPaSafo9D3UftB2V9YLb6P4X1CfW5l2xW2A8RkPoVO9gOuAoJ6cda9n+0lJWhF8x+ff6n1KVTmr1oqkt3s7fPRffp5nlfge/XwN4+0+/8UWN1apauwmjlhZZIw8bKGKHB43A9M46ZOK87Dy+r1lKorWPr81o/2rl06eEknzWtZ6OzTtf5W/M9f+InxW8DXPg+/wBP0/UI9TuNRt2gihSNvkLDh2LD5duQQDzkD3I9TE4yi6TjF3ufF5Nw/mEMbCrUjyRg027rp0Vt77drHzpXiH6aTCznfJgXzgNxzH8xwDyxHUDkdQKrlfQz9pFfFp6/1Z/IgIzSuaCEYqgEoATBHSi49x0Zy6/UVSdxSVkW3BKMB1IIqzBaMokYqTpCgYUAXkBCKD1AFUcr1ZSkILsR6mpOmOyEoGABJwBkmgRu6X4E8Z6z5Z03wxqMqTcpKbdkiP8AwNsL+taxoVZ/DFnn182wOGv7WrFNdLpv7lr+B1+k/s/eO79RJftYaaN2GSafe+PUCMMp/wC+hXRDAVZb2R4uI4wy+k7U+aforL8bP8DsrD9nLQLSKSXV/EF9esnzKII1gUgdmB3k/gRXTHLoL4nc8OtxriajSoU1H1bf+X5M8BryT9HCgAoAKACgAoAKAJ5T5cKxdzyab2Mo+9JyFTEEIk25ZqNhP35WK7MWJZjkmkapW0QUDLcxMcXy5HYY7VTOeC5palSpOgtWzEx8nODgU0YVFZleUkyNuJODikzWKstBtBQAkHIJBoFuO8yT/no350C5V2NXwndLb+KtGuLm5EUUWoW7yO77VVRIpJJPAAHetKLtUi33RyZhTc8HVjFXbjK33M7L4i/EYP4h8Y6X4X0jRbG31jU7mO51OweeWa/txcM4HmSSuio7BHbyggbao+78tdOIxHvzjTSV29VfVX9Xv5WPDyXJbYbC1cXOcpU4RahLlShLlS2UYtuKulzuTV311Oy8ReLdL1r4h/EewtPFdklxrmjx2Gj6jJdobYhBC0luJi2yMSIkke4sFBOCRmumpVjOtVSlq1ZPp00v57Hh4LLquGyzAVJ0W1Tm5Tjyvm15kpcqV24tqVkm7bIn8Oz6Xd6enhDUdcgmudO8FXWnarqlrdwyRQGa+jkt4VuZJEhfYrKhBlVMM0asTgU6bi4+zk9VFpu66vRXulp626GeMhVp1XjaVNqM68ZQg4yTfLTanJwUZTXM7vSDlopOKWpV1XVp9L1HxPeXVwljY3vgD+ydFu5NQt5n1JYpraF/3sErxvK3ly7kViVUYPTJU5uMpt6Jwsnda2st02r7muHw8a9LDwguaccTz1IqMkoc0ZyWkoxkoq8bSaSb18iXwRP4Q0/RLa4l1zTLqO+8JX9rd3up+IMXUE7wyqNPgtBIpjjDAsGdGDFwVYEqCUHTjFNtaxereuz0Sv8AmvRkZpDG1q8oxpyTjWg4xhT91xUov2kp8ru7aWjJNW96LV2jRPG9lZ+I/Ckkfi+CCCw+Hs9tuGoBUt7wwz/u87sJKWEXy8NkJ7UQrpTh720O/Wz/ABDFZXUqYXEp0G3LEp/Dq4c0ddtY2vrta/mVvCHi3S9N8FeHSnia1tdQsvDPimJcXqpNBPJloFHO5XZjlBwSTxSo1YxpR96zUZ9fu/4BtmOXVa+Pr3pOUJVcM/hbTS0k9rNJfF0S3HeB/GGnW9x8HYL/AMU20dvpn9p/bkmvlCW2+eUL5oLYTchAG7GVI7UUK0U6Cctr3121Ys1y2rOOaSp0W3P2fLaOsrRjfl01s97dfMi0Dxgi+G/Bep+F7LwfLf8Ah21uLS5XWtXktZLSUzOzSrEbmJJkljkBO2N2yrKScKKVOt7lOVNRvG61dra9rq9/RlYzLW8Vi6WLlVUKrjJezgpKS5UknL2c3Fxa0vKK1TVtWcV8MoNHvLPxDHqd9FNdLaxNZ6TeawNNstRbzACJ5WdAwjysgjEiMxXg8GubDKLUuZ69E3ZP1223tdHvZ5KvSnQdKNo3fNOMPaThp9lJStzaxcuWSV9VqavxU8U2mnfF2x8YeF9QsrqS0t9KuvOsblpYWnit4gyh2JbHybSGO7ru5zV4qqo4hVKbva23kkceQYCdbJZ4LFxcVJ1FaSSdpSlZ2SS63007aWO4k8Y+AvB/j7wzYaJrVm+iXV7qWv3k8c3mRW897FJDbJIYjuQwrtyFwVDk9enX7ajRrQUX7t2389Ft2PAjluY5ll2IqYim1VjGnTimrNxptSm1zaPnd7XunbsZ2g+KLjw4ZdLuz4N0KCz0XX5NNfRddN063MlqqjErXMxj3sqFEBUlgx255MU6rp+6+VWUrWd9bd7v5HVi8BHG2rQ9rUcqlFT9pT5VyqbeypwvZN8zaaSsr2Dwbr+hW9h8O1u9bsInsdP8SxXAkuUUwGWGbylfJ+TezfKDjJbjOaKNSCVK7Win+thZlhMROpjnCnJqUsO1ZPW0o8zXeyWttranBfEzXItS0PwHplpqsV1Bp3htFkhilDi3uGuJt6sAflcqsWQecbfauTEzUo04p7R/G7/4B9HkeFdDEY2rODTnVdm1a8VGNrd1dys+9z0PwLqWlXXiH4Y+JoPFWi6Zo/h3T3sr+2utUhtpLW63Tea/kMwZhN5iHegYHPzlQpx2UJRc6VRSSUVZ6pWevTz7/efM5tQrU8NmGFlRnOrVkpRahKSlG0bLmSsuSz91tW+ze+tLw74sj/4RzwVqXhbT/B0moeHbW4tLldZ1aS1ks5TM7NKsRuYkmSWOQE7Y3bKsrE4UVFOquSnKmo3jdau1te11e/ozoxuXv61i6WLlVUKrjJezgpKS5UknL2c3Fxa0vKK1TVtWc58JrjRNQl1nwJ4m1iDStL8RWqZu5pUiSC4t5BLGxd/lUFRKnPXfjqaxwjjLmpTdlLr5rU9LiGGIoqlmGFg51KTfupNtxkuVqy1evK/kbuseKbf4laF4msND17TNJ1C48UR6jHHeXyWCXGmxwiG3USysqsYtqtsJzySoyMVrOqsTCag0nzX1dtLWW/Y4MNgJZJiMPUxFOU4Ki4txi5tVHLmlpFNrmu1dK3RsueLfEeh+MtP+JGlaHrOmNLdahpF3by3N7FarfeRC0dxJGZigY7xu67m35xV1akKyqxg1q4ve17LXcwy7BYjLKmArYinK0Y1YtKLly80k4J8qdtNOytuJN450MfGie7u9WsLu1k8Mw6Ppd3Lct9ltbiTT41AaWFg8aea0qOyMCnmOSRg4Trw+tNtprlsn0Tt3W2t7jjlWI/sJQhCUZKq5zikuaUVVb0jJNSfKouKaadlo9DgPiNqWoyWWg6HdaZ4XsbXTIZzaw6HqX24IJJdzLJJ9om53AsBux859wOTEyk1GDSSV9nf9WfR5LQpRqVsRCdSUpuN3UhyXsrJpckOmjduh6Fe6toi/FS7+M3/CR6NJoculyTpCmoRG+aZ7E2wt/su7zQ/mtySoQKC27FdjnFYh4nmXLbvrta1t9/kfNUsPXeTxyP2U1VU0r8r5LKpz83Pbltyra/NfS1yPwX4u8EWWj/DXTdag0OW7gg1JY9RuppHbRrxrqRraSWJZAhj3FGIkXodwYAcqjWpRjSjK19dezvpdX/MrM8ux9Wvj6tBzUW6d4pJe0ioJTUZOLd7XScXvpa7MbWfFemWfw0sbHXLLw94m1f8A4STVZrpJr2VihYRZmX7LNHlXYNhjlTj5aynViqCU0pPmfX010aO7DZfVqZrOph5To0/ZU0rRWtub3XzwlrFWutGuommarK3hn4cR+GfGmjaPrelLrEokvLlVWJ2mBWOTKsqeYpYDzQqMCQTg0Qk+SlySSkubf1/Xz0HXw8Vise8XQnUpT9krRT1Sjq1qm+V2vy3knsrlTxw3hcL4Xv5LTw/YeKJLotq0Wg3MUtgLdWRYpG8p2hjkba5KRkDHzELkZmv7P3HZKXW21um2ifobZUsW/rFNOcqCXuOomp8zTckuZKcoq6Sclfom7M5/4w31jqfxR8Uahpt5Bd2txqc8kM8EgkjkUtwysMgj3FY4ySlXm4u6uelw3SqUMow9OrFxkoJNNWa06pnH1zntnoug/FeyttBtLPxR4Vtdc1TQFA8P3k54tx0EU6/8tokzvRT0IA+6cV2U8WlBKpG7js/8+67HzGL4fqVMRKeErOnTq/xIrr5xf2ZPaT6rXc4XVtW1LXdSudY1i9lu727kMs80pyzsepP+HQVyznKpJyk7tn0OHw9LCUo0KEVGMVZJdCpUmwUAFABQB6d418UeHz4C8FaTHo2h6teRaFNDLcvc3BuLCQ3MxC7YplQMAQwEiN1Gcjiu6tVh7GnGybt53Wr7P80fJ5XgMSsxxdZznCLqJpWjyzXLHrKDdunuyX3nUXuvaE+vav49XxDpj+Gr7wc2lWmmC+jW5RzarAtkbUHzIws6mTcF8vA3hiTW8qkOeVa65XGyV9drWtvv8up5NLCYhYallzpS9vGvzynyvla53J1Oe3K7wfLZvmv7rWgaR4u0uL4mfDi7k8TWiWWk+EooHlN4oitJ/scwZC2cI+8qCDg5wPSiFaKr0nzaKPfbRixGXVpZVj4Kk+adZu3K7yjzxs7Wu1a/la5m+H/GMcGmfCOGbxSsf2LxNdXepI19jyFa5gIlmG75QVab5m6gv2JqKda0aPvbSbevmt/xOvGZa51czlGjfmpRjD3d7QlpHTXVR0XVLyOk+H934MsPEuj+IBrmkXAh8S3xuX1PXhbwaPAZfla1tlkQyecrJmTEkeFwwADMN8O6UakZ3XxPd2sr9Fpv31R5ecU8dWwtXDezkr0oW5KfM6jtqpzcZW5GnaPuy1um20nzNlcaPfeHfA32DWdJhj8K+J7172K41GGKVLeW4tmjlRJGDSJhGyV3Y2knvWEXGUKdmvdk76rZtfeerVhXpYnGe0hJutShytRk1zRjNNNpNRd2tHbfQueJby18X2N3pPhLxhpGmXdh431LU7hrnUorRJ0lcfZ72OZmHmCMI4xGWf5wQDkU6klWTjTkk1JvdLfZ38vLUwwNKeXVI1sZQlOMsPTgrRlJpxXv03FJ25rp+9aOlmx/jPx54e1XSL+68MazHawXvxBOorAsogkeAQR4uGiyCFMilgSOCexp1q8Jxbpu153/AA3JyzKcTh68IYuF3HDct7XSfM/dT2ulpZdPI2Jr7Q9b8Y6/p9/rHhseFrjxTd6pDqNr4gis9Q02bCYvIBvxMrBeFVHYspI2EqW1coTqSi2uTmbvezXmu/3M4o0sRhcDQq04VPrCoxg4um5Qmtfclp7rXVuUUk1vql578OXt5/CfjfwzaavZ6dqer21qLKW+uUs1nhjmLTQmV2CoXUqdpYBtuMmuLDWdOpBOzdrX066o+lzpSjjMHi5wc6dNy5lFOVm42jKyV3Z31Sur3O7u7nSW1V/Dy+KtEnuJPhomhJcDUovsxvY5FbyfPYhF4jIBJA+72INdbcebk5l8Ft9L9rnz1OFZUViXRmksU6luV83I0/e5UrvfWyb36o88+Lb2p/4RCytNRsr59N8M29ldtZ3CzpFOk8++MspIJGRyCQQQVJUgnjxdvcSd7RS073Z9Lw6p/wC1VJxcVOrKS5k03FxjZ2euv3rZpNNHfX3jLQbv40+N5LnV9Lv7bWNCk0rTZru9YWLuY4CImmiddkbBJEJDqAWOSATXXKtB4mpdppqyu9OnVf5nztLLMRTyLCKMJRlTqKc0ornteWqjJO7V07cremivYo2+v6vdQy+GtU0j4eS6VHp1raT6TD4nWIyW63M0kfl3sly6+ZGxY7TIwVZEGwjgSqkn7klG1lpzdLvrd6r1+RvPB0acliqM66qOUmpule0nGMXemqcXyyVtVFNtP3k9XpSa34eitrfSfBGoeG9dufD3ia8vmvfEmsS2TzNI6PDeq4uIUuWGwo7EM/yKQoV8VbnBJRpNNxk3eTt6PdXOZYXEynKtj41KcatKEeWlBTSsmpU2uSbgne6Wi1abvEs/DzUPC8eo6H4q1TVtANxO2qSak99r4iXSJJXnX7NZWiyj5JPMDF2EiEMTlT1rDygnGpJq+t7vbfRK/X5oyzmji3SrYOjCdl7NR5ad/aKKi+apNx3ja1lytNdSr4Fv9Cubj4aeJZvFGhWVr4e0u+sb+O71KGKeKYvOEHlFt5DeapDAbcZyRU0JQbpTcklFNO7V+vT5mua0cRCOYYWNGcpVZwlFxhJxatG/vWtpyu6vfsmfP9eQfpBJbrulGe3NCIm7RJkPmPKucZ4/pTM37qTKtI3CgD0zVvFHh+1+FXgrSpNE0PW7yEaoJVubm486y3TgqdsEyY3Dkbwc444zntlVgsPTjZN699NfJr8T5TD4DE1M4xdZVJ04v2drKNpWjrrKEttvda31OrOvaIfE9n8Qf+El0xvC0PhL+zH0r7XEtyrfY2gNj9k3eY4NwfN3FfLw27dxXR7SHtFW5lyctrddrWtvvr2PI+qYj6pLLfZS+sOtz8/K+X41P2nPblXue7a/NdcttSLSfFekj4k/CKW48R2Y07R9FsUuGe7QQ2cu6XzA5J2xtjZuzg/dz2ohVj7ejeWiS67blYjL639l5oo0nz1Kk7e67yVo2tpdre1tNzF8PeL2/wCEA0G3v/FB+2f8J6NRukmvf3nl+VCfPcFs7d+87zxu3c5zWVOt+5inLXnvv6andjct/wCFKtKnR936tyq0dL3kuVaWva2i6WOr0Obwe3i3UfESa5o920Pjy6uxHqOvi1s7G1WZXS9t4UkRriRgCoZSwGwAoRg1vTdP2jndP33u7JLulfX+tDx8XHGrBU8M6co3w8Y3jT5pyk4tOnKTi1CK3adnq7ST0M/UvEGg3GjrcwXmmXMHhv4gXurT2v8AaFuslzYl42V4Ud180NtZQE3dB2NTKpBxumvdm3utV5dzqoYPEQruEoyTq4aEE+WVozs1aTSfLa6etixq3jKDTvFkOqiPwYfD+p+LdO1d7+y1WW6vpUSVpVnaCW5d4GEbOr5ijILbcdg51lGpze7yuSd0233vZt289F2MsPlkq2DdG9X20KNSHLKCjBNpRcVKNOKmm7ONpSvbmBLjR9A8i3vfE+gySTfEyz1ZRa6pBcKLH96PtDNGxVU9QSGXjcF3LkvGno5L40909NdQcK+LvKnSmksJOGsJR9/3fdSaTb7W0fRuztjaPqz614o8bW2oXHh7VtE17WVF7HqOvR2M8kaSTGO4t5nkVSI9w4O8HcoCMAducJ89SonZxb1u7d9U/L5+h3YnDrC4TCSpKcKtKn7vLTc0m1G8ZxSb963921neSdr+aeMF09PFmsrpWr3Gq2Yv5/Ivrht0t0nmHErN/EW6k8ZznAziuGtb2kuV3V3r3PqstdR4Ok60FCXLG8VtF22S6JbW6bGRWZ2hQAUAFAHqVr4u0HRvhD4dtJ9E0DXr6DXb6c2d/NMWt1KQ7XMcM0ZKsQR84KnaR613qtCGGimk3d6O/l2a/E+RqZdiMTnVecak6cHTguaKjrrK6vKMtV/ds1c7P4b+J9K1bWfDfj3xN4h0u71SXWppNUk1bWxZxaOmVUG2tFeMuZVKAvh4wEwwADMOnDVYzlGtNpu+t3a3otN/mjws7wFbD0K+XYSlKNNU0oKFPmdR6v35tStyu9leMne6bukcfr3iXSrHw38N7K01aKW10bUdQubi1huBIYQL7cjMoJIJjGVJ5IPHWuadWMYUknom/wAz28Jga1XFY+pODUqkYJNq1/3dnZ+T3tszp7i70aHWvifprXfhPVX8V6jHqulLda2qWl1brdTSGN5oZ4/KkxIjhJXXJToTit24qVWPuvmd1ro1d9U1b5s8qFOvKhl9VKrBUIuE7U25Rk4RV1GUJcy0abjF6Pfcwdf8Wz33hDx9aate6HaaldyeHrcW2l3/AJ0dzFBHMDhzLIZygEW9t7/MASehrKpVcqdRSaTfLs+1/N389z0MHl0aWNwU6MZyhFV3ecbNOTj05YqN/e5VZadDe8Qy+F9c8T+JNatNd0bVLxrjRTBaX2v/AGKwAWxAkvXZJUe4kjbegWNw6GRzhsla1qOnOpOSab93d2W2+6u15O6POwccXhcJh6E6c4RtVu40+eetTSmk4yUIyVpNyjyySSurXLPi7xL4Wn1zVpbLxBpckU3xH0rUEaO7Qq9utvL5kwOeUDNy3QE8mqrVabm7NfGnv0tuZ5dgcXDD0lUpyTWFqR1i/i5o2jtu0tFuzItPFGk6trPxV026udE1W713VI7jTxq+pPBaXkEFzKdguEmiA+Vo2QGQKRGAM4Ws41YzlWi7Nt6Xdk7N9br5anZUwFbD0MtqwU4RpwalyRUpRcox15XGT3TUrRbV/Uu6Rrl/4j1K6sPFk3guPSxfaf8AaVsvEa2txYSRWnlx3ttcyTMJ2RGAbLTZaPGATuNQm6kmqnLa62lZqytdO+tvmc+JwtPBUo1MGqrqcs7c1JyjNSnzOnOCguVSa00p2T36HiGtfZP7Yv8A7BfS3tt9pl8m5mBDzR7ztds85YYJz3NeXO3M7O6Pv8Lz+wh7SKjKyulsnbVLyWxTqTcKACgAoA+//gZ4D8J6T8MfDuoaLaJb3mpaZb3N5eW0hSWaV03srupywVmYBTkL2Ar67A0KcKEXHdpXZ/OPFebYzE5tXp15XjCclGLV0knZWT2ukm2t+p5T+2P4L8J6ToujeJdOsYLbV7m+a3nkU/vbqMxkl5CTlypRRuOT82M9K8/OKNOEYzitb/efYeGuZ4zEV6uFqybpqN0ukXfZdFe70XY+Vq8E/XgoAKACgAoA9S/ZjvLy0+NWgrZyKpnW6ikDkhXX7PI2DgE9VB+oFd+WSaxUbef5HyPHVOFTIazmtuV/+TJfqfRdn8dtR8a3M+l/DzxX4Plv4reW68m40/UmJjjUlsMyRKD06n8DXsrHOs+WjKN/SX/APzKpwnSyyKq5nRqqDaV1Klu3ponJ/wBbnzR4Y8QR+KbLx9o+pX9jYat4tEV/bPcTrbWrzxXPnvEZHO2PcpfaXYLlQpOSK8OlU9qqkZOzlr2W97H6nj8G8BUwVelFyp0Lxdk5SUXDlUrJXdna9lezvayZnfFbVtOv9Z0nS9NvYL1fD+iWWjzXVu2+GaeFD5jRt/GgZiobowXIyCCYxU4ykoxd+VJfcdXD+Hq0aFStVi4+1qTmk9GlJ6XXR2V2ul7PW5xVcx7wUAFABQB6F8Odd0fRfBHjxNUttMvpLm109YNPvp5IxdEXaFgoikSRio+b5W4xzxkV2YepGFKpzWe2j66+TTPms6wlfFY/BOi5RSc7yik+X3Ha/NGUVfbVddNToPD3jzwn4G8KaXrMGkj+0tV11dXaw0TVzbi0isxshhnMqzyFHd5X2MRkEHOMVtTr06FNSS1bvZO1rbJ3u9dTzcZlOMzXGVKEp+5Cnyc1SHNzOprKUeV04pxSirq9trblzxHpGj+LrK++F/gPV9NuL3T/ABHLqmjWwuo4ob6zvI4yIopC3lmaI4UoWUkbgoJUgVUhGsnQpNXUrrzT/C6MMFia+XVIZtmMJKMqShUdm3GdNv3mrc3LPdNJ9L2TTOO+LGq2Rk8P+DLG7S9PhLTP7MurtEYLLdea7yqhbBaNCwQEqMlWIyCDXNi5r3aS15Vb59T3OHsPUtXx1SPL7efOlpdRslG9tE3a7V3a6W9zgq5D6IKACgAoAmm+SJIu/U802ZQ96TkQ0jUKACgAoAKACgAoAKACgAoAVFLsFHc0Cbsrktyw3BBjCimyKa0uQ0jQKACgAoAKACgAoAKACgAoAKACgAoAKACgAoAKACgAoAKACgAoAKACgAoAKACgAoAKACgDpyM18yeYNIxQAUAFO40wqihCM0AIRiglodHGJActjFNK5EpWHeVAuC0mfpVaApSfQVWgDEJEzfQZp6D97qyT5yMLGF9Mn/CqTJ06sQCQHLsoHTApiduhG/lKSHZm9iTRoUuZ7DTMi8xxDOOvSi5Si3uxjXEp74+gpXLUERlmb7zE/U0XKskJTTAKYCEelAbDaAAjNFwGkEVV7gWGJa2UnsapvQhaSICvpSNUxKBiEZoAQjFVcBKACmmAVQE0AwGc5wKpaGc9dCuRipNBKAJY0VB5rj6CqStqyJSb91ETSMzEtSuapJKyDg0xjSMUwCgBCPSncBtMAoAPpTTHuFUIQjNA0xKBiUAJgjpQA5HKnKnmqTBq5LJEso8yLr3FVuQny6M9Q+AGu+HdF1LVo9ZvLWzubmKEW01wyoCoLb0DnpklDjPO32r0ctqU6cpc7sz5Li/CYnE0qToRcopu6Wvazsvnr0v5l74/+JPCmr2um6fpt3b32owStKZreQOsUJBBQsDjLMFOOo29sjN5lVpzSjF3Zz8I4LGYadSrVTjBq1mrXfe2+iv638tPFyMV5R90mfWXgPR/Cg8EWEGjWdrNYXlqpmLRqxnYrh/N6gtnIIPTG3oMV9Lh4U/YpQWjX9XPx3NsTjHj5yryanFu2r0105fLqu+58x+LotIh8UarDoLq2npdyC3KNuXZuONp7r6HuMV4FblVSShtc/VsulWlhKcsR8dlf18/Pv5kUPiDUUbN15F8CEQi8gWdti8BA7Aui44wrChVZddfXUuWDpNe5eO/wtrV9bLRv1TLsWq+ELlQuqeE5YDn7+mX7xjb7rOJcn6MB7VanSfxR+5/53OeWHxsNaVZP/HFP8Y8n5M0BpHwu1G4JtfF2s6PCAONQ01bgk+zQv8AzWtVHDzekmvVX/I5niM3ox9+jCo/7s+X8JL9S7H8NfDl/Atxo/xS0CQOSAt4TaP6fdYlh+VX9VhJXjUXz0MHneKoy5a+Emv8PvL71p+JetfgB4qv4Rc2Ov8Ah24ibpJFdSOp/ER4q1l9SSumvv8A+Ac9Ti/B0ZctSnUT7NJf+3F9P2evGpUbtU0TPf8Afy//ABqtFl9Xq1+P+RzPjHAX0hP7l/8AJEUn7OPjUnKanomD28+X/wCN0PLavdf18i48aYFbwn90f/kiP/hnHxvn/kKaJ/3+m/8AjVL+zqvdfj/kX/rrgP5J/dH/AOSNKx/Zq1dsNqPiWziPpFA0g/UrWkctl9qRy1uN6K0pUm/Vpf5mvB+zjaxyhrzxdLJF3WKyCMfoxdgPyrRZclvL8DhnxpNr3KKT85X/AEX5mlb/ALPHgSGQPJd6vOAfuSXCAH/vlAf1qll9JdWc0+MswkrKMV6J/q2b1p8I/htpjG4TwzbHaOTcSySrx3w7EfpWywlGOvKedU4izWuuV1X8kl+STLdprXw08Oh4dP1Xw1pu87nSCaCLcemSFIzVKdCns0vuMamFzXG2lUhUn6qT/Mzb341/DeyMif2+Z3jJUrDbStk+zbdp+ucVDxtFdTqpcL5pVs/Z2T7tfle/4HL6l+0joMIX+yPDt/dHnd9okSAD6bd+f0rnlmMF8MX/AF9561DgnEy/j1Yx9E3+fKcP4g+PPjfWY5baxNrpcEhYf6OhaXYcjaXYnnnqoU8dq5amOqz0Wh9Bg+EsBhmp1Lza77X9F+TbPOK4z6gKACgAoAKACgB8C7pR7c0IibtEWQ+bNgHjOBRuwj7sR1yw3BBjCimxU1pchpGgUAXdoZBG552jPPNUc17O6IPsrZ4YYpWNPaolylvGB1P8zT2I1qMqEknJqToCgAoAKACgAoAKANXw/wCKda8MPcnSLiER3sQhuYLm1iuYJkDBwHimVkbDKpBK5BGRitKdWVK/L1+f4M48ZgKGOUfbJ3i7ppuLTtbSUWmrp2euq3G6/wCJtb8T3MV1rN4JfIiWGCKKJIYIIx0SKKMLHGvchVAJJJ5JJVSrKq7yf9emw8HgaGAg4UI2u7ttttvu5NuTfq3ppsjMqDrCgAoAKACgAoAKACgAoAtwS71wT8w/WqTOeceVhJbq5yDtPf3pWCM2iIWr55ZQKLF+1RNHEsY45J6mnaxnKTkR3MoI8tfxpNl049WV6RsFABQAUAFABQAUAFABQAUAFABQAUAFABQAUAFABQAUAFABQAUAFABQBKsAA3yttHp3p2M3PW0RTOicQoPqe9FxcjlrJjDNK3Vz+HFK5ahFdBPMk/56N+dAcq7DkuJF6ncPei4nBMeyJOpeMYbuKe5Kbg7PYgpGoUAFABQAUAT2+ER5DjimjKpq0htscS4x1GKSHUV4kcgAdgPU0Fx2QlAwoAKACgAoAKACgAoAKACgAoAKACgAoAKACgAoAKACgAoAKACgAoAnYbLUDHLGn0MlrMgpGoUAFABQAUAFABQAUAFABQAUAFABQAUAFABQAUAFABQAUAFABQAUAaWueJ/EviaSKbxJ4h1PVpIFKxPfXck5jB5IUuTgfSrnVnV1nJv1dzkwuAwuBTjhaUYJ78sVG/rZIzag6woAKAHwrvkA7dTQiZuyFnbdKeeBxQxQVokdBYUAFABQAUAFABQAUAFABQBNbKNxc4wopozqPSxE7F2LHuaRaVlYSgYUAFABQAUAFABQAUAFABQAUAFABQAUAFABQAUAFABQAUAFABQAUAFABQAUAFABQAUAFAHUEYr5k8wKAGkelACUAFA7hVJjCmMaR6UCaJI4gV8yQ4WqS6szlJp2QNOekYCj6Uc3YFHuRtLKTy5/Dine5aSGq2CD6UDJbhc7ZB0Iq2RDTQhpGghGaAuNIxQUFABTuAVQARmgBpGKAEoAmQbrdlz0/wD11ad0Q9JFcEigsdwaB3GkYoKuFADSPSmmAlMBQCSAOppoCWX92giHU8mruRH3nchpFj44s/vG+6OfrTXmRKXRDJZDI3TAHShu44x5RhGaRQ3BFBVxwOapMYhHpTASgBCM0AIRiqTASgApjuFNMVgIzTAaRigq4lACEelADo5WjbP5iqTsJq5LJGsq+ZH+Iqt9USny6MrkYpFhQA5Zp44pIY55Ejlx5iKxCvjpkd8UXaVhOMW1JrVbeRFQaB9aaYBTAKAEIzTTASqAv2ev67p+z7DrN9biL7giuHUL9MHirVScdmc9TCYetf2kE790mai+P/GJ6+L9bX/uIS//ABVaLE1f5n97ON5Rgv8AnzD/AMBj/kP/AOE78Y/9DlrP/gxl/wDiqv6xU/mf3i/snBf8+If+Ar/IY3j/AMYr93xfrbH/ALCEv/xVL6xV/mf3sayjAv8A5cw/8Bj/AJFZ/HfjhiS3jHW+e39oTf8AxVL29X+Z/ezZZTl62oQ/8Bj/AJFO48S+I7slrvX9SmLDBMl1I2R+JqXUm92zeGBwtP4KcV6Jf5GcSSSSck1B0hQMKACgAoAKACgAoAKACgAoAnT91AX5y/SnsjJ+9KwlsoGZW6LQgqP7KImYsxY9TSNErKwlAx8C7pR7c0IibtEWaQtKWVjxwCKGEY2jZh9om/v/AKCi4ckRjMzHLEk0FJJbCUDCgAoAKACgAoAKACgAoAKACgAoAKACgAoAKACgAoAASDkUATLdMBhlDfpTuZOmnsPN0mOFai5PsmRvcuwwo20XLVNLcipGgUAFABQAUAFABQAUAFABQAUAFABQAUAFABQAUAFABQAUAFABQAUAABJwKAJ1CW43Py56D0p7GTvU0WxC7s5yx/8ArUjRJR2EoGFABQAUAOjcxuG/P6UEyXMrD7lNr7gOG/nTZNN3ViKkaBQAUAFAE8n7u3VO7cnin0Mo+9O5FCSsqkeuKSLkrxY64/1zfh/Khih8JHQWFABQAUAFABQAUAFABQAUAFABQAUAFABQAUAFABQAUAFABQAUACgsQo7nFAm7K5NdEblQAfKKbM6a0uQ0jUKACgAoAKACgAoAKACgAoAKACgAoAKACgAoAKACgAoAKACgAoAKACgAoAKACgCaAbI3lPpgU0ZT95qJDSNQoAKACgAoAKACgAoAKACgAoAn/wBXbd8v/n+VPoZfFMgpGoUAFABQAUAFABQAUAFABQAUAFABQAUAFABQAUAFABQAUAFABQAUAFABQAUAFABQAUAFABQB1Oexr5c8oQj0ppjTCmMQjNADaACgApplJiqpYj0yBVLUG7D7g8iMdFFN9iKaursh6UimhKBCEelVcq5OmZLcr1K1W6IfuyuQcGkmaCEYqgCgBpHpQNMSgYUwCmmAUwGkelAEtvg7lPcVUSJ9yEjseDSvYsbyKYCg560wAr6UFJiUDEIzRewEqKIF8yQfMegq1oZt8zsiFmLMWPU0GiVh0UZkbHYdaa1Jk7IWWTPyL90frVNijHqyMjNIsaRigBKAEK+lA7gD600yhcA1QDSMUAFADSPSmmAlMAoC4U0x7hVCEK+lA0xtAwIzQAqO0TZHI7imnYTVyUqsw3x9e4qtyU+XRkBX8KCxKAEIzQMQjFA7iUDD6VSYBQAEZpgNIxTTASmAEdxQO4gPY1SYWFpiGkYoKTCgYUAFABQAUAFABQAUAFABQA6NDI4X8/pQTJ8quOuHDPtHReKGKCsrj5cRwrFjluTTexMfelzEFI1CgCeP91A0meW6U9kZS96ViCkahQAUAFABQAUAFABQAUAFABQAUAFABQAUAFABQAUAFABQAUAFABQAUAFABQAUAFABQAUAFABQAUAFABQAUAFABQAUAFABQAUAFABQAUAFABQAUATxhYY/NcZJ6U9jKTc3yogZixLMck0jRK2iCgYUAFABQAUAFAE05JSIn0/wpszhuyGkaBQAUALGu9wvqaBSdlckuWzJjngU2RTVkRoQrBj2INItq6sS3X+sH+7TZFLYhpGgUAFABQAUAFABQAUAFABQAUAFABQAUAFABQAUAFABQAUAFABQBJbqGl57DNCIqO0Rsjb5Gb1NDHFWVhtBQUAFABQAUAFABQAUAFABQAUAFABQAUAFABQAUAFABQAUAFABQAUAFABQAUAFAE8/7uJIh9TzTZlD3pORBSNQoAKACgAoAKACgAoAKACgBUUuwUdzQJuyuS3LDcEGMKKbIprS5DSNAoAKACgAoAKACgAoAKACgAoAKACgAoAKACgAoAKACgAoAKACgAoAKACgAoAKACgAoAKACgDqCMV8ueSAOKAFwD0p3HcSmUJ1oAQjFACUAT2wDbgfY1cSJtjJwRKcih7l0/hI6CxpGKBNCUEkkDbZMf3uKqL1JlsRyoY5COnp9KbLi7q4mQetBQEYppgJTAQjNAJjaCgoAKpMApgPiOJBzjPFNOzJmtBkq7ZGHvmh7ji7oZSGIR6VSYADimAuN3TrQO9iUKIF3vyx6CqS5dWTfn0RC7Fzlqm9y0rDVjZ22rVLUG7EsriNPJTr/Eab7ExV3zMgoTLCqAKAEI9KAG0ABGaB3G8igY4EGquMQr6UwEoAQjNFwGkYqrgFAB1p3HfuFO9xWAjNMLjSMUFXEoAVSyNuQ80bA1clOycbk4cDkVd7mavDR7ETKQcMMEUGidxhGKACgBpX0oKTEoGH1ppgFMAoAQj0ppgNqgAjNACcj6U0x7i0xCEelMaYlBQUAFABQAUAFABQAUAFAE8f7mIykfM3Ap7GUvflyjbdNz5PReaSHUdlYbM/mOT26ChlRXKrDKChUUuwUd6BN2VyW5bkRr0UdKbIprqyGkaBQAUAFABQAUAFABQAUAFABQAUAFABQAUAFABQAUAFABQAUAFABQAUAFABQAUAFABQAUAFABQAUAFABQAUAFABQAUAFABQAUAFABQAUAFABQA+FBJIARx1NCJm+VCzyb34PA4FDFCPKiOgsKACgAoAKACgAAJIA6mgWxNdEblQAfKKbM6a0uQ0jUKACgCa2ABZz/CKaM6nRELEsSx7nNItKysFAya6/wBYP92mzOlsQ0jQKACgAoAKACgAoAKACgAoAKACgAoAKACgAoAKACgAoAKACgAoAnh/dwvJzk8CmtjKfvSSIKRqFABQAUAFABQAUAFABQAUAFABQAUAFABQAUAFABQAUAFABQAUAFABQAUAFABQBJbrulGe3NCIm7REmbfIT26ChjgrIZQUFABQAUAFABQAUAFABQAUATWwALSHoo9KaMqj6IhYliWPc5pGiVlYKBhQAUAFABQAUAFABQAUAFABQAUAFABQAUAFABQAUAFABQAUAFABQAUAFABQAUAFABQAUAFAHVV8smeU0IR6UxCUALkHrQMQjFUmNMKBiEelACwvskB7Hg007MmSuia6TIDgdODVSXUmm7aFapTNrhVDEI9KBCcg0CaJZgJI1l9uat7XM4vldiuRikmapgDimMXAPIppgJTASgBCMUFJiUAFO4Cg4II7c1SYPUkuANwbjBFNkQ7EBGKRYlABtz0600wJlCW43Py5HAq1oZu89FsRM5kOW60m7miVthu09uaCrkvECcffP6VXwoj435EBGee9K5oN6UwCgAqrgFMBCM0AIRigBKAEI9KCkwDetO4xSAaoBpGKACgBpHpTTASmAfWgLhVJjt2CmIQr6UDTG0DFBIIYHBHegGrkuVnGDw4H4GquZ6w9CNlKHawpmidxhHpQAlACEZoHcQjFBVxKLgH0qrgFAARmncBpGKdwEpgJjuKB37ig1SYWAjNMQ0jFBVwoGFABQAUAFABQA+JPMcDt1NCJk+VXFncM2FxtXgYoYoKyux5/cwbf4n609kSvflfsQUjUKAJoAERpmHTpTRlPV8qISSSSeppGmwUDCgAoAKACgAoAKACgAoAKACgAoAKACgAoAKACgAoAKACgAoAKACgAoAKACgAoAKACgAoAKACgAoAKACgAoAKACgAoAKACgAoAKACgAoAKACgCeL93C0nOT0prYyl70kiCkahQAUAFABQAUAFAEtsu6TPZeaEZ1HZDJG3yM3qaGVFWVhtBQUAFAE7fu7YDu/vT6GS96foQUjUKAJrr/WD/AHabM6WxDSNAoAKACgAoAKACgAoAKACgAoAKACgAoAKACgAoAKACgAoAKACgCefCRpFxnqabMoatyIKRqFABQAUAFABQAUAFABQAUAFABQAUAFABQAUAFABQAUAFABQAUAFABQAUAFABQBPGfKgaTjLdKeyMpe9KxBSNQoAKACgAoAKACgAoAKACgAoAnf8AdQKg4LdaeyMl70rkFI1CgAoAKACgAoAKACgAoAKACgAoAKACgAoAKACgAoAKACgAoAKACgAoAKACgAoAKACgAoAKACgDrCvpXyh5dxtNMLARmmIaRimIAcUALjPSmmUmJTGPjjEisvGeMVSVyZOxMuJYdpPUY/GqWqM37simQQcGszYKdxphTvcoCM0wHwjO6I9CM1UexlNW1REylWKnqKnYpO40j0ppjTE5FUULkHrQAhGKq4BQAhHpQNMbQMKAJmG+3DcfLV3uiFpIhoLAIWOFHJoE3YkIWAc8vV6RIu5+hCxLEljkmouaJWGEYqkwLEY8pPOfv0FUtNSG+Z8qIXJclj1NJu5otNBtBQlACEYppgJTAKaYBVAFADSMUAJQAEZoGmJkincYvBpjEI9KYCUAIRmhMBpGKoAoAPpTuPcKoQhGaAuIRigoOnIoAlV1m+STg9iKdyGuXVEboY22t+B9aZSdxpGaYxpGKACgBpX0oKTEoGHWmmAUwCgBCPSqTAbTACM0DuJkjrTTDcWqEIV9KB3EoKCgAoAKACgCc5t4cfxv+lPYy+OXkMgj3vk9F5NJFTlyoSZ/Mcnt0FDHFcqsMoKFRS7BR3oE3ZXJbhgu2Jei9abIgr+8yGkaBQAUAFABQAUAFABQAUAFABQAUAFABQAUAFABQAUAFABQAUAFABQAUAFABQAUAFABQAUAFABQAUAFABQAUAFABQAUAFABQAUAFABQAUAFABQAAEnAoAnuMIiRDHHJpsyp6tyIKRqFABQAUAFABQAUATx/u7dn7twOafQyl707EFI1CgAoAWNd7hfU0Ck7K5JctmTb/dFNkU1ZXIqRoKgBdQehIoE9ESXRHmD2FNkU9iKkaBQAUAFABQAUAFABQAUAFABQAUAFABQAUAFABQAUAFABQAUAPhUtKvsc0ImbtEJ23Sn24oYoK0RlBYUAFABQAUAFABQAUAFABQAUAFABQAUAFABQAUAFABQAUAFABQAUAFABQAUAKqlmCjqaBN2VyW5IBWMdFHrTZnTXVkNI1CgAoAKACgAoAFUsQqjJNAm7asnS14zI34CnYzdTsSiGJTkIPx5p2M3OT6imGJhgoPw4osClJdRjW0ZIIyPUetKxSqMjuQ+/JHy9BQy6drENI0CgAoAKACgAoAKACgAoAKACgAoAKACgAoAACTgUAOEMrHAQ/jxRYlyiuo8W0pHOB9TTsS6kRTbKoG6UDNFhe0b2Qu21U8uT/n2o0C82IWtQeEJ+maNASmL/AKIR0I/OjQP3iDyI3/1coPHQ0WDna3RG8Lx/eHHqKVi1JS2GUFBQAUAFABQAUAFABQB1tfKHkiEZoHcQjFA9xKpMTQhX0piE6UALwetFx3FRjG4b86tMGuZE6/LJgH5X5H1q9mZvVENzHh9w/iqZIuDurENSWFA7hVJjuKrFSGHUUwaurElwgcCVe/Wm9dTOD15WV6RVgIzRcLjSMVVyrig+tMYEZ5FNMBKYCEZoAQjFBVya3O5Xiz1FNET0syEKxbaAc+lCLv1Jvlt19XNXsZ6zfkQMSxyxyTSLtbYaRigZJEg/1j/dFUl1ZMn0QyVjI2ew6CjmuOKsiPJFMY7g0DGkYoGmFAxCPSncBtMApgFNMApgIRmgBKAEoAQgjpQUmAPrVJjAjNMBKACgBpGKaYCUwD60BcKpMdgpiGkYoGmJQMmSYEFJckHvTuQ49YjJYTGNwO5T3p7DjK+gzg0FCEelMBKAEIzQO40jFBQUJgFUAUAIRmmmAhGKoBKAEwR0oHe4oOaq4WAjNMLjSMUDCgYUASwRgkyN91f500Zzl0Qx3aV92OvQUtyklFWJZP3MQjBG5utPYiPvyuQUjUKAJ4QIozKw5PAFNaGUvefKiAkkknqaRpsFAwoAKACgAoAKACgAoAKACgAoAKACgAoAKACgAoAKACgAoAKACgAoAKACgAoAKACgAoAKACgAoAKACgAoAKACgAoAKACgAoAKACgAoAKACgAoAltl3SZ7LzQjOo7IZI2+Rm9TQyoqysNoKCgAoAKACgAoAFBYhR3OKBN2Vya5IBWMdFHrTZnTXVkNI1CgAoAmtlADSkfdHFNGVR3tEhYliWPc5pGiVlYKBj4QGlUH1zQiZu0WE5BlYihihpEZQWFABQAUAFABQAUAFABQAUAFABQAUAFABQAUAFABQAUAFABQBPb4RHlOOOBTRlU1aiQEknJpGoUAFABQAUAFABQAUAFABQAUAFABQAUAFABQAUAFABQAUAFABQAUAFABQAUAFAE1soyZG6KKaM6j6IiZizFj1NItKysJQMKACgAoAKAFRGdtqjmgTaSuy5HGsa4HXufWqOeUnJj6CQoAKACgBCARg0AVZ4fLO5fun9Klo3hPm0ZFQaBQAUAFABQAUAFABQABWY4UE/SgTaW48QysMhD+PFFhOcV1HC2kIydo+pp2J9ohxt0U4aYD9KLC9o3sgC2qkgsT+dGgXmxPNgUfLFn60XQcs3uwN02AFQDFFw9murGm4lJyGA/Clcr2cRhdyMF2I9zQVZISgYUAFABQAUASJO6Hklh6Gi5EoJhL5Rw0ffqPShhHm2ZHQWFABQAUAFABQAUAdbXySZ5IVQBQA0j0oKTEppg0BGaokaRigAB9aALCZkiwv3k6f0rRO6Jbs9RWAmiyOvUfWqfvIS91lUjNZmw0jFABQAU7jTJYW3ZiboelWncmat7yI3QqxU9RSLTurjCMUCaEoEIR6U0xpiZIqiheDRcBCMVVwCgB0IIlBUZ9fpTQpPTUklZYSdg+d+c+lN6CinLcrkknJJJ96RoJTTAdHGZGx2700KTshZmz8iH5R+tNvoTFW1ZDSLAjNADSCKq4ChvWmAEelBSYlAxCM0AIRiqTASgAppgFUAEZoAaRigBKAEI9KBpgCRTTKF4NMBpGKYBQAhGaaYDaYBQAfSmmPcKoQhGaBpiUDHxTMmAeV9KaZMoX1HSQBgZYDkelHoSp20kQg5p3NAIzTAbQAUDGkYoGmJQMOtO4BTAKAGkelVcBKYARmgaYmcdadwt2FqhCEelBSYsaGRgooFJ8quSTuABEmMDrimyIL7TCBAP3r8KvShDm/soidy7Fj/8AqpFpcqsJQMfFGZGxzjuaETKXKhZ5AzbVPyr0xQxQjZXZHQWFABQAUAFABQAUAFABQAUAFABQAUAFABQAUAFABQAUAFABQAUAFABQAUAFABQAUAFABQAUAFABQAUAFABQAUAFABQAUAFABQAUAFABQAUAFABQBOv7q3L9GfpT2Rk/enYgpGoUAFABQAUAFABQBLbKC5cnAUU0Z1HpYjdi7Fj3pFpWVhKBhQAUATy/uoVjxy3Wm9EZR96VyCkahQBNarly2OgpozqPSxEx3MWx1OaRaVlYSgYUAFABQAUAFABQAUAFABQAUAFABQAUAFABQAUAFABQAUAFAE8v7uFY+cnrTexlH3pNkFI1CgAoAKACgAoAKACgAoAKACgAoAKACgAoAKACgAoAKACgAoAKACgAoAKACgAoAnk/dQLHjlutPZGUfelcgpGoUAFABQAUAFAFq3jCpuI5b+VNGFSV3YmpmYUAFABQAUAFACMoZSp6GgadncospVip6ipOlO6uJQMcI5DjCNz7UE8yXUcLeUnBUD6miwvaRHi1b+JwPpzTsS6q6CeVAoy02foaLIOaT2QpNqB0LfnRoHvsDPEDlYR+gouHJLqxDdPnhVA96Lh7JDDPKRguaVyuSKGl2YYZifqaCkkthKBhQAUAFABQAUAFABQAUAFABQAUAFABQAUAFABQAUAFABQB1tfInkhQAVSYBTAQjNA0xKLj3EqrisIRimIdC/luD26GmnZikrosj5ZChP3vmH9atOzsZ30uQXEextwHB/nRJdTWErqxFUljSPSgBKADpyKB3JpAJYxIOo4Nabq5EXyvlIaRqNI9KBNCUEgRmmmNMbgimMUH1pjFWMucLVLUTdiykYRcKee5qrGLld6g0aOAHGce9OwKTWxG1tGfukr+tKxoqjIWgdWC9cnANKxakmh8pES+UnJxyaq9tBJcz5mQUFgRmgBpGKAEoAQr6U7gICRVAO4NA7jSMUFXCgBpHpTTASmAU7gFO9wCmAhX0oAbQAEZoAbgigq44HNUmMQj0pgJQAhGaAEIxVXASgA60x3CmmKwEZpgNIxQUmKjshyp/wDr0CaUtyYpHcgsvyuBT3M7unvsVyGQ7XBBouapp7B1qgGkYoAKAEIzQNMbQUH1ppgFMAoAQjNNMBKoBKAE5FO49xRz0p7iehMf3CYH326+1VsZ/G9diFEZ2CgUjVySVySdwAIkxgdcU2RBfaZDSNQAJOBQBOSIIto++3X2p7GS9+V+hBSNQoAKACgAoAKACgAoAKACgAoAKACgAoAKACgAoAKACgAoAKACgAoAKACgAoAKACgAoAKACgAoAKACgAoAKACgAoAKACgAoAKACgAoAKACgAoAKAFRS7BR3oE3ZXJLlgXCAYCimyKa0uRUjQKACgAoAKACgAoAnbMVuF6M3WnsjJe9O5BSNQoAKAHwpvkAI4HJoRE3ZBM++QkHgcChhBWQygsKAJ4vkgeTnngU1sZS1kkQUjUKACgAoAKACgAoAKACgAoAKACgAoAKACgAoAKACgAoAKACgB8Kb5AOw5NCJm7IWd90h9uKGKCsiOgsKACgAoAKACgAoAKACgAoAKACgAoAKACgAoAKACgAoAKACgAoAKACgCeK2J5kyB2FNIylUtoiZYo1xhBx7U7Gbk2KUVjllB+ooEm1sRzQGQ7lbkDpSaLhPl0ZVZSpKsMEUjZO+qCgYUAFABQAKCxCjucUCbsrl8AAYFUcotABQAUAFABQAUAFAEMzRoctEGJ9hSZpBOWzI/tRAwkYFFyvZ92NNzKTwQPoKVylTiNMshOS7fnRcfKl0GkknJoKCgAoAKACgAoAKACgAoAKACgAoAKACgAoAKACgAoAKACgAoAKACgAoAKACgAoA68jNfInjiEYoKTEoAKaYBVAFAxpGKB3Eppg0IRmqJJ3Y+VHJ/EDjrVN6XM0tWiVgk0Y54bpVbolNxZTZSpI9Km50J3EoGIRmgBtAEkMnltz909apOxMldBNEY2yB8p6U3oVCfNuR0FiEZoEIRigTQlAgWNnbatUtR8yW5biRUXC8+p9ataGUm3uOIzV3ENIxQAUAFA0ylMhRyCSc8gmpZ0Rd0MoGFO4BTAQj0oAbQAEZp3AbyKYCg560wAr6UFJiUDEIzRcBpGKq4BQAVSYBTACM0ANIxQAlACEelA0wB9aaZQuAaoBpGKACgBpX0ppgJTAKACmmPcKoQhHpQNMTkHI4NAyYSJMNk4Gexp3vuZuLjrEikheI56r6ijYqM1IaDmncoQj0pgJQAhGaBiEYoHcSgYfSqTAKAAjNMBpGKaYCUwJo41jTz269hTWmpEm5e6iJnLMS3U073LSstCbiBMkfO1VsZ/G/IrkHOetI2TEoGTQIADM/QdKaM5u/uoidy7Fj/8AqpFpcqsJQMKACgAoAKACgAoAKACgAoAKACgAoAKACgAoAKACgAoAKACgAoAKACgAoAKACgAoAKACgAoAKACgAoAKACgAoAKACgAoAKACgAoAKACgAoAKACgCaABVaY444FNGU3dqJCSSST1NI02CgYUAFABQAUAFADok3yBT070ImT5VcdcPukIzwvFDFBWRHQWFABQBPHmKFpO7dKeyMpe9KxBSNQoAACTgUATzkLGkXGRyabMoatyIKRqFABQAUAFABQAUAFABQAUAFABQAUAFABQAUAFABQAUAFABQBPB+7ieU/QcU0ZT96SiQUjUKACgAoAKACgAoAKACgAoAKACgAoAKACgAoAKACgAoAKACgAoAKACgCW3j3NuPRf500Z1JWVi3TMAoAKACgCC5jBXzB1HX3pM1py1sVwjMMqpP0FI1bS3HCCUjIQ/jRYnnihwtpCMnaPqadhe0Q77LgZeQD8KLC9p2QqxQqVPm5OeMGiyE5SfQsUzIKACgAoAKACgAoAKAK93/B+NJmtLqV6RsFABQAUAFABQAUAFABQAUAFABQAUAFABQAUAFABQAUAFABQAUAFABQAUAFABQAUAFABQB2GK+RPHCgBCPSgaY2gYUwCncApgIR6UDTG00x2uTSLi3QH1zWn2TJfEwt26xk+4oi+gprqE6ZHmL1HDCiS6hB20IMA9KVzW4lMoSgBCMUATQsJEML/8BNWtdCJKzuiFlKMVbqKnYtSuJTTLCmALGzttWhK5MrLUezCIeXH17mqbtojNJyd2TRgCNQPSrWxDeo6gAqkxjSMUwEoAhulBUHuDikzSm7OxV6VJsFABVJgFMBCM0BsIRigBKAEI9KpMABxTAXANA7jSMUFBQA0j0ppgJTAKdwCqAKAEK+lADaAAjNA72G8igdxwINVcYhHpTASgBCM0XAaRiquAUAHWncd+4U73FYCM0wuNIxQVckjnKDa43Ke1O5EoX1QSQKw8yA5HpRbsJTa0kQ5IOCMGi5oKRmqAaRigAoAaV9KCkxKBh9aaYBTAKAJIogcyvwo9e9Wu7IlLohk0hkbOMAdBQ3ccVZD4YwFMz4wOlNdxSf2UQyOzMWPT+VFy4pJWEpgOji8xsdAOtNK4nLlQs8gZti/dX0oYQjZXZFQaBQAUAFABQAUAFABQAUAFABQAUAFABQAUAFABQAUAFABQAUAFABQAUAFABQAUAFABQAUAFABQAUAFABQAUAFABQAUAFABQAUAFABQAUAFABQAUAABJAHU0C2J5/3aLCp9zTZnD3m5MgpGoUAFABQAUAFABQBPFiKJpSOTwKa0Mpe9LlIKRqFABQAqKXYKO9Am7K5JcN8wjHAUU2RTWlyKkaBQBJbpukyei80Iio7IbK++QsOnahjiuVWG0FBQAUAFABQAUAFABQAUAFABQAUAFABQAUAFABQAUAFABQAAEnAoAmnwiJEO3Jpsyhq3IhpGoUAFABQAUAFABQAUAFABQAUAFABQAUAFABQAUAFABQAUAFAAAScAEmgWw4RSE4CN+IosLmS6jhby5+7+tFhe0iWYo/LTacZ71SMZS5ncfQSFABQAUAFAFQ3MhGBtH4Urm/s0NM0rDBc/hxSuUoRXQaXcjBdiPc0DskJQMFJUhh2OaBNXVi+CCMiqOUWgAoAKACgAoAKACgCrdNlwuegpM3prS5DSNAoAKACgAoAKACgAoAKACgAoAKACgAoAKACgAoAKACgAoAKACgAoAKACgAoAKACgAoAKAOwzivjzxw69KpMAoAQjNAXEIxQVcSgAqkwCmA+OIyHngDqaaVxOXKJcPuYBfurwMU29QgrLUjBKnIOCKEymizuBAfHytw3tWl+pjboVpo/LfA6HkVLVjSLuhuc9aRQhGKq47hQMTHORwaAJji4T/poo/Or+JGfwPyK5BBwag0THRxtIcDp3PpVLUHJJEjuIx5cf4mquTGLk+aRAR6UjQtIP3a/QVqtjnkrMdQSFBSYU0xiEZqgILnhQD1zSZcNytUmohGKCkxKACncAqrgFADSMUAJQAEZppgN5FMBQQaYwIxQNMSgYhGaEwGkYqgCgAqkwCmAhGaAEIxQAlACEelBSYA+tNMYpGaoBpGKACgBpHpTTASmAfWgLhVJjt2CmIQr6UDTBHaM5U4oBpS3JsR3IwcLJT3M9afoQOjxHDD6UbGikpbCdaYxCPSmAlACEZoHcQjFBVxKLgSwxBzub7o61cdSJy5dEE0of5VGFHSm3cIRtqxIoTK2SPlHU0RVwnLlQ2eTeQqjCr096d7jjG2rIqChVQuwVOpoQOVlqSyMIl8leuOTV36EJcz5mQkZoLGkYoKuFAwoAKACgAoAKACgAoAKACgAoAKACgAoAKACgAoAKACgAoAKACgAoAKACgAoAKACgAoAKACgAoAKACgAoAKACgAoAKACgAoAKACgAoAKACgAoAlt1+YyHgKKaM6j0sRuxdix70i0rKwlAwoAKACgAoAKAFRS7BR3NAm7K5LcsBiJei02Z019pkNI1CgAoAngGxWmPYYHvTRlN3aiQEkkk9TSNNgoGFAE5/cwbf4n609kZL35X7EFI1CgAoAKACgAoAKACgAoAKACgAoAKACgAoAKACgAoAKACgAoAkt03SZPReaERUdkNlfe5bPHb6UMcVZWG0FBQAUAFABQAUAFABQAUAFABQAAEnAoAd5cn/PNvyoJ5l3HfZ5v7n6iiwueIotpSOcD6mnYTqRFFq2fmYD6c0WE6q6B9nRThpgPUUWDnb2QGO2U4Mp/DmjQFKb6Ck2oHQt+dGge+w823AwIvzAoug5ZvqAuVX7sIH0NFwdNvdifapPRfyouP2aGm4lz979KVx+ziNMshOS7fnRcfKl0LNuxaMZJJBwc1SMZqzJaCAoAKACgBGO1S2OgzQNK7sUKk6goAKACgAoAtW0m5dhPK/wAqaMKkbO5NTMwoAKACgAoAKAGswRSzdBQNK7sikzFmLHqak6UrKwlAwoAKACgAoAKACgAoAKACgAoAKACgAoAKACgAoAKACgAoAKACgAoAKACgAoAKACgAoAKAOxK+lfHnjiUAGc9aaYARimAUANI9KBpiUDJIhHy0h+70HrVRstyZX2QSTFhtUYXpVOV9gUbasjpFCEelBSY+BuTG3Rv51cZdCJx+0h5UMPIkPI+6avfQi9veRWZSpwwxioNE7iA4oAXAPSmmUmJTGKrFG3KeaadhNXJGjFxh0IB6MKq3NqQnyaMJJFiXyouvc0N20QJc2rK9Tc1TCne5RNBIB8jHr0q07GVSPVExHpVpmW4lAgoGmISAMmgoqSyCRvYcCk3c2irIjIxTuUFACEelA0xtAwoAKpMApgIRmgNhKAEoAaRiqTAUH1pgBAPSgaYlBQlACEYppgJTAKaYBVAFADSMUAJQAEZoGmN5FO9hjsg07jEI9KYCUASxW28b34HYetNGcp20Q/FsPk+Xn/PWr0J97cjmgCgunQdRQ0VGfRkH0pXNdwqhCEZoC4hGKCiVJ8jZKNynvTuZuHWI17cgb4TuU/nRbsNT6SIgc00yyVbd35I2/WnYlzSFNoccSfpTsT7QikieP7w49aVi1JPYIoDIc9FHU00rjlPlFmkXAjj4Uenem30QoRe7GRoZW2j6k0LUqT5VcfM4jHkx8DuapvoiYrmfMyHI9ak0E25Py81SYE3FvHz/AKxh+VVsZ/G/Irnnk9aRotBMkdaaY9xaoQhX0oHcSgoKACgAoAKACgAoAKACgAoAKACgAoAKACgAoAKACgAoAKACgAoAKACgAoAKACgAoAKACgAoATI9aAFoAKACgBMj1oAMj1oAMj1oAMj1oAMj1oAMj1oAMj1oAMj1oAWgBMj1oAUcnAoAnm/dRLEMZPJpvQyj70uYgpGoUAFABQAUAFABQBNAAitM2OBxTRlN3fKiEksSSeTSNNgoGFAAASQB1NAtie4YKqwr0HWmzOCu+ZkFI1CgCW3j3NvbhV5poznKyshksnmOW7dBSZUY8qsNoKCgAoAKACgAoAKACgAoAKACgAoAKAEoAMj1oAMj1oAMj1oAMj1oAWgAoATI9aALAPk2+7u9PZGT96divketI1FoAKACgAoAKAAAk4FAEq20jdcKPeixm6iQvl2643S5+lPQXNN7IN9sp4jJxRoFpvqKZocfLCD9QBRdAoS6sPtQAwsYHpzRcPZ33Yn2qT0X8qLj9mhpuJSchgPwpXH7OIhmlYYLn8OKLjUIroNMjkYLt+dA+VdhKBhQAUAFABQAUAFABQAUASQSiNueh60JkTjzItggjIqjnFoAKACgCvcygjy1/Gk2a049WV6RsFABQAUAFACqxRgy9RQJq6sy5HKsgyDz3FVc55RcR9BIUAFABQAjMFBZjgCgaV9EVJpfMPGQo7VLZvCPKR0FhQAUAFABQAUAFABQAUAFABQAUAFABQAUAFABQAUAFABQAUAFABQAUAFABQAUAFABQAUAFAHZV8eeOBGaAGkYoAAcUXAMelVcAoAQjNAXHxRiRXU43cEVSVwlK2pEQQcGpKCqTAKYB7jgigZMcyxh1/1ifrV3uroz0i7PYayidN4+8Oop/Eg+B26Fcj0pFiUALkHrRcdxUjZ2wOnc1a1BySRK0ixYRBnHWqvbREqLlqxskQkHmxde4oavqgT5dGV6g0CgLh14FUmVcs+Z5aKJDlvarvYw5eZ+6HnREfe/SmpD5JDTPGOhJ+gp8yFyMasgm3RsMAjikncbThqisylGKntSNk7gD60xgRnkU0wEpgIRmgBCMUFXEoAKaYBVABGaAGkYoASgBCPSmmAmSKoB3BoGNIxQNMKBiEelO4DaYBTAKaYBTAQjNACUAJQAhBHSgpMAfWqTGBGaYFm4JWLC8ZOPwpsxhqyrSNixblihBycHiri7mU1ZlaRDGxBBAzxQaJ3Q2kO4VSY7BTENIxQNMckjxn5T+FAOKluWESOUiUJg/wBaoxbcfdHkYqkxBTARlDAqwyDQNOxXncoBEg2jH50maRV9WQrGZG2qOaRfNyj5SLdfLQ/Mepqm7KyJiud3ZWLetJGjYwse1UrCuTxssC+ZIPmPQVaVjNtzdkRtIZGLE8mp1NFZKwmcdRTKDIoATOOlA73AMD3qrhYODTC4hGKB3EyKBhkUAGRQAZFABketAC0AFACUAGR60ALQAUAJketAC0AFACUAGRQAhb0oAMmgVw3etAxcj1oAWgBMigBN3pQAbjQK4bvagBdwoGGR60ABb0oAaT6mgm4m4UBcXI9aAuGfegdxCw9aBXDcKAuG4UBcNwoC4bhQFxN4oC4bxQFxdwoC4bhQFw3CgLibxQFya32ljI33VpoznLoNeTe5cd6RcdFYNwoLELelAhNx9aAuKG9aAHUDEJxQAgyzBe5oJcraklxKqgQr0HWmzOGr5iEMPWkaXFz70DuLk0Bcnt9ozK3RelNETd/dREz72LE8mkWlZWEyKBjkUu21etAm0ldks7qiiBDwOtN9jOCu+ZkGR60jUWgAoAKAEJxQAm40CuGT60BcXdQMMigAyPWgAyKAE3UAGTQK4hPqaAuIWAoFcTeKBXDeKB3DeKAuG8UBcXIoC4bhQFx0eHcL6mgTlZXH3Mq7wgHCimyIbXId4pGlxwPcUDuLuNAxQ1AC0ASpASN0h2r707Gbn0Q4zRxjESAn1NFxcjl8RE8jv95iaRailsNoKCgAoAKACgAoAKACgAoAKACgAoAKACgAoAKACgAoAsQsY4S7HjsKaMZrmlZDxcxEckj6incl05AbiLH3v0ouHs5EUlyWGEGB696Vy407bkNI1CgAoAKACgAoAKAAEg5BINAty3HK3lGSTGB0wOtO5hKK5rIBcREZLEfUU7h7OQv2iH+/+houHJIY10oHyKSfelcpU31IHkeQ/MfwpGiio7DaCgoAKACgAoAKACgAoAKACgAoAKACgAoAKACgAoAKACgAoAKACgAoAKACgAoAKACgAoAKACgAoA7QjNfGpnjiUwEpgIRigBKADg9aaYARimAqsVYMOopp2E1cfMgkXzkyfUVTV9UKEre6yCoNAp3AKoB8T7GBzwetNOwpK6HODDIJEHyn8qb0d0JPnVmBRJxujIDdxVbiu4aMiNvJ/d/WjlY+dAts/VyFA6801HuJzXQc8yIvlxfiaG7aIFFt3ZDjuKSZqmKjmM5H4iqTsDVx7JFL84fb65qrJ6kJuOgmy2U8uT/n2otEd5MBLAo+SLn3oukHLJ7sidi7FjU3LjZKw2qLAjNADeVII7UEtEzgSx+YOo61b1VzJe67Fcj0qUzVMTJFUULwaLgIRiquAUANI9KBpiUDCgAqkwCmAhX0oDYbQAEZoAaQRVXAUN60wAj0oKTEoGIRmgBCMVSYCUAFNMAqgAjNADSMUAJQAqxM/wB0fj2ppXByS3JQsUI/eHc3p6VWkdybynsPV0nQqePUU07kNODuRG1bPDDFFjRVEyUlbeLGee3uaexOs2QrOTxIAwPtQpdy3DsMkhwN8fKHn6U/QFLoyKkWFNMe4VQhCM0DTLkQ2xqAO2apHPJ3bHUxCEYoGmJVJjIbhDIVC9eaTLg7XGsy267E5Y9TRsNJzd2VXOTzzSNNjV8FadZ6v428P6RqMPnWl9qlpbTx7iu+N5lVlyCCMgnkEGt8PFVKsYy2bX5nBmteeGwNatSdpRhJp+aTaOk1/XvCGheJdT00fCrw29tYX81umbvUxI0aSFRk/a8biB124z27V01J06dRx9mrJ95f/JHj4XDYzFYanV+t1OaUU9qVrtX/AOfd7fP5lbxFpXhbxF4Sl8deD9NudKbTryGy1TTJZzcRxCZXMM0UrAMVYxOpVskHHODSqRp1KftaatZ2a332a+42wWJxeDxiwGMkp88XKEkuVvltzRaV1dXTTVk0c/aar4di8L3ulXPhfz9ZnnSS21X7c6fZohjdH5AGx92D8xORn2rJTgqbi4+93vt8j050cTLFwrRq2ppNOHKnd9Hzbq3Yx9xrI7rhuPpQPmQm/wBqB3E3A0BcXfTuMN9UFxC3tQHMN3+1AXDf7UBcN/tQFxd4oHcdketAXDPvQFxpcCgLhvFAri7hQO4bhQFxN4oC4oINAXFyPWgLibhQFw3CgLiFsUCO2+Jzf6F4H/7FW2/9KLiurFbU/wDCvzZ4GRv95i/+v0v/AEmBxG+uU9+4ocGgdxcigLiFxQFxN9Armx4s1fw7q2q/a/C/hf8AsCy8lE+yfbpLv5wPmfe4B59OgrSrKE5Xpx5V2vc4cBRxOHo8mLq+1ld+9yqOnRWWmnch8RaO/h/UIrBrjzjLYWN9u2bcC4tYpwuMnp5uM98ZwM4CqQ9m7eSf3pMvB4tYum6iVrSnH/wGco3+dr+Wxm+ZUHXcUODQO4pagLnZeFtC8O2fhK9+IPi2yuNRtIb5NMsdOhnMAubgoXcyyAEqiJtOF5YkDIGTXTSpwjTdaorq9ku7PBzDGYmpjI5dg5KMnFzlJq/LG9lZXs2330S6MLPxL8M9VdrDX/h5Ho0Ez4XUNFvrl5rYdiYriSRJfcDZkZxg041KE9Jwt5pvT727/gRUweaUF7TD4n2jX2Zxik/nCMXHy+LzuQ6Domh+I/CHiC2062f+3tFb+1redmYNd6co2zxlNxRWjysuRkkeYMnAqadOFSnJR+Ja+q6/duaYrF4jB4yjKo/3VT3Gv5ZvWLva7UtY9Fflel2YHhrQr/xTr9h4d00A3F/OsKFjhUB6ux7KoyxPYA1lTpyqzUI9T0MbjIYHDzxNXaKv/wABeb2XmdS/hXQvGvxDvtG8EtDpfh7T0eSW/uJHdI7SBQJbt9xJJcjcFGBl1UYrodGNas40tIrr5LqeSswxGW5dCvjrzrSslFWTcpPSCsumzb6Jt3I77xN8NdM/0Dw58Oo9VjiYj7frt9c+bOPXyraWJY/YZbAHJJ5pSqUI6Qhfzbf5Joulg80r/vMTieRv7NOMLL/t6cZt+tl6IzfFF34D1GwttQ8MaXfaPqBkKXenPL9ottuOJIpW+cc8FGDeu7sc6rpSSdNWfbdfedWBhmFGpKnipqpDpK3LL0aWnzVvQ3dKh8NaN8J7bxZe+DdM1nUbrxFc6cZL6e8VUgS2gkUKsE8Yzukbk5PNbQjCGHVRxTd2tb9l2aPPrzxWJzeWDhXlTgqcZe6obuUk9ZQl0SMf/hNPDn/RJfCn/gTqv/ybWftof8+1/wCTf/JHZ/Z2K/6DKn3Uf/lRd+FGkaJq2oeIJ9e0eHU4tK8O32pw280sscbTRKpTcYnRyOuQGHWqwtOMnJzV7Jv+rGGf4nEYenRjh5uDnUhFtJN2k9bcya/Apf8ACa+HP+iS+FP/AAJ1X/5Nqfaw/wCfa/8AJv8A5I3/ALOxP/QZU+6j/wDKhmi6NL8RvFsGlaHo2naHHMpeYQSTm2tYY1LSzu00kjhVUFjlscYHXFKEHiKnLFJffZeerZWJxSybBurXnKo1tfl5pN6KKUYxV29Fp6mlf+Ivhjo8n9m+HvAMeuxQPtbUtZvbpJLkd2WG3kjEQJ6AlzjGeTxcqlCHuwhfzbevyTVjmpYTNcSva4nEezb+zCMGo+spxk5edklfbQlv/D3hXxh4bvvE/gOzm0u/0WMT6pok1yZx9nLBftFu5+ZlUkb1bJXIOSKcqdOtB1KSs1uvLuv1M6WNxmXYqGFzCSnCppColb3t+WS2Tf2Wt7WsQfCnSdD1W48TXWu6LBqqaR4dutSt7eeWaOMzxvEFLGF0cjDNxuHWjC04ScnNXsm/6sXn2Jr0I0IYebhz1IxbSi3ZqV7cykunYbB428GxOsWo/CLw/JCw+ZbXUNShkB9Qz3Lj81NCq01o6a++X+bCWXY2SvTxk0/ONJr7lCL/ABIvH3hjRtHTR/EnhWa6fQvEdq9zaR3WDNbyRyGOaByMBtrrw2BkEcVGIpRhyzp/DL+mjfKMfXxLq4XFpe1pNJ22aavGS7XW66O5ym4YrnPauMZ6BNncJYaefgdLq5sbf7cPFcdsLryl80RGzdvL34zt3AHGcZ5rq5V9V5ra836HgOvV/t5UeZ8nsW7X0vzpXtte2lziFf1rlPoEx4PoaCriE4oE2dr8J9I0bVdW1i417SotRg03QNS1KK3lklRHlggaRNxjZGxlRkBhxmuvCU4zlJzV7Jv7kfPcQYmvQo0o4efK5VKcW0k3aUkna6a/ApweOPCZuFa/+EXhuSE53iC+1OOQ8fws104H4qaSq0760198v8y55bjOW1PGVE/ONJr7lTT/ABQ/x34d0Cz0rQvGXhNbuHSfES3AFndyCSWzuYHUSxBwBvQB0KsQCQeRmlXpQUY1Ke0r6dmgyrHYipWrYLF2dSly+8lZSjJOztrZ6O62vtoZXg2XwzBrkd74tM0mn2aNcG1iXJvJF5SAn+BWbAZuy7sc4rOjyKd6my/HyO3MfrUqDp4OynLS7+ynvLzaWy726FbxB4h1DxTrl3r2pGL7TfS+YyxIEjTsqKo6KAAAPQCpqTlVm5y3Zrg8NTwGHjh6V+WK66v1b7vdlaaUJGsK8+tS9NDeDu+ZkO8UjS4Btx2qpJNAOViwXW3TjBkb9KexnfneuxXMmeTzSNLhvFA7ihh60BcXJ9aB3FyaAuNLAUCbIy9BNzufjbY6fpPxM1Ww0qxt7O2jisykNvEscalrWJjhVAAySSfck11Y2KjXairLT8keBwxXqV8rp1K0nKTctW7v45Ld+Rw4krlPfuLv9qB3FDigLi5FA7m14HsLLWPG3h/SNRh860vtUtLaePcV3xvMqsuQQRkE8gg1rQip1Yxls2vzODNK88Nga9am7SjCTT80m0QeLrO20vxXrWm2MXlW1pqFzBCm4naiyMqjJyTgAdeaVaKjUlFbJsrL6sq+EpVajvKUYt+rSbNj4baHpXiC+16HV7Xz0svDmqX8A8xk2Tw2zPG/ykZwwBweD3BrTDU41HJSW0W/mkcOd4ythKdGVF2cqtOL22lJJrXuvn2F+EOjaP4h8fWel69p6X1ibTUJ3t3kkjWRorOaVAWjZWA3op4YdMVWEpxqVVGautfwTZHEOKrYTL5VcPLlleCvZO3NOMXumtm90R2/jfwmJlN58IfDUkP8aw32qRuR7M12wH4qaFVp9aa++X+Y55bjOX3MZUT840mvuVNfmibxv4d8OjQNI8eeDI7q30rVpZ7O4sbmUSvYXkQRmjEgwXQpIrKSAcZzRWpQ5FVp7Pp2aIyzG4n6xUy/G2dSCUlJKylGV0nbo0009bdjT1A+FfC3gHwVqjeAtH1a91y0vZ7u4vrm+DFo7yWJAqw3EagBEUfd7ZrSSp0qUJcibd9792ujRy0Xi8dmGKpfWJQjTcFFRVPrCMn8UJPdvqc7eeLdBurSa2g+GXhqzklRkS4huNSMkRI4ZQ92ykjqNykeoNYSqRasqaX/AIF/menSwGIpzUpYqpJLo1Ss/J2pp/c0/Mt6/oWk2Xwz8I+IbW02X+qXuqw3c3mMfMSE2/ljaTtGPMfoBnPOcCnUpxVCE0tW3f5WMsJi61XNMTh5S9yEabSstHLnv562W/yLOgaN4X0LwbH478YaZPqrahey2GlaYlwbeOXykRpppZF+YqpkRQq4JJPOBVU6cIU/a1Fe7slttuzLF4rF4rGvAYKahyxUpytzNczajFJ6Xdm23fToP07xB8N9Wt5rXXvA6aC7giLUdFurmUwnHG+C5lcSLnrtdDjpz1cZ0Zq04W81f8m2Kthczw8lPD1/aLrGooq/pKEY2fa6a7mDpPiXSNNs/s174C0LV5d5Y3N5NfLIQe2IbmNMD/dz7msYVIxVnBP1v+jR34jB1q0+aniJwXaKp2/8mhJ/idv4iu/BmkeCfCPiS2+FfhxrnX0vmuUe71MxoYbjy12AXYIyOuSefTpXVUdOFKE1TV3f+bo/8R4WDhjsRjsThpYufLT5LaUr+9G7v+777bHAa1q9hq00clh4Y0zRVjUq0djJcushz1bz5ZDntwQPauOc1N6RS9L/AKtn0uFw9TDxaqVZVL9ZKKt/4DGP43LfgfT7LWPGvh/SNRh860vtUtLaePcV3xvMqsuQQRkEjIINVQip1Yxls2vzMs0rTw2BrVqTtKMJNPs0m0VNctYbTXtRsbSPbFBdzRRpknCq5AGTz0HeoqK02l3N8JVlUw8Kk3q4pv5oiVY7cZf5n7D0pbG13U22IpJXkPzHj07Urlxio7DaCgoAKACgAoAKACgAoAKACgAoAKACgAoAKACgAoAKACgBUUuwUd6BN2VyW5YDES9Fpszpr7TIaRqFABQAUAFABQAUAFABQAUAKqlmCjqaBN2VyW4YDbEOiimyKa+0yGkaBQAUAFABQAUAFABQAUAFABQAUAFABQAUAFABQAUAFABQAUAFABQAUAFABQAUAFABg4zQAUAFABQAUAFABQAUAdrXxh44UANIxVJgJTAQjNACUAGexoTAMelUA+KTYcN909apOxMlcSaIKcr909KGrBCV9yKpNAoAKpMCaJhIpib8DVrXQiSs7ohZSrY6EVOxad0AllX+M/jzTUmh8sWNLMwwzEj3NVe4rWGkelACZxQAvB+tCY0xCMVRQUANI9KAEoAKB3CqTGFMYsbeW2ex6007ETjzIWaPYdw+63SnJWJi76MiIzSuXcbgimMUH1pjAj0ppgJTAQjNAXsNIxQVcKACmmAVQARmgBpGKAEoAQr6U7gICRVAO4NA7jSMUFXCgBpHpTTASmAU7gFO9wHrDI3bH1qrEuSQ7ZDH1O5vSmrLcm8pbEbTOeF+Ue1DkUoJbkZGakoQblOQce4oK0ZIJ5Om6qUieSIxssck5NMobQMfFKYzzyp6imnYmUbiywgjzIfmB6gdqrcUZW0ZBSLHBGYZVSfoKYcy6jaaYWLcDB4wD1XirRjNWY8jFMkSgBCPSgdyKaQxrwDk9/Si9i4pNka2+4ZkJ57d6di3O2iB7eJvu8Y44OaLE87W5tfDeFYviL4XaRgf+J3ZBf8Av+ldOEVq0PVfmeVnc3LLsQl/JP8A9JZseMfCPh298day138VvDNqJdVuN6NbakzwgzNkHFrsLD/exkdcc1vWowlWleolq/5u/wDhPOy7MMTSwFLkwlR2hHrSs9F/08vb5X8i/wCMtAi8I/DaTSPBl2niDSbzUIbnWdetZYzEZUV1gt/KVmeJR5jndIFLMwxjGKuvTVGhy0nzJvV/krdPmYZdi5Y/M1Wxq9nUjFqFNp3s2nKV2kpN2StG9lucbp9raP8ADXXb97aJrmHXNJhjmKAyIj2+oF1DdQGKISBwSi56CuWCXsJPreP5SPbq1ZrM6NNN8rp1G10upUrO3dXdvV9zW8NWOh+FfB5+IPiHSYdWu766ksdE0+5/492aNVM1zKoILqm9FC5wWJzwK2pRhSpe2mrt6JdPNs48bWr4/Gf2dhpuEYpSnJb635YxfRuzbe6W25e8JeJtO+IOsR+CPFXh3w9bDXJTa2Go2Gkw2c1jdPxB/qFQSR7yqsr5OGzuGKulUjiJeyqRWuzSSs+m3T1MMfg6uU0XjsJUm/Zq8oynKSlFfF8Tdna7TVtVa2pm/Dix8OBfGEnjXTbiW203RBMYo1VZ0mXULNAqsw/dlixjZsZCu/XoYw0Ye/7VaJfPdf8ADHVnFbFN4ZYGSUp1LXe1vZ1Hd23tbmS2bSJLX4pWo1WNbz4f+FP7BJEcunx6TF5nk55K3JH2jzNvRjJjPOO1CxS5tYR5e1l+e9/mKeST9k3DEVPa7qTm7X84fBy36cu3U0tD8O6FoHxh1n4c61bwS2GoTXehWtxcIsjW7SHFrcKcHa24RZPBAZs45rSnThTxMqMtndf5P8jmxWOxGLyalmVBtTio1GldXt8cXtdWvp1aXkecz6fqFtqMmkS2cgvYpzbNAFy4lDbSmB1OeMCuPlafK1qfSxr0501WT91q9+lt7/cei634R03W/iZpvw10o2lna6FaLZ6pqEUYBd4Eaa+uHIHzMp81V3E8RoMgdO6dGM66oR0S0b9NW/zPmcNmNXDZXUzOreUqjcoRfRSajTiuya5W7d2zKvvifp9nfLb+EvAfhq20a2JSKHUdJgvbi4ToGnmkUvvPX92yAZwOlQ8TGLtTguXzSb+b/wAjqpZLUqU+bGYio6j3cZyjFPtGKaVv8SbKfxF0jR4k0Txb4bsfsWmeJbJrkWgZmW1uY5GjniUtklAyhlyc7XA7UsRCHu1IKykvufU2yfE15e1weJlzTpStzfzRaTi3brZ2fmjr/ip4j8NeCfGmtaF4J8GaNHOtxm5u9Q06G6CNgHy7eCRWhjjAJGSpZic5XAA3xM4Uako0or5pP7lseRkODxWZ4GliMdXk1bSMZSjfzlJNSbfqkttdWc74tFh4l8C6b49t9E0/Sr5NSm0jUI7CEQwTkRJLFMIh8sbYMisFGDtB4zisayVSkqqSTvZ2+9M9PL3UwWPqZfKpKcOVTi5O7WrjJX3a2avrrYyr+2tE+Gug36W0S3M2uatDJMEAd0S308opbqQpkcgHgF2x1NZSS9hF9bv8onZRqzeZ1qbb5VTptLpdyq3du7sr97LsHw9trS+1+6hvLaK4jXQ9amCSoGUPHply6MAe6uqsD1BAI5FPDxUptPtL/wBJYZxVnSw8ZQdn7SktNNHVgmvRptPunYX4e+HNO8Qard3mvPMuiaHZSapqZhYLI8SEKsSE8B5JHRBn+8T2p4elGcm57JXf9eZGb46phKUYYf8Ai1JKEb7JvVt+UUm/lY0v+FrINQ/dfDzwcuj48sac2kRM3l573JH2jfjjd5nXnArT6yr6Qjbtb9d/xOb+wm6fvYmr7T+bne/+D4LX6cvlcz/iN4e07w74k26GZf7I1O0t9U07zTl1t54w6ox7lCWQnvszWWJpxpz9zZ2a9GdeTY2rjMN/tH8SDlCVtuaLs2vXR/M0vhFoNjrms6vLc6MusXelaNcajp+mvuK3l1GyBUZFIaQBWdygPzbMdCavCU1OUrq7SbS7s5uIcZUwtCkoz9nGc4xlLT3YtO7u9FdpK72vcp3vxEuL21v9K1zwZ4XkWdZEjMGjw2M9lJg7SjwKjHa2OJN+QCD1zQ67knGcV9yVvut+JpTyiNKcK1CvUVrXvNzUl1upOS1XWNrbok8K2VjcfDjxxfXFlBLc2n9mfZ5njDPDunYNsY8rkcHHUUUoJ0aja10/MWOrVIZnhKcZNRl7S6vo7RVrrrboY3gqKC78ZaDa3UKTQzanaxyRyKGV1MqgqQeCCOCDWNBJ1Yp90d2Z1JU8FWnB2ahKzXTRmhqNpZp8VbrTktIVtF8QPAIBGBGI/tJGzb0244x0xWkor6w1bS/6nLRq1HlMajk+b2ad7635d79zp/iV4m0Hwt4s1/wp4I8M6GtnBfXUVxd3emQ3E0kpZg6xeahEEcZO1BGAf3YYk7iK2xNWFKpKnSirXerSf57JdLHmZJgsRj8JRxePqz5nGLSjOUUlZWb5WuZy3k5X3skrHl9cJ9Wztvigf9C8D/8AYq23/pRcV14laU/8K/Nnz+SfxMX/ANfpf+kwLt5Npfwv0LTLNPD2m6l4o1iyj1K5uNSt0uodPgmG6CKOGQFDKUKuzOrAbgAOpq3y4aKVk5NX11tfbTv6nPTVbPK9SbqShQhJxSi3FzcdJNyWvLe6Si1ezbCG6074keE9aM/h/S9P8Q+HrRdShudNs0tUvLVXVJ0lijAjDrvVwyqOFYelL3cRTldJSjrorXXXyKcauTYuly1JSo1XytSk5OMmm4tN3lZ2s0290zzzJriPprnqfim4f4eaD4XHhvwno0lnq2k2uoz6vqGkw37XVzImZoQ86uiKh+TYgVhtyT81d9T9xCHJFWaTu1e76rXsfI4GKzjEYh4qtNShOUVCM3Dlin7srRabclrdtrWyWh5/4m1+18RagmowaBp2kOYVSeLT0ZIJJAT+8CEkISu0FVwuVyAMmuWpJVHzJJeh9BgsNLB03SlUlNX0crNpdr2V9b6vXW19DpPiXJD4W+Jc8mh6dp0C29rYvHA9jDLb7nsoSxMMitG2SzHlTyc9ea3xFqVa8UunRdl02PLyXmx2VpV5Sbbnd80k9Jyt7yaktraPbTY0/iT4/wBdj1mCzWw8OGObQNGZi3hvTmcGTTLZm2uYNygFjtAICjAXAAAvEV5c1rLaP2V/KvI5clyqhKi5807qpV/5e1baVZpac9ntrdavV3bZS0uPRvAHg7TvFWqaDZaxrviFpX0y3v08y1tLSN/Lad4uPMd5A6qDlQEJOeBUxUKFNTkrye19ku5vXlXzbGzwlKo4UqVuZx0lKTV+VS6JKzdtbuxb8MapZfE6O78Ha14d0W31d7O4udJ1HTdOispPtESNL5MqQKsbo6oyglcg7TnrTptYm9OUVezs0rarpoZ4yjUyRxxtCpN01KKnGUnNcsmo8ycm2mm097NXPN64T6o7Hwf4v0G00S+8F+NtNu7zQb+dLxJbJlW6sbpVKiaIN8r5U7WRiARgggjnoo1oKLpVVeL103TPDzLLsRUrwx2Bko1YpxtK/LKLd7O2qs9U19zRZvvhNc31lLrHw88Q2Xi6xgQyTR2qmG/gQdWktH+fA9U3j3rR4VyXNRfMvx+4wpZ/GlUVHMaboSeib1g/Sa0+Ts/I5jwp4kvfCHiPT/ElgqvLYTCQxt92VDw8bf7LIWU+zGsaVR0pqa6HqZhg4ZhhZ4aptJWv2fRrzTs16Ho3iDRNL+GGk6x4o0S48yPxan2Xww5Pzx6dMiyXEhySQyq622Tg5Mp7V2ThHDRlOP2vh9Hv/l958zhMVVzutSwtda0davZzi2or0bXtPTlMLwa5tvhF8QrmI7ZZZ9Gs2YdfKeWZ2X6FoUz9KypaYeo/8K/P/I78wXPnGCi9kqsvmlFL8JM4vStMudZv4tNtJbSOWbdta6u4rWIYUk7pZWVF4Bxlhk4A5IFcsYOcrL87fme9Xrxw1N1ZptLsnJ/dFNv5Lz2NfW/h/wCJtA0T/hIr1NMm077Ulkbix1izvVWdkZ1RhBK5UlUY8jHH0rWeHnTjzu1ttGn+TOHD5vhcXX+rU+ZTtzWlCcNE0m/eir6tHX6ZpGn6v8B7KPUPFGmaKsfi69ZZL6O5dZD9jteF8iGQ5+oArojBTwqvJL3nvfsuyZ41evUw+fzdOlKpejD4XFW9+f8ANKP4XOO1Twzoun6fLeWnxE8PanLHt22trBqCyyZYA7TNaonAJJyw4Bxk4B55U4xV1NP7/wBUj28Pjq9aooTw04J9W6dl/wCA1JPy0T+46j4IW8V1qPi22nvYbOOXwjqiNcTBzHECi5ZgisxA6napPoDW2DV3NN291nlcUScKWGlGLk1Wp6K13q9Fdpfe0vMwR4L8Of8ARWvCn/gNqv8A8hVn7GH/AD8X/k3/AMid6zHE/wDQHU++j/8ALTa8Cwrpngb4l6tZXSSXFvp9ppsdxGG2tDcXiLKVDAHDImOVBwx6GrorlpVZLeyX3s4s0l7fH4CjNWTlKTT7xg2r27N30drrqed1xH0h6D8Bf33xS0rTJPmttThvLG6iP3ZYZLaVWRh0Yc5we4B7V24DWsl0d1+DPnOK/dyqpVXxQcZJ9mpJposfA2xnv5vGttA0CPN4Rvo0aeeOCMEyQ/ekkZUUe7ED3qsFHmc1/df6GHFFVUlhZSvZVobJt7S2STb9Ermfp3wc8V6nFd6lLq3hW10+y2far5/EdlNDblzhA/kSSMC2Dj5edpxzURwlSV3dWXW6/Rs6avEWEoONJQqSnK9o+ymm7b25oxWnXXS434ja/oVxb6B4N8LXjX2leGLOS3F80ZT7XcyyNJNIqnkR7iAoODhcnrU4mcWo04aqPXu+prkuErwlWxuKXLUrST5b35YxVop+dtX6nN+HdDvfE2v6d4d04A3Op3UVpFkHAZ2CgnHYZyfYVhTg6s1CO7PVxmLhgsPPE1Phgm38lc7HxJ400LwpfyeGfAPhrQ5bPTZTDJqmp6Xb31zqDqSHkPnK6RxsRlVQAgYyck11TqwpPkpRVl1aTb+88LCZdiMfTWKzCrNSmrqEJyhGCey91ptrq22r9DS8Razp3iD4Gtq9p4csdHuX8VwxXSWO5beZltJSHWIkiM4YAhTtJGQBk1pUmp4bmSs+bptszlweGq4TPVRnVc17Ftc2sl78dG+uq0b16XZzq2Nj/wAKa/tT7FB9s/4Sf7P9o8seb5X2Xds34ztzzjOM81g4r6tzW15v0PTVap/bXsuZ8vsr2vpfnte217dR3wcsbHVPiPpFjqVlBd20v2jfDPGJEbEEhGVbIOCAfqKWDipVoqSutfyK4jrVKGWValKTjJcuqdn8S6nGgM5CjvXNue23ZXPR/gzBJea74h0y3aFXm8J6zErTTJEgZrRwNzuQqDnlmIA6kgCu/Bq8pRX8svyPluJZqnQo1ZXsq1J6Jt/GtkrtvskrvoZemfBjxhqiXN0mo+F4rKxRZLu7/wCEksJorZWbarSeTK7KCTgccmojhKkru6sv7y/RnRX4kwdBxhy1HKWiXsqib66c0Un94fELVtCXRvDfw+8MX/8Aa0Ph8XUlxqEaMqXN5cupkESsATGoijVWON3JwO5XlHljSg72vr5sWUUK7rV8xxUeR1eVKOl4xina7Wl3dtrptc0vFGpaZ8LZj4H0Pw9o15rVkiLrOq6jZQ35+1EAvDBHMrRpGhJQkpuYgnjirqSjhn7KKTa3bV9eyvoc+BpVM8X16vUlGlK/JCMnD3ekpOLUm5b2vZK25Fqp0jxr4GuvG1poNhpOsaDeQ22pR6fD5Ntc284byphEPlR1dCjBcA71OM0pctak6qVmt7bal0PbZbj44GdRzp1E3Fyd5KUbXV92mndXu1Zmj4rupPh7ofhg+HPCWjS2mr6Ta6lPq2oaVDftdXMiZmhDzq6IsZ+TYgVhtyT81VVfsIx5IqzSd2k7vqtexzYCH9r18R9ZrTUoTlFQjNw5Yp+7K0Wm3Le7bWtlscPq+ot41120Gk+GNP028vBHam205WjhnnLEB1RmIjJBUEKQuRnAya5pv201yxSb7HvYel/ZmHl7arKUY3d5atK210ru2ru9emtjsfEniLRPhteS+DfCWg6Lf3OmSGDUNW1PTor2S7uVOJRGsyskcIYFVAXJAyWya6Kk4Yd+zppNrdtXu/n0PFweExGdQWNxdScYz1jCMnFRi9ruLTcmtXd2T0sZnitNH8UeCrb4g6fpNnpOoQ6l/ZWq2tkhS3kZ42kgnjTJEeVjkVlHBKZAGSKiqo1aarJWd7O23kzqwEq+Bx0suqTc4OPPBy1krO0ot9bNppvWzsyppPjU2VjbaL4W8CaI986KJbu7sF1O5nlHUqk6tGikfwrHkcnJOCJhV5Uowgr+l3+On4G2Iy72tSVfF4ifKtkpOnFLzcWpN+bl8jc8e6DqN14CsPG+t+CP+EZ1NNTOmTLFpzWUN9G0RkjlWLAVWG11JQAHK8VpXpt0lVlHld7bWv8AI4MqxlOnmE8DQr+1hy8yvLncWnZpy1dndNXd9zmr+2tE+Gug36W0S3M2uatDJMEAd40t9PKKW6kKZHIHQF2x1NYSilRi+t3+UT1qNWbzOtTbfKqdNpdLuVW7t3dlf0XYd8PLa1vdeuoby2iuI10PWpgsqBgHj025dGwe6sqsD1BAI5FLDpSm0+0v/SWPN6s6eHjKDaftKS07OrBNejTafdOxze+sT1TsvAWhaGdM1nx34stZLvStAEMcdirmP7deTFhFCX6hAEd3x821eOtdOHpx5ZVamqXTu3/Wp4Ob4vEe1pZfg3y1Kl25b8sY2u7d9Uo30u/IQfFJp7qRNU8B+D7jTJsK9jDo0NsUTuI7iMCdWxnDNI2D69Kr6zr70I27WS/Hf8SXkfLFeyxFVTX2nNyu/OLvBryUUX/jdp8l58ZL/R9Jt3eScadbW0RcFmLWkCoueATyBnirxkb4hxj5fkjl4ZrKnk0K1Z6Lnbf/AG/Jtj/EviLRfh3fy+CvCOgaJfz6VIbfUdX1TTYb2S7ukOJRGsyskcIYFVAXcQNxbJoqTjQfs6aTtu2k7v59AwWEr5xTWNxlScVNXjCEnBRi9ruLTcmtXd2vpbQo+KotG8TeCbb4gabpFlpOoQal/ZWq2llGUt5GeNpIJ40yRHlY5FZRwSmQBkipqqFSkqsVZ3s7beTN8BKvgcdLLqs3ODjzwctZKzSlFvrZtNN62dmdH8RdQf4ZazaeG/Dng7QP7Hjt4JrbUL/R4L6TV0aNWeUzTI3BZiMR7do4GK1xD+rSUIRVu7Sd/m/0POyeks7oyxOJrT9o204xnKCptNpLli1qkvtXvueb+INXtdb1STUrLQ7LSElVN1rZ7/JVwoDModiQCcnGcDOK4ak1OXMlb0PqcHQnhaSpVKjm1fWVr26XslsuvU0vhn/yUfwp/wBhux/9HpV4b+PD1X5nLnj/AOEzE/8AXuf/AKSyv49b/iuvEfH/ADFrz/0c1Kv/ABZer/MvKv8AcKH+CP8A6SjoPg5/yE/FB/6k/W//AEket8H8U/8ADL8jzeI/4WH/AOv1L/0tC/AOJ5/ijYQIUDSWGqoC7hFBOnXA5ZiAB7kgCngVeul5P8mTxXJQyqcn/NT8/wDl5DsVNK+DPjHVjcSW974YFtZxGe7uR4l0+WO2izjfJ5Uzsq5IGcdSKUcJUls1p/eX6MuvxHg6FlKNTmk7JeyqJyfZc0Ur9dxfHOq6FpnhbRfhz4a1ZNUTTLm51HVL+FGEFxfShExDvAYxxpEqhsAOSWx0orSjGEaMHe1235vt6BldDEV8XVzLEw5HNRjGL3UI3fvW0vJtu2ttrnQa/oWl6t8L/hvLf+M9G0Vo7DUVWO+ivHaQf2jP8y+RBIMduSD7VrUhGdCneSWj3v3fZM4cLiquHzXHKnQlUvKGsXDT93H+acX91zhNb8P6TpNolxYeONE1mRpAhgsYb1JFGCd5M9vGuBgDhicsOMZI5ZwjBXUk/S/6pH0GFxdavPlqUJ01beThb092cnf5W8zpPFX/ACRrwD/2Etc/naVtV/3an6y/Q8zAf8jvGf4aP/uQr+EvFXhmbw5J4C8eWV42lveG+sr+x2tc6fcMqo5CMQskbhU3JkH5cg5pUqsHD2VVabprdGmYYDFRxKzDL5Ln5eWUZfDOKba1Wqau7Oz3s9CfXPhZqEely6z4K1mx8V6TbJ5txLp5IubZOPmntm/exjO7kBl+UnNFTDS5eak+ZeW/zW5nhc9pyqqhjoOjUeiUvhb7Rmvdfpo9djga4z6E9D8bD/i1Hw1/646t/wClhrsr/wC70v8At78z53K/+Rvj/Wn/AOkHAqK4z6U6b4ZKW+JHhUAdNbsT/wCR0rbDfx4eq/M8vO3bLMT/ANe5/wDpLK3ilkg8S6uqAFzfXGT6fvDU1dJy9WbYBOWFpN/yx/JGOCSSSSTWZ6GwtAwoAKACgAoAKACgAoAKACgAoAKACgAoAKACgAoAKACgAoAnhAjjaYjPYU13Mp+8+UgJJJJ6mkabBQMKACgAoAKACgAoAKACgAoAmgUIrTMOg4poym7vlRCSSST1NI02CgYUAFABQAUAFABQAUAFABQAUAFABQAUAFABQAUAFABQAUAFABQAUAFABQAUAFABQBJKmyOMdzkn9KGRF3bI6CwoAKACgAoAKACgDta+KPECncq4UxiEelNMBtUAEZoAaRigAoAODTTAljfcPKkPB6Vad9GZyVveRHIhRtp/Ck1YuMr6jCMUi0xKAAEggjqKadgJnAmTev3h1FafErozXuuzIak1GkYoHcSmmDQhGaokSgBc+tAxCPSmmNMKYxCM0ANoAKACmmUmFUMlicEeU4BB6VSfQzmvtIjeF1faAT6EUrApJq4v2dyOStPlZPOhrW0ijIwfpTsylUTIuQcGg0F4NFwEIxVAFADSPSgaYlAwpgFO4BTAQj0oAbQAEZp3AbyKYCg560wAr6UFJiYJOKBjhA7/AMOPc00mS5JDvIRBmWTHsKqwuZvZB50UeRFH+Jp3sHK3uRvK79Tgego5hqKQymUBGaAGkYoASgBCPSgaYA+tNMoXANUA0jFADo5GjbI6dx60J2JauWBFFIfOA69j0q0zNtrQYbqMHABI9adx8jFZY503Dr2PpRuJNwYxUW3XzHJ3HoBTWm5TfO7IkSeNxydp96pO5Lg0KXj7Ov50CsxvmAozoc4BoDls7Mht3dm2k5HXnrSRrNJK426ZlYIDxjNNsKequVyxB3KcEUJmjV9GdN8PVD/EDwpJjBGt2B/8jpXVhX++h6r8zxM50y/EL/p3P/0lmR4+Q/8ACc+Iv+wtd/8Ao5qWI/jT9X+ZvlX+4UP8Ef8A0lHT/Cq2vbPRfGuu3avFon/CPXdhNK/EUt1KFFvEM8M/mbWAHIC54rowicYVJv4eVr5vY8vPZQqV8Lh4a1faRkl1UV8T8la6+ZjacuPhX4i/7GDRv/SbUqyj/u8v8Ufykdtb/kbUf+vdX/0qidbaa9rL/BnSLjw1ZaVd/wDCM313Bq0V7pFpfyQpOyyQzqJ4nKRkiRCRgblGe1dMak/qsXTSfK3e6T32eqeh5FTCUVnVSOKco+1jFwcZzgm43UovllFNrRpa6NnL2PxO8YQXkFxptj4bju4XEsLweE9LEiOpyGUrb5BBGQR0xWEcXUTvFK/+GP8AkepVyPBzg41ZVHF6O9araz6O8xPC1xcX2jfEG8un3zXGhxyyNgDczatYEnA4HJp0m5Rqt9v/AG6JWOpxpV8FCOyqNL/wTVOQ2VzHtHc/Gt5Yfi34jnhdkdL7crqcFSFXBBHQ11412xEmu54PDUVLJ6EXty/5nYCC0ufGVv8AG1rWJtO/sdvEk6lMRHVY28gw9OrXhR+Ryr55611aOosV0tzfPa33ni804YKWRp+/z+yXf2b97m+VO69V0OU+DessvxCkW+vLdLjxBZX2mrdXiJLEtzcQuI2lSQFHUyFQwYYIY5rnwdT99q/iTWvdr/M9biLDXy5ezi7UpQlaN0+WMldJpppqN2mtdNChqnjfxromo3GkavoPhi0vLSQxTwy+ENKVkYdQR9mpSr1YScZJJr+7H/I3oZZgcVTjWo1Kkoy1TVarr/5OZHiTxb4i8UW+n22tG0W2sUk+xw2um29nEiu2XKpBGinLLycHkH3rOpWnUSUtltol+R2YLLsPgpTlQvzStzNylJ6LTWTb2Zu/HBT/AMLY8SnH/L4f/QVrbGv/AGiXqcXDH/Ioof4f1YuD/wAKM6f8zZ/7Z0X/ANl/7e/QP+Z9/wBwf/byre2k03we0e+iAaKz8S6lFMc8o01rZGPP1EEv/fJpNXw8X2k/xS/yNaVSMc5q03vKlTa/7dnUv93MvvLvwm8Oavf3Ou+Ibe2xp+l+HtaFxO7BV3yaZcqsa5+85yW2jnarHoKvC05ScprZKX/pLMOIMZRpQo4aT9+dSlZeSqwbb7Lpfu0i38Fry8lTxV4V0lLN9W1rSQdNjvLWG5iuJ4Jkm8jyplaNmdFk25HDBcc4qsG2+eEd2tL2ezvazOfiSnCLw+LrX9nTn7zTlFpSi483NFppJtXt0vfQw5PiP4pgleCfSPC0ckbFHR/CGlBlYHBBBtuDWTxE1ul/4DH/ACPQjk2FmlKM6jT/AOn1X/5My/EviXXvFF7BeeIJImmt7aO2hSGzitY44FBKKscSqoGGyMDoaxq1Z1Xef5W/I7cDgcPgabhh07Ntu8nJt9W3Jt307lbTbbXVEutaNBfr/ZZSWW7tVcfZSThWZ1+5kjgkjmpgp/FHp+BpXlQ0oV2vfuknb3u6s9/M9K8D+ML74p+I7DwL8RNMg1+PVWNqmqeRHHqVjxnzxOAC6ptLsJN2VDfSu+hWeKmqVZXv16rzv/mfLZpl0Miw08flsnTcNeS7cJf3eXo3snG2tjA8EK1x8N/iDZQDfcC30678peWMMdyBI4Hou9MnsDmsqOtGol5fmehmXuZngpy0V5q/S7jovV2dih8KtD1TX/iDoVtpVo0zW99BdztkKkMMcis8jseFUDuepIAySAZwsJTrRUe5059iqWEy6tKq7Xi0u7bTSSXV/wDD7Il1P/ksN3/2Msn/AKVGib/2h/4v1Jof8iaP/Xpf+kFb4lDPxH8V/wDYbvv/AEe9Z4n+NP1f5nRka/4TMN/17h/6SjmyMVieodp8UB/oPgf/ALFW2/8ASi4rrxG1P/CvzZ89kn8TF/8AX6X/AKTA6r4meLvEcS6J4w0nTvD9xout6XaCKe48O6fdvFcwwJFPbyTSwM7Orxkjcc7SuOBXRiKs1y1IpWaXRPVKzV7Hk5Ll+Gk6uCrSmqtOcrpVKkU4yk5Rkoxmkk0+nW99Tiv+Fl+L5bK+s7aLRLWG8tntrt7Hw7p9s7QOQGUyRQKygnA4I5xXK8TUaaVtd7JL8ke4skwcZwnJzbi01zVKkldbO0ptNr0OVrmPasdVpPjH4h/DeSXRYbm8sIpMST6XqFsHgkDAEF7eZSvI77c4PWumFath/d28n/kzxsRl2XZylXaUmtpxdmvSUXfR9Ll74hWuj6j4Z8M+OdP8OxaHda217b3drbfLaytbmIC4hTJKKxkZSucbomwPW66jKEaqVm7+mltUc2USr0cVXwFSp7SNPkab+Jc3N7sn1asmnvaSuM+NYB+It7/15ab/AOkMFLGP98/RfkiuGl/wmw/xT/8ATkip8UIJY9e02dkIjuPDmhvE3ZlXTbdCR9GRh9QaWJ+NP+7H/wBJRrkck8PUit1Vq3/8Gzf5NM6/XPEmvf8ACtPCHiXQLDRbqx06zbRNR+16FY38lpcxzSOm6SeFnVJI5FZRnaCHA5zXROpL2MJwSslZ6J2d/NdTx8Lg8P8A2nicLiJTU5S542qVIKUXFJ2UZJNxaab3tY5Ww+KnjS0uBcaXB4etblFfbNa+F9MilRdpDFXS3DL8u7JB6ZrnWKqRd42v/hj/AJHrVMhwVSPLVc2tNHVqtb6aOdnqciB61ynvGrdeE/EFr4es/FcmnSNpN87xx3cZDosiNtKPj7jdwGxkEEZFaOlNQVS2jOKOPw9TEywil+8jZtbOzV7ruu7V7Pcd4LHiUeLNJ/4Q/wC0DWvtSfYvIzu8zPHTt1z2xnPGadBz9ovZ79CMy+q/U6n123srPmvtb+tvPY0Piu+kS/ErxNJoPlGxbU5zGYc+WTvO4p/s7t2O2MY4q8U4+2lybXObIVWjldBYi/NyK999tL+dt/M1PHi/8W1+GYx/zDtS/wDTjPWld/uaXo/zZyZUv+FPH/4of+m4h8LLmy1K08RfDm/uorQeKrSJLK4lcIiX8EnmQK7HhVc7oyexcUYWSkpUXpzbeq2DPac6E6GZU1zexb5ktXySVpNLq1o/kcVqmlalomo3Gk6vZTWd5auY5oJkKujDsQa5pJwk4yVme5Qr0sVTjWoyUovVNbM7eGGVP2f7+V43VJfGFn5bFSA22yuc4PfGRn6iupL/AGR/4l+TPBnJPiKCT1VGX/pcBlyP+LBaZ/2OF9/6RWtD/wB1X+J/khw14gqf9eYf+lzOBA9K42z6I9D+DgPneM/+xO1X/wBFrXXg38f+FnzvEfw4X/r/AE/zZ57t9a47n0djuvhReafNqGreC9Xu47Wz8Wac2mrPN/q4LoOsttI57ASxqpPYOT2rqwkotulJ2Ulb59PxPBz+lVjTp46jG8qMuay3cbNTS8+Vt/I5HWdF1Xw9qlzout2E1nfWchjnglXDI3+GMEEcEEEcGuecJU5OMlZo9fDYmljKUa9CSlGWqaO8+FllN4VstR+Kupr9ngsLS4s9FMmR9r1KWNo1CD+JY1Z3cg8bVHU12YVOknXl0ul5v/gHz+e1Vj5wymlq5OMp2+zCLTd+zk0ku+oz4T4WHx3CvQeDb/8A9Dhowr/iL+6/0FnyblhJP/n9D8pGH8NvFdr4W1x4Naha40DWYTp2sWwJ+e2cjLr/ALcZw6kc5XGRk1lh6ypStL4Xo/T/AIB6Gc5fPHYdSoO1WD5oP+8unpLZ+TKvjfwjdeCfEt1oNxKtxEm2W0ukB2XVs43RTIe4ZSD7HI7VnXpOjNwfy80dGV4+GZ4WOIirPZrrGS0afmn/AJl34V65ZeG/iP4c1rUm2WltqMJuHLbfLjZtrPn/AGQS34VWFmqdaMpbXMc+wk8ZllehS+JxdvN7pfPYyPF3hjUvB3iK/wDDeqxlbixmaPcRgSpn5ZF9VZcMD6GlVpyozcJbo6cBjaWZYaGKovSSv6Pqn5p6M7S40rUbD9naO4vrKaCO+8Wxz2zSLt82P7HIu9c9VyCM9ODXS4uOEu1vL9Dw4V6dXiNxpyTcaLTt0fOnZ+ZQt1Nx8DbpYP3jWXimKW4VeTEklqyozeilkYA9MjFQtcK7dJfodEvcz2PNpzUml5tTTaXmk0/Qv/s/aHqup/EW01KytGe00uKeW7nJCpEGhkVASf4mY4Cjk88YBIrAQlKspLZb/cY8W4qlQy2VKb96bSS6u0k38kt3svmjz+ELGhmbH+zXEtNT6OV5PlR2/wAHcnVPFBPfwhrn/pI9deDfvT/wy/I8HiNWpYf/AK/Uv/S0YPw+8WnwV4kj1S4tBe6dcRvZanZsARdWcgxLGc98YI9GVTWdCt7GfM9Vs13R3Zvl39pYZ0ovlmmpRl/LJbP/AD8myz4t8OL8OfG9s1pL/aOmboNV0u53Y+2WbNujbOODwVbjhlbjiqq0/q9VW1W680YYDF/2xgZc65Z6wmv5ZLRr9V3TR2Xxa8T+KNF8b315aWHhq60nXJX1TSr2Twrpkv2m2mO9SZGtyzuu7a5YltynPJroxVWcKraSs9U+WOz+R42QYHCYnAwhOVRVKa5JxVWquWUdHoppJO11bSz0OM1f4geKtR0S70Jk0q30+8aL7WthodlZ+YyEtGGeCJG4IJAz6+9c8685RcdLPskvyR7WHyjC0a8cQuZzje3NUnK19HZSk15DtF8W/Eb4dyy6Jbz3lhFJtkuNL1C2D28gYAgvbzKV5Hfbkg8GiFWth/dWnk/8mLE5flubpV5JSfScXaS9JRd9O17XOq1K98OabcfD74pw+HE0WS71R21C1tBi2lWzmgJngjySgbe6lc43RHA9d5ShF066Vtde2ltUeTRpYmvHGZVKr7RRguVv4lzqXuyfW1k772auRfE3xN4w8L+NdTtJ9N8MS21xcPdWF23hTS5Fu7WQ7o5VkNt+8yrDJyecg8g0YmpUp1Gmlbp7sdV9xeSYHBY3BU5xlUUkkpL2tVcslo00p6WfTt5HG61438S65o39kXsWlwafLcpcslhotnZCSaJHVSzQRIW2rM/BJA39Oa5p1pzjyu1vJJfkvM9vDZZhsLW9tDmc0mvenOdk2m7KUna7itux2/xG8T618NtQT4f+A55dC022srWV72zPl3WpvLCkjTvOvzlSWICq20AYxXTiKksO/ZUtFZard6b3PCyfBUM5pvMcwXtJuUlyy1jBKTSiovS6tq2r31Keq2/iV/ga2r+Ixfv/AGj4mtpbWe8dmaaMWtwNyljkruJ56E5x3qZKf1bmn1kvyZtQnhVnvscNb3aUk1G2j546O3Wxi3lpNN8HtGvowGis/EupRTHPKNNa2Rjz9RBL/wB8mspK+Hi+0n+KX+R30qihnNWm95UqbX/bs6l/u5l95d+Evh3V7+613xDBbY0/S/D+tC4ndgq75NNuVWNc/ec5LbRztVj0FPC05ScprZKX/pLMc/xlGlGjhpP351KVl5KrBtvsul+7SOErkPokd/4YtJfEvwn8T+HdPUvf6TqFpr4hU5ee2WOWGYqv/TPzI2J54J44rspL2mHnBbpp/LVP7j5zHzWCzfD4mp8E4yp36KTcZR1/vWa9Tg7DTr/Vr6HTdMs5ru6uXEcMMKF3dj0AA5Nc8YubtHc9ytWp4eDq1WlFatvZHqfxR1GHw7+0Wus36t5OmX2kXMwXk7Y4Ldmx6nCmu3EyVPF8z6Nfkj5PI6DxnDfsae841EvnKaRB8TPE3jDwt401Ozm03wvLa3Fw91YXTeFNLkW7tpDvjlWQ23z5Vhk5POQeQaMTUqUqjTSt092Oq+40yTBYPHYKnOMqikklJe1qrlktGmufSz6dttDkNV8ZeKvEmlpoM1rpqWdzdxzCHTtDs7MzXEasqZNvEjOVEzgKSfv9Oa55Vp1I8rtbySX5LzPZoZdhcHVeIi5cyTV5VJytFtN/HJpX5Vr5FvR/Hnj7wGs3hiaWT7FE5W40XV7UT26tyWBgmB8sncclQp96ca9Wh7j27P8AyZjiMpy/NWsUvie04O0v/AovXyvdFz4maXokUXh3xNo2kf2K3iPTTfXGlhiUgkE0kfmRbjuEUgTegPQZwSMUYmMVyzircyvb5/kyMjr15Ovha0/aeylyqfVrlTs7ac0b2b+/U5vwvq6aB4l0nXZEZ102+t7tlXGWEcitgZ4zxWFKfs5xn2aPUx+GeLwtTDr7cXH700bnxc8P3ehePtWlkxLZarcyanp10h3R3VpOxkjkRujAqwBx0II7Vri6bhWfZ6rzTPO4fxcMVl9NLSUEoyXWMoqzTXTVfcXfhpby6XoXi/xleq0WnRaLc6RHKeBNd3S+WkS/3iFLuQOirk9RWmG92E6j2s182YZ1ONfEYbBQ1m5xm12jB3bfbWyXdsT4Er/xcuz/AOwbq3/puuaeBf75ej/Ji4p/5Fkv8VP/ANOQOf8AAniufwV4kg1lbaO6tWVra/s5ACl3aSDbLCwPBDLn6HB7VjQrexmpdOvmup6OaZfHMsM6N7S3jLrGS1jJej/AtfEbwfB4T15f7JuGutD1WFdR0e6KkebaSZKg5/jXlGHUMpqsRSVKXu/C9V6GWT5hPH4f98rVYPlmu0lv8nuvJmx46X/i2vwz/wCwbqX/AKcZ6uu/3FL0f5s5MqX/AAp4/wDxQ/8ATcTgdorjPorHfeKh/wAWa8A/9hHXP52lddX/AHan6y/Q+ewP/I6xn+Gj/wC5DnLnwhr2l6Pp3iW+sCNM1NWNrdI6vGzKxBQlSQrjaSVOCPSsvZTjFTa0Z6UMww9etPC05e/DdbPXrruvNaGn8J38Rn4k6DJ4YaZb77dESY84EO4eZvx/yz2bt2eNuc1eFc3Wjyb3OTPo4ZZZWWKty8r+/pbzva3mY/jD+y28Xa22hiIaadSuTZiIYTyPNby9vttxj2rKty+0ly7Xdjty5VVg6Sr/AB8sea+97K9/mdb42H/FqPhqP+mWrf8ApYa6K/8Au9L/ALe/M8rK/wDkb4/1p/8ApBwSKSQqjJNcZ9I3Y3fCdxqemeJ9Iu9E0yXUtRtr2G5gtYo2dpnjcMECqNxzt7c1rRco1IuKu7nn5hClXwlWFeahBxabbSsmrX106mdrT3kus382oWj2t091K08DqVaKQudyEHkEHIweeKibbk29zpwsYRoQjTd42Vn3VtH8yqtSdQtABQAUAFABQAUAFABQAUAFABQAUAFABQAUAFABQAUAFACohdgo/wD1UCb5VckuHGRGvRabIprqyKkaBQAUAFABQAUAFABQAUAFACqpZgo6mgTdlcmuGCqsK9B1pszgrvmZBSNQoAKACgAoAKACgAoAKACgAoAKACgAoAKACgAoAKACgAoAKACgAoAKACgAoAKACgB8SeY4HbqaETJ8quLcPukIzwvFDFBWRHQWFABQAUAFABQAUAdsRiviTxBKACqTGmFMoCM0ANIxVXASmAhHpQAlABn1p3AnUrMuxvvDoa0TUlYzacXdEBBU4IwRUlp3EI9KRSY2gY+KTy2z27iqTsxSV0OmjA/eJyp9Kp90KL6MipFCEelA0xtNMdrgRmmIaRimIAcUALwelNMaYlMoSgBCMUAJQAUxpjo0Ltjt3qlqEpKKLeQo5OAPWr2OfVvQhedB90E0cxoqbe4JMjnHQ+9NSTIcGgliEg9GHQ02hxnylMgqcHgipN07i5B60DAjFNMBKYCEZoBMb0oKCgBwRyMhGI+lUmF0Gx/7jflTFdB5EjDIWnYXMkJ5EucFcfjRythzoX7M/crT5WLnQeRECd0vTsKegczeyDdbJjALU9A95gZxj92gFPm7DUe7I2lkPVsfSlzMtRQykUNI9KaYCUwCncAqgCgBCvpQA2gAIzQO9hvIoHccCDVXGIR6UwLLZNt8p/hH/wBen0MV8WpUIzSubE1qCC3pxVxdzOoRy/NMwTJ5oZUdFqOFtIeTgfU00mHtEBtpAMjafxqrC50OiVtrwsMEjIzQhSeqkQRbklHB9CKEaStKJPPCZMFSARxzTaMoT5dyAWjsct8oHvSsaOouhbtL2/0m9tdU0qURXdlPHcQPtB2SIwZTggg4IHBGK1jNwalHdHNVo08RCVKsrxkmn5pqz89jXm+KPiue6e8uLXw09zJIZXlfwtpZdnJyWLG3yTnnPXNbvGVW7u1/8Mf8jgjkGEjBQi6nKtLe1q2t2+MzfE3jbxb4wEKeItamuobb/UW4CxQRdeViQBFPPUDJqKuJqVvjd/y+46sFlWEy67w1NRb3erb9W7t/eZseo38OlXGiRz4sru4hupotq/NLEsixtnGRgTSjAODu5zgYzVSSi4dHr91/82dUsPTlVjXa96KaT8pNN+Wrivu9Sbw/r+u+FdSXV/Dupz2F2qlPMib7yHqrA8MpwMqQQfSqpVp0pc0HZmeLwNDH0vY4mClHs+/ddn5rU3Jfit47eC5t7fU7SwF4GFxJp2l2llLLu+9ukgiRznvk8962eMrNNJ2v2SX5I4I8P5epRlKLly7KU5zS9FKTX4HOWepX9hbX9paT+XFqduLW6Xap8yISxyhckZHzxRnIwflx0JBxjOUE0uv+d/0PUqYenWlCc1dwd15Ozj+Umte/cpmM0rm9i7rms6p4j1a51zWbn7Re3j+ZNLsVNzYxnCgAdOwq51JVZOcnqznw2FpYOjGhQVox0S1f56lgeKvEa+F28Frqkg0V7r7a1rtXBlwBndjdjgHbnbkA4yAar20/Z+yv7u5l/Z+GeL+vOH7y3LfXb02v52vbS9jHMZ9KzO2x18fxX8erbW1rc6naagtmALeTUtLtL2WHH3dsk8TuuO2DxgYrpWLrWSbvbuk/zR4z4ey9ylOEHHm3UZzgn6qMkn9xg+IPEOveKdRbVvEOpz310yhPMlb7qDoqgcKoycKAAM9KyqVZ1Zc03dno4TA4fAUvY4aCjHy7933fm9Rmt6zqniTVrnXNZuvtF7eP5k8uxU3NjGcKAB07CnOpKrJzluysLhKWCoxw9BWjHRLV/nqB1nVf7C/4Rr7V/wAS37X9u8nYv+v2bN27G77vGM49qOeXJydL3D6rR+sfWre/blvrte9rbb/MteG/GHiTwkt5FoV8kcOoIsd3bzW0VxBOq5wHilVkbGTjI4yfWqp1p0r8j3+f5mGNyzC5hyuvG7jqmm4teji0195bv/iR421J4TcauqRW1tcWkNvb2sMFvFFPC0MoWGNFjUtG7LuC5GeCCBi5YmrLd9+1tdHpsYUskwNFPlhq3Fttycm4tSjeTbk7NJ2vY5uFpreZLi3keKWJg6OjFWVgcggjoQe9YJtao9OUFNOMldM7M/GH4hSTRXVxqljc3cAxHe3Oj2U90vbid4jJn33Zrp+uVr3b172V/vtc8VcN5ck4Rg1F7xU5qP8A4CpKP4HL6nqepa3qE+raxfz3t5ctvmnncu7npyT7AD2ArnlOU3zSd2exh8PSwtNUaEVGK2S0SLPh/wAS+IPCd+NT8N6vc6fc7djNC+A691dejr7MCKqnVnSfNB2ZljMBhswp+yxUFKPn08090/Namrd/E/xtc2d5ZR39lZJqC7bt9O0u0spbhc5IkkgiR3Bycgk5yc5ya0eKqtNXtfskvyRwwyHAwnGo4uTjtzTnNL0UpNLystDF8PeIdc8Kamms+HtRlsrtFZBImCGRhhlZSCrKR1BBBrOnVnSlzQdmduMwNDH0nRxMeaP6rqnun5o27v4peOryKG3/ALUt7WCG6jvRDY6fbWkbzowZXkSGNVkIYA/ODzWrxVV6X89El+SOGnkGApty5G2043lKUmk1ZpOUm1pppYwJNV1KbWH1+W4zfyXJvGl2KMzFt5bbjb97nGMVi5ycufruelHDUo0Vh0vcty28rWt32E1LULzV9Su9X1Gbzru+nkuZ5NoXfI7FmbAAAySTgAClKTnJyluy6FCGHpRo01aMUkl5LRFfrSNbGhqPiHWNV0rT9Gv54ZrbS0aO0LW0QmjjLM2wyhfMZAzMQrMVGTgCrlUlKKi9l/W+5x0sDRoVp16aalPV6uzdkr8t+VOyV2ld9S14a8ceLPCMVxbaDqzQ210QZ7WWGO4t5T0y0UqshOOMlc4qqdepSuoPR/d9zMcblODzCUZ4iF5R2abUl6Si0/xJ9Y+IPi7XdJGg3uowwaZvEhsrGygsoGYHILRwIitg88g889ac8RUqR5G9OySX5E4bJ8Hha31iEW5/zSlKb+Tk218jndorE9Sx1Nv8TvG8GmwaPPqVrqVna8W8Oq6dbagIR6J9ojcqB2AwBW6xVVR5W7rzSf5pnj1MiwE6rrRg4Se7hKUL+vJKN/mY/iPxL4g8W341LxFqct7OqCNN2FSNB0VEUBUX2UAdTWdSrOq+abudeDwGGy+n7LDQ5Vv5t923q35tkWtaxqniLUX1bWLr7RdyJHG0mxUysaLGgwoA4VVHTtzzSnOVSXNLc0w2Fo4OkqNFWirvq9229/Ns2rD4l+NNN0210qDUbWWCwjeK0a5062uJrZHzuWKWSNpI1OTwrAc1rHE1YxUU9ttE7fNq5wVsjwNarKtKLTlZu0pRTa2bipJN+qM3wz4s8TeD7qS88N6rNZPOnlzKoDRzL/deNgVcezA1FOtOk7wdjpxuW4XMYKGJgpJbd16NWa+TNS9+JnjW/wBNudH/ALRtLKzvc/aotN021sBOD1En2eNC4PcHIPerliqsouN7J9kl+SRzUciwNGrGtyuUo7OUpzt6c8nb5HMAYrA9ixs+GvGfirwfLLL4a1q4shcLtmiXDxTD0eNgUf8AEGtKVapR+B2ODHZZhMxSWKpqVtns16NWa+TNGf4qeOpbG40621O006G7yLj+y9LtbB5QeoZ7eNGIPcE8jg1o8VVacU7X7JL8kjkjkGXxqRqSg5OO3POc0vRTlJfgclsrnPZsaN/req6npmmaPfXfmWmjxyQ2UflqPKSSRpHGQAWy7MfmJ64HHFVKpKUVF7LY56WEo0KtStTjaVRpyeurSSXpoktDOKelSdFjro/ir48Wzt7C71S11OK0/wBQdV0y11B4sdAr3EbsMdsHgcCuhYurZJu9u6T/ADTPFlw/l7nKpCDg3vyTnBP1UJRX4GT4l8Y+KfF8kUniPWZ7wW67YIjhIoR6JGoCJ+AFZ1K1Sr8budeCyzCZcmsNBRvu92/Vu7fzZZ0Xx94m0DRf+Edsm0ybTvtT3ot77SLO9VZ2RUZ1M8TlSVRRwccVUMROEeRWtvqk/wA0ZYnJ8Li6/wBZnzKdlG8Zzhom2l7slfVssj4k+JP+gb4U/wDCS0r/AOR6f1mfZf8AgMf8jP8AsPC/zVP/AAdW/wDkzI0vxDrOizahcaZdJbvqlrNY3WyGPa8Ev+sQLtwoP+yAR2xWcakoNuPXT7zur4KhiYwjVV+RqS1e8dnvr8736mcFAqDrsIVBoCx1dt8UvHNvp9tpU2p2uoW1kALZNT0y1vzAB0CNcRuygZ4AIx2roWKqpKLd0u6T/NM8apkOAnUlWjBxlLfklOF/VQlFPzKGveKPEnimcan4l1ee9lRPLhVyBHEn92NBhUXgHCgDvUTrTqvmm7nRhMvw2Bj7LCwUVu+7fdt6t+bbKWka7rGhfbxpV35H9qWclhd/u0bzIHILJ8wOMlV5GDx1qYVJQvyvdWNsRg6GK5PaxvySUlq9Gtnp69dDP8uoOqxp6l4g1nWLDTdM1O9NxBpELW9kGRd8UTMW2b8bmUEnAYkLkgYFXKpKaUZPbY5qGCo4apUq0o2c3eW+rta9tk+9kr9bmaVBqDpsdVZfFHxxYabZ6T/aVpd22nACzXUNMtb1rYDoI3njdkA7BSMdsV0RxVWMVG90trpP80ePVyHAVasq3K4yl8XLKcL+qjJJ3633KOueOvGHia1nstf1y4v4bi5S8cTBWPmojImDjKqFdgFBC89KidepUVpu/U2wuU4PBTU8PTUWk46dm036ttLV6+ZD4Z8W+JPB1xPc+HdRNsbqPybiNokmimTOdrxyBkcZ9QcUqVadF3gy8bluGzGKjiY3s7p3aafk0018ma4+KHj2e70+aPWY7ZdMZ3tYLWxt7e3iZkKMwhjjWMsVZhkqTzWn1qq2nfbySX3bHJ/YOXwhOLhfntduUpSdndLmbcrXV7XOYnxkRr0WsGevCPUtaPrmq6BLdTaRd/Z3vbOewnPlq++CZCkifMDjKkjI5HYinCpKndx6q33mWJwdLFqMa0bqMlJb7xd09Oz+XczjHUnRY0bzX9Zv9E0/w7eXYlsNKaVrOIxJmHzW3OA+N20tztJxnJAyTVupKUVBvRbHLTwVClXniYK0525nd620Wm10tL2vY2PDvj7xh4c0mTSLDUkk0x2LCxvLSG8twx6kRTo6qT3IHNa08RUpx5U9Ozs1+Jw4zJ8HjKyrVIWn/NFyjL74tNkPiDxj4r8V2kFnr+qA2Nod0FnbwR21vGcYysUSqgOOM7c44qalapVVpvRdNl9yNMJlmEwE3PDw96W8m3KT/wC3pNv8S3F8U/GtvpsGjNqNtqFlacW8WqadbagIhjACfaI3KgdgKtYuqo8t7pd0n+dzCWQYGdV1+VxlLdwlKF/XklG5h+I/E3iDxbfjUvEWqTXs6oI03YVI0HRURQFRfZQB1rKpVnVfNN3O7B5fh8vp+yw0FFb+bfdt6t+bbNLSfiN4y0bSB4ft9ThudMRtyWeoWNvfQxnOfkS4RwnIz8oHPNXDE1YR5E9OzSf5nNiMkwWJrfWJRan/ADRlKDfq4OLfzKviXxp4p8X+QniDVXuIbUEQW6RpDBFnqUijCopPchcnA9BU1K9Sr8b/AK9DbBZXhMvu8PCze71bfrJtt/eaGn/FHxxp2n2elx6nbXMGnrss/t2m2t49svYRSTRs8YGeApAHarjiqsUo322uk/zRzVsgwFapKq4tOXxcspxUvVRkk/mjO1fxn4s8QWlxY63rl1fxXV2l7KLgh2MyIyKQxG4AK7AKCF56cConXqVE1J36nTh8rwmEnGpQpqLScVbTRtN6batLXfzDw34w8SeElvItCvUih1BFju7ea2iuILhVztDxSqyNjJxkcZPrSp1p0r8r3+f5jxuWYbMOV4iN3HVNNxa9HFpr7y7ffEjxtqTwm41hUitra4tIbe3tYYLeKKeFoZQsMaLGpaN2XcFyM8EEDFyxNWW779ra6PTYxo5JgaKfLDVuLbbk5NxalG8m3J2aTtexzQUCsD1bFvSdV1TQNSt9Z0S/nsr61ffDPA5V0OMcEeoJBHcEg1UJypyUouzRjicNSxdKVCvFSjLdPZnR3Pxa8fzpdLHq1rZyXy7Lm4sNMtbO4nXph5oY1kbv1bua2eLrO+tr9kl+KR5UOHcui4twclHZSlOSXpGUml9xzmtaxqniLUX1bWLk3F3IkcbSbFTKxosaDCgDhUUdO3PNYzqSqPmk9T0sNhKWDpKjRVoq7tq9229/Ns2dJ+I3jPRtIHh+31KG50xG3JZ6jY299DGc5+RLhHCcjPygc81rDE1YR5E9OzSf53OLEZJgsTW+sSi1P+aMpQb9XBxb+ZV8S+M/FPi7yE1/VnuIbUEQW6RpDBFnqUijCopPchcnA9BU1K9St8b/AK9DbBZXhMvu8PCze7u236ybbf3mqvxZ8fGC3gvdVtNS+yY8iTU9LtL6WLHTbJPE7jHbnir+t1rJN3t3Sf5o5Hw7lylKUIOHNuoznBP1UZJfgYGu67rXifU5dY8QalNfXkuA0srZOB0UDoqjsBgDtWVSpKrLmm7s9PCYOhgaSo4aKjFdF/Wr82Z5UGoOix0ulfEXxlo+kLoFvqUF1piNvjs9Rsbe+hjP+wlwjhOeflA55raGJqQjyJ6dmk/zueViMlwWJrfWJRan1lGUoN+rg43+ZV8S+NPFXjAwL4g1d7iK1G2C3SNIYIvXZFGFRSe5C5PHoKVWvUrfG/69DXBZXhMuv9XhZvd3bb9ZNtv5sp6DrereGtSTWNEu/s13HHNCsnlq+EljaNxhgRyjsOnGcjBwainUlSlzR3N8Vg6ONpOjXjeLadtVqmmtvNJmfs96k6bGlc6/rN5oVl4burwS6dp0ss9rE0aEwtJjeFfG8KSASuduecZ5q3Uk4KDeiOWGCoU8RPFQjackk3d622ur2uu9r20vYS+1vVdT0zTNHvrvzbTR45IbKPy1HlJJI0jjIALZdmPzE9cDjilKpKUVF7LYqjg6NCrUrU42lNpyeurSSXpoktChgVJ02L93req32jWHh+5u99hpck81pD5ajy3m2eYdwG458tOpOMcYyap1JSioPZfqc0MJRpV54mMffmkm9dVG9vLS72+Zp+HvGvizwVBLD4e1qa1ju/8AX27KssEvTlonDIxGAMkZrSnXqUVaD3/rY48ZleDzOSliYJuOz1TXpJWa+8lvPiZ40vNKuNDTULSwsLwYuYNM0y1sFnHcP9njTeD3ByDTeJquLheyfZJfkkRTyPA060a7i5Tjs5ynO3pzylb5HLBPWsD1zSvde1bUdJ03Q7278yy0cTLZReWo8oSvvfkDLZbn5icdsVcqkpRUG9Fsc9LB0aNapXhG0p25nd62Vl5Ky7FeICKPzmXJPSpWhrL3nyotaD4h1jwxrVr4i0K9a11Gyk82CcKrFGxjowIPBIwRiqp1JUpKcHZozxeCoY6hLDYiN4SVmv8AhtSDVNSvta1O71jU5zPeX88lzcSkAGSV2LM2BgDJJPHFTKTnJyluzTD4enhaUaNJWjFJJdklZL7iuOBSNhaACgAoAKACgAoAKACgAoAKACgAoAKACgAoAKACgAoAKAJ4gIojKep6U1oZS96XKQEknJpGoUAFABQAUAFABQAUAFABQAUAT26hVaZug6U0ZTd3yohZizFj1NI0SsrCUDCgAoAKACgAoAKACgAoAKACgAoAKACgAoAKACgAoAKACgAoAKACgAoAKACgAoAKAJ4sRRNKRyeBTWhlL3pcpBSNQoAKACgAoAKACgAoA7iviTxBpHpQAlABTuO4VVx3CgYhX0p3AArEEgdOtVYV7DSM0DGkYoAASDkUXsBYwtwvHDitU1Iy1g/IjNvJjPH0zS5WVzoEhGN8vAFCXVg59IgbgINsUYA96fNbYajfcdHc5bEgAB7ihS7g4dgkjjLbSNjHoR0NVpswTa1IJI2jbB/A0mrFp3GkZpFDSMUDvcSquJoQj0piEoAXOetAxCMVVx3CgYhHpQA2gC1bKBHn+8a0jsZTepHct82wHgc/jSb1sXTXUhoNRCPSgRYgYsmD1Xj8K0i7ownGzIrlfmDetTLR3KpvQgIxQmapgDimMXAPSmmAlMBKAFSMuwUfn6UxuVkSSzFCI4uAvWm2TGN9WR+fL/e/QUczHyIPOl/vfpTuHIhDI56ufzouPlQxtx5JJ+tALQbQMCM00wG8imAoINMYEYoGmJQMQjNCYDSMVQBQAVSYBTAQjNACEYoASgBCPSgpMAc8U0xlqLcifvCAO2atGEnd+6IbeJ/mBIB9DxRYam1oPHlp+6UgE9utPYWr1YiRCMcck9T600wbuMa4jU4yT9KdxqDYi3MbHHI+tNSBwaJMKcNwfQ1W5I1l2BnjQFj1oGnfRlXzZUYnJPqDSua8sWgNzIRjAH4UXGqaItzg7g5BpXK5U9B+6OXiYAH1qr9yOVx+Ea1syjK4Ye1MpTT3IynoaChu33oANmaBjdmKCri4HpRcBNo7VV7gG0UAIUBp3AaUI7073ANvvTANgHIoHfuAAqkwsIUpiEKEUFKwm33oANvvQAu0UDDbQAm00CsG00BYeLeUjOw8UWJ5ojShBw2QaClboGBQMMZoANooATb70CDb70DF2igBNvvQINvvQAbfegYbfegQbTQAbaBi4FACbaADaaBC7aBhgUAG0UAJtNArBtNAWDaaAsG00BYNtAxcD0oAMCgB8MJkfHYcmhETfKhZ28x8A8LxQwhHlRHtFBYbRQAYFABtFACbTQKwbTQFg2mgLFhQYIsnhm6U9jJrnlZbEG0UjYMCgA25OBmgCVLV26/KPenYzdRIkklWP5EAJXp7UXIjBy1ZXdnc5Y//AFqRqopbDdpoHYNpoCwbTQFg2mgLBtNAWDaaAsG00BYNtAWF2igYm2gA2mgVg2mgLBtNABtNABtNAC7aBhtFACbaBBt96AF2igYbRQAbRQAbRQAYHpQBJBHvkBxwvNCIm7IbM3mOSDx0FDCMbIZtoKF2igZJDEJHxjgcmhETlyoWeTe+B0XgUMIR5URUFi0AFABQAUAFABQAUAFABQAUAFABQAUAFABQAUAFABQAUAFAD4k8xwO3U0ImT5VcW4cM+0dF4oYoKyuR0FhQAUAFABQAUAFABQAUAFACqpZgo6mgTdlcmuGCqsK9B1pszgrvmZBSNQoAKACgAoAKACgAoAKACgAoAKACgAoAKACgAoAKACgAoAKACgAoAKACgAoAKACgBVUswUdTQJuyuS3DY2xA8KKbM6av7xDSNQoAKACgAoAKACgAoA7iviUzxAoAQjNADSMUAFABVJlJhTGPjfY3setVGVmTKN0Nmi8sgryp6VTVhRlfcjpFiFfSgCxCBHEZcZPNWtFcylq7EX2iQnJI/KkpsrkQ+45jVucGrlqrkw0diCoNRpHpQNMnjYTp5Uh5HQ1a97RktcruhA+GMU+D6GhO2jE11iMkhKfMOV7Gm0UpXI6RQhHpQUmNppg0BGaYhpGKYgBxQAuAelNMpMSmMQjNAFqD/VAZ6ZrSOxjPcr3APmt74qZbmkNiOkWmFO5RPbDhvwq4mNV7DbrGVx70Sdwpq5XqSxCPSmmNMTkVRQuQetACEYqrgTf6iP8A22qtjP435EBHpUmqY2gYUAFUmAUwEIzQGwlACUANIxVJgKD60wAgHpQNMSgoSgBCMU0wEpgFNMAqgCgBpGKAHJEz8jgetNK5LkkP3Rwj5MM3c07qOwrOW5CzuxyxzSuzRJLYMg07lE9sgGX/AAqkZVH0C5kIAQHk9fpQwgupVIzSuajSMVQE9tIc+WTwelUmZzXUlmLKodOoPP0ptkws3ZkYMU4w3yv6+tO6ZTTgQyQsh+YfiOlKxcZXIyMUFiUAKjvGcqePQ9KadhOKZLvhm+98jetUmmTaUdhkkDLzjI9RRYakmREYoKCgBpX0oKTEoGHWmmAUwCgBCPSqTAbTACM0DuJkjrTTDcWqEIR6UDTEoKCgAoAKALNtEAvmEcnp9KaRhUld2J6ZmMkjWRcHr2PpQVGTiykQQSD1FSdG4UDCgAoAKACgAoAKACgAoAKACgAoAKACgAoAKACgAoAKACgAoAKACgAAJOBQBO+IIvLGNzdTT2Ml78rkFI1CgAoAKACgAoAKAJII97bm+6vJoRE5WVkJNIZHJzwOlDHGPKhqqzHCgk0DbS3JRbhRulcKPanYj2l9IimaOPiFBn1NFxcjl8Q7e6Q+Y7Es3T2oJsnKyKxJJyaRuFABQAUAFABQAUAFABQAUAFABQAUAFABQAUAFABQAUAFABQAUAFABQAUAFAE5HkwY/ifrT2Rkvfl6EFI1CgAoAnH7mDd/E/SnsjJ+/K3YgpGoUAFABQAUAFABQAUAFABQAUAFABQAUAFABQAUAFABQAUAFABQBYH7iHP8bU9jH45eRXpGwUAFABQAUAFABQAUAFABQAUATQAIrTMOnApruZTd3yoiZizFj1NI0SsrCUDCgAoAKACgAoAKACgAoAKACgAoAKACgAoAKACgAoAKACgAoAKACgAoAKACgAoAKAJrZQMyt0WmjKo/soiZizFj1NI0SsrCUDCgAoAKACgAoAKACgDuK+HPECmmAUwCgBpHpQAlABTTGmFUMlicEeU4yDVxfRkyXVEckTRnHbtQ9Nxp3I6CixATsO/G31NXHbUynvoJ9mTdu3fL1x/9ejlQc72B9sylI2GV7djRe+wK8Xdlcj/APVSNRKAE9xwaAJiFnT/AKaKPzq/iRPwvyI45mj+Rhle4NJOxTjfVDnhVhvhOR6VW+wlK2kiHpwaRYhGaB3sIRige4lUmJoQj0piEoAXIPWi47iEYqrlXJbd8EoT16fWri+hE11JJohKOMAjvTauRGXKVjDKpwUP4c1Fma8yYqQSOcbSB3JppMHNIsBBGuBwB3q9jFtyZE6rMco4yBjBpbmkW4aNEDIVOCMGka6S2GUE2AjNFwuNIxVXuVe46M/vF+oprcHsPuFPmH9KpvUmGxFQWIRmgBCMUFXEoAKdwCqACM0ANIxQAlACEelNMBMkVQDuDQMaRigaYUDEIzTTAbTAKYDkjd/ujj1qlqJtLck2xRffO5vSnoiLylsRySO/fA9BRdlKKRHSKEoAQgjkUFJlm2OYz9a0jsY1dxlyuWB9qGVSehBSNQoAdAp80EdBkmqiyJ7E9wcRHn0qmRDcp1JtclSdl+V/mU1al3JcE9UOaBJBuhYH2p27EqTW5XZSpwQR7Gkap3G0DAjNADo5nj46j0pqVhOKZL+5m/2WNXoyPeiQyQunJGR6ilYtSTGUDEIzQO40jFBQUXAKoAoAQjNO4CEYqgEoATBHSgd77ig5qrhYCM0wvYaRigdwoGFAF2Igxrj0FUjmlux9BIUAUpiDK2BjmpZ0w+FDKCgoAKACgAoAKACgAoAKACgAoAKACgAoAKACgAoAKACgAoAKACgAoAmgUIpnfoOlNdzKbu+VETMXYs3U0jRKyshKBhQAUAFABQAUACqWIVRkmgTdtWWWRgghiGc/eNPyMU03zSG+TFFzK+T6Ci1iuaUvhEa4wMRKFH0ouNU/5iJmZjliSaRaSWw+CPe+T0Xk0ImcuVCTSeY+R0HAoYQjyoZQWFABQAUAFABQAUAFABQAUAFABQAUAFABQAUAFABQAUAFABQAUAFABQAUASQR735HA5NCInLlQk7h5CR0HAoYQVkMoLCgB8SeY4HbqaETJ8quLPJvfg8DgUMUI8qI6CwoAKACgAoAKACgAoAKACgAoAKACgAoAKACgAoAKACgAoAKAJII/MfJ6LyaEROXKhJpDI5OeB0oY4x5UMoKCgAoAKACgAoAKACgAoAKAFRS7BR3oE3ZXJbhgu2Jei9abIgr+8yGkaBQAUAFABQAUAFABQAUAFABQAUAFABQAUAFABQAUAFABQAUAFABQAUAFABQAUAFAAAScCgCaXEUawjqeTTehlH3nzENI1CgAoAKACgAoAKACgAoA7ojNfDniDSMUAFFwCqvcAoAQjNADaAD3pgFNMpMmQiZdjn5h0Nap8ysyH7ruhqQEklxgD9aUYvqNy7DZZN3yqMKKbd9gjG2rIqRYgyp3KcEUCauT/JcLxhZBVfERrB+RAwIJVhgilfuWncQjFMYAlTkHBFMRM6LOu9OGHUVTXNqiVLldmQK7xtkEg9xUp2NGkyb91cf7L1aaZGsPQheNozhhSLTT2G0DGkelBSYlNMGgIzVEjSMUAAPrQAuO4pplJksc+Plf860Uu5EodUS+Yh53j86q6I5WI0sajJYH6UXQ1FsryzmT5QML/OocrmkY2IgSDkHBpJ2LvfclE2RtlXcKtO5LhbWIGBJOYnH0NFhc7WkkQtG6feUikVdPYbQAD5WDAdDnFUmO99Ca4RywZVJAGKpkwaSIOvBGDSvY0EIxVXAKAGkelA0xKBhQAVSYBTAQr6UBsKkbO2B+JppXE5JE6wRr1G4+9WkkZubY7y4/wC4v5UybsY0CN0+U0WTKU2is8ZQ4I5qWrGylcbQUOWJpOg49TTSYnJId5cMPMjbj6VWiIvKWw17h2GF+Ue1FylBLcioTKCqACM0ANIxQAlAE9srDJx8p71cTOo7kkiCRcd+xqmTGXKyqyMvDLipOhNPYQIzHCqTQDaW5Zhi8sc4LHvVJGUpXIrskkKBx1+tDZUF1K1BoFACqzKdykg007A0pbkwljl4mUA9iKu6Zm4uOxHJbso3Kdw9RRYqM76EVI0EOO9ADScdKAJI7hl46j0NWmS4pjiIJenyNT0YveiRvFIgztyPUUrDUkyIt60FiE470DuJu96dguG7PemFw3Y707BcN30oHcQn0FO4CbvamAhOe1A7hvI4IppgG+qENLehoKuG40BclguDH8rcr/KmmROKlqiyJ4yM7x+dO5jysjlulAIj5Pr2pNlxpt7lbcKRuJu9qBBu9qAF3CgYm72oAN3tQIN1ABuoC4bvagYu4UAG4UAG6gBN3tQIXdQMNwoANwoATd7UAG40CDcaAuG40BcNxoC4bvagBdwoGPiXzGxzjuaETKXKh08wYhE+6vpQyYRtqyHd7UFi7hQMNwoATd7UAG72oEG72oAlSF26jaPeixLmkSgRwL5n3jjjn+VPYzcnN2IpLqR+F+Ue1K5ahFbkRYk5JoLug3GgLig5IAHJ4oC/UnkZYYhEM7m5NPYzj78uYg3CkahuFACbvagQbjQFw3GgLhu9qADd7UALuoGG4UAG4UAG4UAG4UAG4UAG4UAG4UAG4UAG4UAG4UAG4UAGRQAZFABuFABuFABuFABuFABuFAFjcIIPRnp7Ix+OXkV9wpGwbhQAbhQBOpEUGQfmfpT2Rk/flbsQ0jUKACgAoAKACgAoAKACgAoAKACgAoAKACgAoAKACgAoAKACgAAJIA6mgWxPKRFEIh1PWm9DOPvS5iCkahQAUAFABQAUAFABQAUAFABQBPDiKMzN34AprQyn7z5UQEkkk9TSNNgoGFABQAUAFABQAUAFABQAUAFABQAUAFABQAUAFABQAUAFABQAUAFABQAUAFABQAUAS26guWPRRmmjOo7KyGSOZHLfl9KRUVyqw2goKACgAoAKACgAoAKACgDuq+HPECgBCPSgBKACmmAUwEIzQA+IqCUYZDcVcWtmTLuIYZA20DPvScHcfMhUhcMGYYA5zmqUWtwctLD2PnKQhPHb1qm+ZaCXuvUrkdiKg1GkYqkwEpgAyDuU4IoE1cmUpONr8OBwfWqXvbkO8NVsQsjRna4paotNPYbj0pjFVih3KaadhNXJJEEw8xPvdxVNX1RMZcmjK9QakyXBxtlG5f1qlLuQ4dUDQKw3wtkelVa+wKVtJEJBBwRg0ixCM0DTE6UXHuJVXuJqwhHpTEJnFAC8H60JjTEIxVFBQA0j0oASgAoHcASDkHBqkx6MkWdgMMAw96q5DprdC/6PJ1GwmnoxWkhY4UDbgwbHSmkiJSeww3DbsgDHpS5ilDQJlV4xMowe9Vurji7OxAD60jUCPSmmAlMBCM0BcTaScAEn2oKuOEMrHAQ/jxTsLmSFFvKTyuPxpq4udAbeQeh/GqsHOidUCqFH51S0Mm7u5XlmYnCHA9fWk5X2NIxXUj3v/fb86V2VZEsUxztc8djVKXcmUOqJJIxIuD17GqepEXYizAnQbiO9F0i/eZG8sjHrge1JybLUUR0ixpX0ppgJTAKYBTuAqoznCimJtLck8uKLlzub0qlZbkXctiOSV34PA9KTdylFIfHPj5X/ADqlLuTKHVEwIPIIP0qjO1gLBeWIH1oGk3sQyXHGI+vqaVzWMH1GJMGHlzjI9aL9ynG2sRssBUbl+ZT39KNgUr7kJGKdyxKADrTHcfHK8ZwDkelUmTKCZIyxTglflf09TT3Iu4DtL0TU9a1W20XS7bz7y8lEMEe9V3ueg3MQB+JFVCnKpJQjuyMRi6WFoyr1XaMVdvsvlqZxf0qdDe40tnvQHMG40x3NWXRtcsdZh8PXFri+nMAjhMinPnKrR/MDgZV178Z5xzWrpzjPka10/E41iqFWg8TF+6r3dn9ltPTfRp/oadn8P/EWq295dpFp1pFYXjWE8l7q1paKLgAkxgzSqHPBPy56VtHDTmm9FZ21aWvzZxVc4w9CUYNyk5R5kownL3e/uxdvmMT4Z+Mnv7zTzY2cLWFvHeTTXOpW0FuIJCojkWaSRY3Riy7WViDkYzR9UqXcbba7pK3rew3nmCVONTmb5m0koycrq904qLkmrO6aTXUo3/g7XrBLyZ10+5j0+3jurqWy1O1u4443lES5aGRhkuQNoO4AgkAHNTKhON9tOzT8ujOilmmHquKXMnJtJShKLbS5npKKdrddul7k3/Cv/F39j/21/ZsJh+y/bzAL2A3YtsZ882u/zxHt+ffs27Pnzt5p/VqnLz26X3V7d7b2+W2uxH9s4P23sObW/Lflly838vPbk5r6W5r83u76F5PhV4uksf7TE3hz7GJBCZ/+Eo0wRiQgsELfaMBsAnHXANWsJVtzaW/xR/zMXxBg1U9k1Pmte3sqt7bXtybeZz+kaLd6zq8Wj201vG8jMHmlkAhiRAWeRmGfkVVZiRnhTjNZU4upLlR6OIxUMNRdaSbS6JatvRJLTVtpJO2rIb7TbzT47Se4VfJvoWuLaRWBEsQleIsB1HzxOMMAeM4wRRKLjZvr/wAMXSxEKzlGO8XZrs7KVvua2uhdV0vUNEvW07U4PJuFjjlKb1b5ZEV0OVJHKsp/HnmicHB8sgw+Kp4mHtKTutV9zae/miKztJ75plhkt1MELzt51xHCCqjJC72G5vRFyx6AE0oxcti6laNJJyvq0tE3v3snZd29F1ZHcW93arE11bTQrcRiaIyIVEiEkBlz1GQRkcZBoaa3HGrCpdQadnZ+T7PzLGs6S+iXEVpcXltNO0CSzRwli1s7c+TJkACRRjcoztJ2khgyi5Q5HZv/AIHl6mWGxSxUXOKaV2k3b3kuq1ej6N2vutGm9jSvhz4q1mysL+yTSVTVAWso7nW7G2nnAkaLKQyyrIcyI6j5eSpxmtoYapNJq2u2qXls3c4cRnWEw0505814fE1TqSS0UtZRi47NN66J6mZpvh69v9TutMupYdKbT0lkvZL8tEtsIztYOoUvu3EIFClizAYqI03KTi9Lb36HVWx1OlSjVgnPmtyqNne+umqVra3bSsr3MnzCO9Z2OzmLItJ/7P8A7T8y38nzvI2/aY/N3bd2fK3eZtx/Ht254zniq5XbmM/bR9p7Kzva+zt23ta/le/W1iDzD61JrcPM96AuJ5h9aAuamvaDfeHTp6300D/2lYQ6jF5TE7Y5QSobIGG45AyPc1dSm6dr9Vc5MJjaeM5+RP3JOLv3W9vIzPM96g67l3RtJ1PxBqMelaRb/aLqVJHSPeqZVEZ2OWIHCqx69vWqhCVSXLHcwxOKpYSm61Z2irfi7LbzZR8z3qTe5q+HPDms+K72Ww0SKB5YIHupWnuoraOOJMbnaSVlQAZHU1dOlKq7R/y/M5MZj6OAgqlduzaSsnJtvZJRTf4Brvh7UfDrQrqF1pUxnDFPsOrWt6BjGdxt5H2deN2M84zg0Tpyp72+TT/JsMLjqeMv7NSVv5oTh93NGN/kZfmH1qDruHmUBcPMPrQFxPMPrQFy5babfXVzZ2wjSE3/ADbyXUq28TruKbvMkKoF3KwLEgAqQTwapQbaXf5GM8TThGUt+XeycmtL2sru9mna19Ss5aN2jYqSpKnawI49COD9RU7GqkmroTeaB3DfQO5oajpE2n6fp+pre2l1b6ijlWgckxSIQHikVgCrqCh7qQ6kE9rlDlSle6f9WOWjio1qk6XK04236p7NWbunqu907pFvTPCepappEOtQXFqkE2qw6QBIzBhNKpZWICn5AFOTnPsaqNGU48y72Ma+Y0qFZ0JJ3UHPpsna2++vp5kes+Fta0SK6ubuKNrW01KbSWuI5AVa5i5ZQDhsYIIJUDn14pTpShdvZO3zKw+YUMS4xg/elFTs/wCV7eXyuYu+s7HZc6Lxv4b0/wAIaougxatc3uoWyKNQV7MQwwzFFYpE/mM0oBYjcyp06c8bVqSpS5E7vrp/wdfwPNyzH1MwpfWHBRg/h967au1dqyUX5Jy9TnvMPrWJ6dxyszEKOSaAckieSXyIxGh+Y8k03oZp8zuyt5h9aRpcu2+l6hPdGzZIraUQfacXc6WwMfl+YCDKVB3IQVAOWyNoORVKDbt+en5mE8VThDn3V7aJy1vb7Kez0fbrYp+YfWpN7i7zQFyS3iuby4jtbSCSaaZxHHHGpZ3YnAUAckk9qEm3ZEzqRpxc5uyW7eyOi1j4d+K9As5tQ1S1tPItJBDdm01C3umtXJICzrC7GEkggbwvII6git54apTV5fmnb1tt8zzMPnWExc1TpN3aurxlHmXePMlzd/dvprsYdsVluIrW28vzJnWNWlkWNAScAs7kKo55JIAHUiskruyO+cnGLlPZdld/ctX8rsJlnW6ltZ3jJgco/lSK6Eg4+VlJVhkcEEg9QaLO9gjOLgpx6900/ueq9HqV5rjecKflHQVLNI6bix295NbzXcNtM8FvtE0qoSke44XcegyQcZ601FtXSFKrCMlBtJvZdXbe3ob/AIb8HtrGpGDUtSjtLOHS5tXuJ7RorySO3jQtjy1kAEhIC7HZCNwzitqdDnlaTsrX7/ruedjcz+rUualG8nNQSd4ptu27T93rdJp9LmRqtkmnXCiC6Se2uFM1tIJIjIYSxCmVI3fypCBkxlty5HUEE5ThyvTb+vW3oduHrutH3laS0ejtfrZtR5l2klZ/eiKBgimZ+g6UkupcpX91ELTFmLE8mkaKyE8ygLh5nvQFyRorlbdLtoZBBK7RpKVIRnUKWUHoSA6EjtuHqKLO1yVUi5OCeq1t1s72++z+5m/oHgHxH4ntRdaPLorgrLJ5c+u2NvMEjUtIxilmVwqqrMSVxtBPTmtqeHnVV42+9L82edi84w2BnyVlPpqqdSSu9Erxi1dtpWvvpuZOsaTeaFemwvZrGWQKH3Wd9Bdx4P8A00hd0z7ZyKznBwdn+DT/ACOvDYqGKh7SCaX96Mov7pJP8Cj5nvUnRctSaffRaXb6zJDizuria1hk3D5pYljaRcZyMCaM5Iwd3GcHDcWoqXT+v8zJYinKrKgn7ySbXk20vv5X93oVvMPqKRrcsQWk9xa3N5HJbiO0CNIJLmNHYM20bEZg0hyeQgOBycDmmotpvsZzrRhOMGneW2ja011aVl82r7LUr+ZSNLh5lAXDzKAuaN9pNxY6bp+rfaLee21FZNjQsSY5EbDxOCBhwGRsDI2yKQTni5QcYqXRnPSxUatWdGzUo236p7NeT1Xe6ehn7/aoOm4nmUCuTRW93PDNcwW0skVsqtNIiErECQoLEcKCSAM9zimk2roiVWEZKMnZvbz66fIi3mkXcTzKAuKJKAuG+gdxd9AXE30BcsafaT6leR2NvJbJJJnDXFzHBGMAnmSRlVencjJwByRTjFydl/kZVq0aEHUley7Jt/ck2/uK3mH1FI0uOjLSOsalQWIA3MFHPqTwPqaNxOSSuyzPZzWV/LY3DwO9u5R2gnjnjJH92SMsjj3UkH1qnFp2ZlCvGrTVSN7Pumn807NfNEE0/mPkYwOBUs0johm80FXJ7C2m1G/ttPgZFkupkhQucKGZgBnA6c04x5morqZ1asaNOVSWyTf3FnU9JuNG1u+0O9aN5tOuZbWZoySjPG5U7SQDjIOMgcVUoOEnF9DOhio4mhCvDaSTV97NXKs0vmPweBwKhnRBWQgOaDQWgAoAKACgAoAKACgAoAKACgAoAKACgAoAKACgAoAKACgAoAmgUKDM3QdKa7mU3f3URMxdizdTSNErKyEoGFABQAUAFABQAUAFABQAUAOjQyOF/P6UEyfKrj7hwWCL0X+dNk01pdkVI0CgAoAKACgAoAKACgAoAKACgAoAKACgAoAKACgAoAKACgAoAKACgAoAKACgAoAKACgCd/3MIjH3m5NPYyj70rkFI1CgAoAKACgAoAKACgAoAKAO9IzXwlzwrjSMVV7jvcSmMCM0ANIxQAUXAKoAAJIA6mgCeZjGoC9T3NauTSM4+9uMilZjsfnNKMr6MbVtURtmKU7T0qX7r0KWqHyIrr5qfiKt2augi7aMhqTQQj0ppgNqgAjNAEqyK6+XN+DVSd9GZuLTuhkkLRHPUetJpoqMkyPg0JlCqzI2R1qk7CauSMizDfGOe4qmr6olNx0ZAVIqDRO4KzKcqSDT2G1cm85JBtlXB9RVqV9yOVrYa0BA3Idwp8vYan3IiOxFSUNIxQVcSmmDQhGaokSgBc+tAxCPSmmNMKYxCM0AN6UAFABTTKuFUMmt3AyhPXpVRdjOouo02pzw3H60cpPPoK8giARMZFNu2iJiubVjRcsBygP0NCkXyDfPj/54LTuVyvuHmxn/AJYrT5vIOV9wE4XgRgfQ07i5L9RPtD+i0XHyIYZ5uob9KLlKKGeZJ/z0b86CrIfCzNIoZ2I+tNPUUkkiabKxtV3M47lSpNhCvpQA2gC4hJVSepArVGD3KcgxI2Bjk1JsthyxyOMhDRYHJIDBKOdv60+VjU0RkEHBpFiEZouALG7HCqTVLUTaW5OtsqjdKw/kKqxDm3sI08a8Rrn9BT5hcje4z7Q/YCncrkQeeGADxg0XDktsxNkL9DtJp6MV5R3I3iZOoyPWk1YpSTIyPSkWmAOOtO5QuAaoBySvF05HoaLkuKY9o0mBeLgjqtPclNx0ZXZCpIIwR2ouWncbTGH1oARqaY9zr/hDO5+J3hpH+bOoRfXrXbgX/tEPU8HiOC/suu1/KyH4YaHpGueMra21CJ7iKO3uriO0S2Ny1zNHA7xxCIOnmEso+Tcu/wC7kbqeDhCpVSl59L3straX9OuxOeYqthcFKVN2bcVe/LZOSTd7StZPeztvbQ6KbXfBeoNpl3HoF7rd1Y3c1xLPH4StNPiS1SAly8FtMY7gRP5cpV9gKhlZwrZHS6lKVmo8zT/lS0t2Ts7b627N2PNjhcdS9pB1FTjJJJOtOb5nLS0pxUocyvG6vZ2cY3WvNfEaynH9la2k2h3djqMMotb7StO+wC4EcrAiW3CIqSLlQSi7D0DuQxrnxUX7s9Gns0rX9Vpr6aebPUyaqv3lBqcZRavGcue10tpXk2nuru6/limkbmraZqOo/GPw4bCxnnGox6LdWpWNsTQi3g3SLkcquxwx6KUfONpxtOMpYqHKt+Vr7kcFCvTo5LXVSSXL7VPXZ80rJ+burLrdW3RoLd+Crzwnq0/iqLU7nSbzx0xFxpt2kLxRtE5MuHik8wBCSFG0njkVqpUpU5Opflc+j/HZnK6eOp4unHCOKqRobSTabTWmko216627FiXUrSNfHFlr2hONJ0jQ9NsrS007UlBe1F3A0Mq3LxOH3iQSb/LAYPwFGAKc0vaKa0SSVn0ura2677GSoTk8JPD1P3k6k5Nyj9rkkpJwUla1uW3No1q315jR7jQrzwr48fRNPvbG1OmWI8u7u0uZAft8GSZFjjBHtt49TXPBwlTqcisrLd36ryR6uIhiKeLwaryUpc09UnFfw5dHKX5l6TRV8d6xdaP4q0LUtE8WW2nvJNenKW7CCDeHu7eRQ0O6NQGlRwo+U+Uckm3D6xJxqJqdt+mi6rpp1v8AIxjiXlVGNbCVI1MO5JKO8vela0JJ2lZvSLjfdc+iMKJSPgzdjH/Mz2//AKSS1iv91f8AiX5M9B/8juP/AF6f/pcSv8P41f8A4SN1CG4i8PXjQFuoJ2rJj38oy/hmlh/t9+V/191zXNpNewT2dSN/xa/8msO8S6VqV14X8D31rZzTQz6fPYRtGhbdcrf3LmIY/j2yxnHo4qqkZOnTaXS3zu9PxROCr04YvF05ySakpO/8rpwV/S8Wr+R3GsSWemal8QNTuNG0zUL/AETTtItohe26XC2t0oggl+U5BZGDAqcqSuGDLlT1ztGVSTSbSjvrZ6L+vxPBw6nXpYKlGcowqSqt8ra5ovmktd7NWd1Z2d007Mx4YNN1u5tdautE0yK41HwVqV7cJb2ccUBuYWu4UmSJQEjbbBGfkAG4FgASazSjNqTS1i3t1V1t8jslOrhYyoQnJqNenFXk2+WShJpybu1eTWremmyOgW5i8W+IPA+j69Y2E1qPDJ1GKC00G3aa6uYo7oxwqIhE8ilkH7nzFV2GPvHNbpqtOnGaVuW+iWrV9NLfdc85weAw+LrYeTUva8rbqStGMnC7fNzJNJ/Hytpa7I4nxzrvhDWfDtr/AGbHcXGppettvR4Zs9HiMGwb4itrKySMGKMCVDAMckggDmrzpTguXe+/Ko/kz3MrwuMw2Jl7Wyhy/D7WdV3vo7zimk1db2dlpub+i2HgPWLLwFo3ifSdUub+40W4+xGLVY7a1ml/tK9MVvKphZ1DuCpkVxjevAwWraCpTVOM072dtbL4nZPTr3uefiauPw88ZWws4qCnHmvBykl7KneUfeSfKteVxez1exNHfaJZ+GZfHfiANaaxr+vX/wDaki+EbTVktZwwcW228mVYCd7uAFLsM/NhMVSlBQ9rPRybv7qdvLV6GUqVepilgMP71OnThyL206bktua9OLctkt7LtqS6XaaQq3GueC9M8K6dZ3HieaG4TxfDZh47RI4W8qOK5dsIjSS71iJmw0I3MeacYxV50kkub7VttO/brbXYivVrNxoY2VSUlSTXsXPWTcldyglrJJcrklC6k7JDNM0zwf40vo7mezsl07UfHLWkMkNpFZtJZ+QfJgxEqCMPhAcAfMxbrzRGNOs7vZyt20toi61fGZbBxjJ88aF3duVpc3vS95u9tXrfRW2OduLy78U+GvGE/iHwnpOnSaCLd7WSy0qKwazuXukiNo3lqrSbozMcSl3H2fII+fOTbqwnzxSt2VrO+3579j0qdOOBxWGjh60pKpzXUpufNFQb51dtKz5V7tk+bba3TeKDpF34o8f+DIPCuh2WmaRYXtzZ/ZtPiSeO4jlRxJ5+3zcHLL5YYRhTgKMDG1Tlc6lNRSST6frv8tjzMD7anhMHjZVZynOUU7ybTi01blvy9nzW5m9W3dkWl6TpY0C88J6tBpFxeR+GLjVTbaZ4eWZrcCz+1Q3FxqTss0cjMY8iPzISGCcBsBRjHkdOVr8t9F5XTct/uuuhVfEVXiI4uk5KLqxheVRq/v8AJKMaSTi0lfWXLO6ctbXdqLT9FuLyy1XVlklk0fwBY3ttEmlJqJDb1R5fs8kiRyCNHdyHJUAFyCEIqlGLalLpBPa/4abGMq1eEJ0qOiniJxb53Do2lzJSa5mktFd7JptM4L4hat4W1eHSJ9Ct7j7YIpReXTaHb6THcpv/AHRWC3kePK4kUsu3O0ZBIJPJiJU52cd/RL8E7H0WT4fF4d1I4hrlurL2kqjTtreU4qWujSd7a9GkeleH2k0L4nr4H0Pwxpb6JbaNPNBeDTY5LmaJrFpBe/awPNIdm7P5WG2hcYrtp+5X9lGK5bb2123vv+h8vjEsVlf16vVl7RzSceZqKamlycl+XRLtzXV2zMsR4A8KaL4Ut9Qtrq9stcsEubtI/CdpftfyuxSaKK9kuElidD+7AhCbCoOGYktEfZUowT1TX8qd++t7rtpsdVV5jj6+IlTajKnJpXrThypaxbpqDjJP4m5t8ydtEkly/wAJn0qPVvFL3Vvd3Gnr4b1EtFHMsMzxYXgOVdVbHfaw9qwwripTvtZnrZ+qzo4dRaU/aw1s2r69LptfNeonhhfDE8viHXfDPhm4kn0bRDdWlhq0sepAzfaI0luCqwxo6xwyM+x0ZQVLtuVStFPkfNKC2Wz1677LZDxzxUVRoYqqrVJ2coJ09OVtR1lJpykkrpp68qs2mdJ4Ws9K8Sr4b8R+JvDWlC5u/wC3bd7eHT1tINRtoLAukuyELGjJKzJvjVSSo53Rk1tSjGpyznFXfN0tdJeXn2/Q8zH1K2CdfDYWrLlj7F3cuZwlKpZq8rtpxs7SbS/wySMq28TFPh5qfjE+G/DL6tLr0FlFK2h2pjt4jbuxCQ+X5XOwD5lbqT97DDNVP3Lqcqve2y7dtjrngr5lTwXtans1TcmvaTu3zJayvzdejXbbR6+syaLdeIfEnhKDwlodppw8Oy6tH5NkgnjuzaJd+Ys5BkVQx2CNWWPYANuck6T5XOVNRSVr7dbX33+W1jjwyrww1DGSrTlP2ig7ydnHndOzj8LdteZpy5tb7JJpek6WugXnhPVodInvI/DFxqhttM8PLM1uBZ/aobi41J2WaORmMeRH5kJDBOA2ARjHkdOVr8t9F5XTct/uuuhNfEVniI4uk5KLqxheVRq/v8koxpJOLSV9Zcs7py1td07XXLrXdT+FGh6rpujS2V59lMyLo1pG0ijVrmMqXSINsKr8y52sSzMCxJMqbm6UZJWdui/mfkbTw0cLSzGvSlNSjzW9+bt+5g72cmrp7O10rJNJJGZaXd34X8IeFbrw/wCEdJ1J9cknN5c3ulxX7T3KXDxrZKJFYx4jET4j2u3n9eFxCbp04OEU791fW+3/AA3c7J04Y7GYiGJrSh7NKyjNwtFxTc3Zq/vXXvXiuXbVm/4ltdB8A6L4mn8OaFo9xPbeJ4bG2lv7SO9NkrWzvLColDK+1laP94G6E43gMNKqhQhJwS+K2uttPP7tfzODBVMRm1fDxxNSSTpOTUW4c1pJJvls1de97rXb4bp8J43sEvPGUcOkadb2r6ta6bdC2gAjhW4urSGV1QE7UQyStheFUEAYArkrR5qlore33tJnv5ZVdPBOVaTag6iu9XaE5RV+rdkrvdvXc7rxNpujT+CvF9hLBpc2oeFZbSPdpXh5bW1spDceT5S3rEXNwSpcMJ0yWjZgzbdzddSMXSmtLxtsrJa233fzPAwVatHHYaonJQrKXx1HKUly813TScIWdrcj0TSaV7Lk7SWWD4N3E8EjxyR+KrZ0dCQysLWUggjoRXOnbDXX8y/Jnr1IqedKMldOlL/0uJteFgNU8H+Gl1IC7F34+AuBP+887dFBu37s7s5Oc9c1rR96nHm6z/yOHHfuMbX9l7vLh9LaWs5Wtba3Ql1nU7PULbxxDH4Y0CzXwvd28+k/ZtLgVoil4sJWRipadXVyWWUuuQMADiqnJSU/dS5bW0Xe3z+Znh6FSlLCSdWcvbJqd5y1vDm0V7Raa0cUnbq3qbvxL1SePW/HPiiDRdGvdT0nUrGwjMuiW8qWlpKkjPO6eX5cjNIkcXmSq5UPgEFkI1xEnzVJpJtNLZaLv+l2efk1CLoYTCynKMJxnLSck5Si0lFO90km5csWr2vsnenpNnpKsnivUvC2kf2lceC7rV59Ok08JbefHc7ILkQ8KgkRVbYgVSMkALIBUxUf4koq/K3a2m+jt5/1udFepWaeEpVZcirxgpKV5Wcbyjzbvlbau7vo3eJXtvEMGneF/CGtSeFfDM97rmqXa30smi2p8yFJIgIlQJ5cYIc8ooYYG0rlsypqMIS5Vdt30Xkazwkq2LxNBVqijThHlSnPRtS1bvdvTZtp9U9LVPE50u8sPiBoMfh3SbS38LXMQ0uS3tES4jCXYt28yfHmzb1cswkZgGA2hQAAqnK1UjZe7t33tvu/mbYL2tOpg8Q6kpSrJ86bbi7w5laPwxs1ZcqTtu27t6+qaJpn/CMeL/Dl/Bpcmo+HNNjkkTSfDaxQafcJcRx7TqMhFxK7DfuDqyNuJRyFBrSUI8k4O14rpHbX+bd/l2Zw0MVV+tYbE03JQqya9+q25pxbv7JXhFLSzTUlZc0dWZuvate+IPFlvY6xpekG2Hg830Ji0a1ty0g0AsG3xxqzBZFO0ZKoUAUDaAM5ydSolJL4b7JfY9P+GOnCUI4TCSqUZy5vbcrvOctPrFrWcmk2t3vJPW93dbGF9Jk8FeHNA8F6VrVh4js4prqS402O4m1CaVik8aXBXzIfKxsAhZChXcfmJJEuXkhCKal5Xv313VvKxVWSxCxWJxFeVOdKTSSk4qCSvFuN+WXNu+dSTTstFYrXtzo/gPw8JvD+m6HqrP4m1ezg1HULCG9aSzhWzMagODGQ28kttJGTsKBn3TJwoQvBJ+81dq+it8v60sa0oV81xFsRKcP3VKTjGThaUnUvs1LS1rXs/tJ2VsrxPZ3+ifFu/wBP8A6XOLyz1dpdNt7WDznR1feipGAdwUgYBB4HOazqp08Q40VqnodeBqU8Tk8KmYTXLKFpNuyaas23dWv8i3aaB4R8bPd6odO1DwqdLubX+2IzJ5tiqTXMUDiJnAe2Zd7uI5DLlUf5l2YNxhTrXlZxta/bV207emv4GNTF4zLFGlzRrc6lydJ+7GUlzJaTTsk5R5LNrR82lrUZ9QuPHbeDLn4f6RZ6dpet20Hlx6QqTWcKziNRLMAJJRIpAJnZwxYEYJFVJt1fZuCSTXTbXv1+dzCjGEMAsbDESlOdOTu5tqTcW3aO0eV7cija1mbt1B4P8IaDdawGNtJe+IdQs55o/Clnq8duImHlW+LmVI4coxcBVLMO+ExWrVOlBy7tr4U/lq9Dz4TxuYYiNHdRpwkk606Td1rL3Ity1Vnd2T6XZlarqnh3QvCGr+IvCPhOwRrjxRLa2raxpUM81nCYEdohFJ5iABgVAfftBPO75qiUoQpudOP2uq20+f6nXQo4rFYylhsZWlpSTfJOSUnzNJ3XK9tW1y3floamr6o3hvSviFD4f0jSLe2d9FvxBJpVtcpE1zEHkCiWNsIGf5V6Jn5QCebnL2caigl9l7J7+py0KH12rgniJycv3sbqcot8jsvha1stXvLrcPDd0vhyeeTSdO0yMz/Dg3cvm6bbzCSYKTuYSIwOf4geGwN2cCim/Zv3Uvg7IMZD65FKtKTtibK0pKy7KzW3Tt0sZlno+mztZa8nhywvLyx8Ftrcdp9nRIZ7pb51aWSNQFkEcReQoQVKwhSCoIqIwTtK12o3+d/0WvyOqpiKkFKh7SUYyr+zvdtqLpppJu7XNK0b7pyunfU0PDQt/FM/w9v9d8KaPG2o6xrFozQaRFbx6hGlvbeUTGiCN9sjug2qBkH+LcTVO1V03KK1b6Wvovkc2NcsDHG08PWl7sKT1m5ODcp31bcldJN3e3lZHPfD/wAK6VrPhvS38QWQgs9S8Y6fp5vmhwWhaKXzI1k44J2ZwwAJUnpWVClGcFzrRySv956Wa5hWw+JqLDyvKFGcuW/W8bNrXztprqkS+Nta8H3Oh6vpTaddjVLa6jitU/4Q+00f+zpVdhJDLJDO8j5QOu2UM25AdwIYkrSpuLjbX/Co2+53+8WWYbGwr0qqkvZtNv8AfTq86aVmlKCitbO8bKztba1rwyPCPhb4faP4lupGM2p3txHfTN4Vs9ZjV4mGy2LXMyCAmM78Iodg+SxCqFqmqdKkpvq9fdUvlq9DLG/XMdmNXCw2hGLivazpOz3l7kXza6auyta1271fF+vx2/gRNO8M6NBbaG3iHWLaJL7R7Zru3jMdo6I0rI8iSfM43eYX2oFLEIMRWqJUrQXu3e6V+nXf8b/ca5dhHPMHUxU26vs6TfLOXK3eom1FNRa2duW123ZOTvzHw4/5GG7/AOwDrn/pruqww3xv0l/6Sz1M5/3aP/Xyl/6dgdZ4YTwr4c+HFh4luZ5I7rUtRuLa6uh4Vs9aWExqpjg/0qVUhJVmfhSz8/NhMV1UvZ06Km9239lS+Wr0PHxzxeMzOeFgvdjGLS9rOle97y9yLcrNW1dl2u7jdfu9H8OaJP4q8B+GbcQal4gvLSZ9Y0eG5bT0jjheO1Ec3mxx7jJMwPLlYwu75H3KbjTj7SlHdvdXttprdd/P8R4SnXxldYTH1XeNOLXJOUedtyTnePLJ2tFdI3d7axtDJ4mu/DPgaylXwpokd7N4n1kPBf6aLlbMCLTy8CQ3G5VGcKSymQBAAy5bcvaOnSXuq/NLdXt8Oln/AMOaxwUMbj5p1puKpUtYy5ebWraTlGzffRqLvdp6W2vFMWkeCNM8W3uieG9Ge4h8XCys5L2wiuhaQNDI5REkBRh8u0B1YAHIG4BhpVUaMZuMV8VtVe2hw4GVbM6uGhXqy5XR5pKMnHmakldtNNd9Gm9trp5Oq6ZolyPGF8dLsbITaNoeojyrcbLSW6NnJO0K/wAC5lkwq4AU7RxxUShB87tbSL9L2vY66FevD6tDmcrTqx1eslD2ijzPq/dWr3er1NiSIDxh438Dv4L0aPSfD+kau9kBpEXnwJDAwgumudvmyFwUYM7shMoZQP3e3S37ydLlVknbTstHff8ATX0OFTf1PCY5V5e0qTp83vuzcpLmhyX5VbVWSUkotNv3r09I8OWGoeP/AIcWlroEFxbXmi2lzeRJaBkmw8olkkUDDY2EMx/u89KmFOMqtJJbpX/E3r42pRy/HTnUalGclF31WkbJa6b6JdyTQX8HeF/C3hK4u4pZjraSz3WPB1rqgvJVuWja2We4nV4mVFjG2IKw8wPuO9cEPZ04Qb6/3U767Xb/AC9ScUsbjsXiYwaXs7Jfvp0+VOKalyxg0023rJtaONtHfl9YbSJfh5czaXBLHaDxVOdNWcAyx27QDcpOTzhYN3JGQK56nL7F8u3Np93/AAx62GVaOYxjVd5eyXNbZyUtP/brF+1u7vwv4Q8K3Xh7wlpOpvrsk5vLm90uK/ae5S4aNbJRIrGPEYifEe128/OeFxcW6VODhFO+91fW+33dtdTCpThjsZiIYmtKCppcqjNwtFxT53Zq/vXXvXiuXbVm94mtdB8A6L4mn8O6Fo9zPbeJ4bG2lv7SO9NkrWzvLColDK+1laP94G6E43gMNqkYUIycEvitrrbTbX7tfzPPwVTEZtXw8cTUkk6Tk1FuHNaSSb5bNXXve612+G6bzrkmiaR45m0XSNFt1utM0LVXt20m2uIkluUtnl2rLGwWPfKdqfdTI2gcUc/JGpypbRey627k/VViq2EjXnN2nWhfnkm1BzUbuLV5WWr3lre5x3wuhtSfFOoXGg2WrSaZoEl9bw3cBljSWO5tyJCoIztBYnsV3BgVLA8+GS99tXsr/ij2c9lP/Z6cajgp1FFtOzs4z0v56W6p2as0muu8OWFj4q03RPFGteGdLbW1j1l7Cwt9MW2h1n7LDHJAWghCI+2V5lOxR5nl7Dkq1dFOMaqjOUVze9ZWte22i87+ux42MrVMBVq4ShVl7K9Lmk5OTp87alaUrtXiovVvlvzK10VPB/2bxevhvXfE3h3SEdPGmmaYk1vpsFrDeW0m5riF4YUWJ9m2Ikld2J8MSNoE0kqvLKcV8SWyV11Vlppp95vmHPl/t8Phakv4FSVnKUnGSsoyUpNyXNeWl7e7dK978tpuhyw/DnxRqV/o7pLbanp9pFcTW+GikxP5sSsRlW+5uUc/dz2rnjTtRnJrqv1uetWxSlmWHpU56OE20nuvd5Xbqt7P1sXfjJd20PjbVvDemaLpem6dpd9MkEdpZRxuSzZYvIBvYZJwpYqgwFCgAU8Y0qrhFJJPojHhynKWBp4mrOU5zirtybXlZXsvNpXe8m2dpqd5osPjLWvCz+CfDj6Xpvh7+0Y4v7ORJJLqOzjuRI8yYmwWG1kV1QqTxuJY9UnFVZU+VWSvt1tffc8OjTrywVLFqvPnnU5b8zaUXNwsou8dFqm02n1tZGb4fh0zxRfeBda1TQtJ+030urWl4tvp8FvBcLDGHjZoY0WPcPNIyFydq5yRUwUarpykld3volt5bHRjJVcDTxlClUlyxVNxvKTa5nZ2k25Wdtr9WUbC0h1bwhH4e03StK06/h0aa9ubTVtF2zXqKJJvtttfqpkXCKDtdoosKADIGYVMUpU+SKSdr6rfrdPf77L1N61SWHxjxNWcpQc1FOE9It2jyTpt8u73ipT1b92yYnjGCHVPDOoto+kaTp0OhR2v23S7nRGtNU0uQMsLD7SqAXKszjPnSeYcsfKXZuoqpSg+VJWtdWs1036/N38gy6cqGKh7acpOpzcs1PmpzVnL4G/caS+xHlWi53exf8UJD4MtfFOteHPDOkzTnxdf6bNNc6dBdRadbIQ0EaQyo0aeYTKA23IEGFIyc1USoqcoRXxNbJ2XTR6a/oYYFyzKeHoYmrJL2MJJKUoucnpJuUWpPl00v9q76Fu/0/RPDtr4o19PCmkrqa6HpOoPYXVoJItNvriVQ4WJ87eGEgjbKjcFZSg21Uowpqc+VXsna2zf9XsZUqtfGTw+HdaXJ7SpHmTs5wina8lvtbmWul01LUx4LvSm1DRvF2peHLOAX/h8y315a6JFcWdhcfbZrVLt7LCwEFIkQrgLvk8wKzgK2ScbqpKO61drpatXtt/wddztnTrKnVwdKo3y1LRi5uMpR5IzcFU1no5Np6vlXK2o3ax9a0290/4i6FNeJoxF+2n3kM+kQNBbXMblcSrEyoYyxByvloM5KqFIJznFxrRbtrZ6aL7tPyR2YatCrltZQ5vd54tTack1fRyTd7dHzSfRu6Z101qmla74w8R3s2mW0Fx4nurCGV9Cj1i9mm81m8mG3n/cAYZWZmKvxhCfmU9DXJKc3bWTW3M/RJ6f1oePGo69DDYampNqlGTXtHSglZLmlKPv9GkkmusktGuI+K+k2Oh/EfXdM0yz+yW0dyGS38vy/K3orlQmTsALEbcnGMZOK5MXBU60oxVkfQ8P4ipisso1asuaTW973s2r367b9dzllrnPbHUDCgAoAKACgAoAKACgAoAKACgAoAKACgAoAKACgAoAKAHRoZGCigmT5VcfO68RIMBf502TBP4mRUjQKACgAoAKACgAoAKACgAoAKAJ0xDDvON7dKexk/flboQUjUKACgAoAKACgAoAKACgAoAKACgAoAKACgAoAKACgAoAKACgAoAKACgAoAKACgAoAKAJbdNz5PReaEZ1HZWGzP5jk9ugoZUVyqwygoKACgAoAKACgAoAKACgAoA72vhDwQoAQj0pplJjaoYUAIR6UAJQA5EMhwPxNVHUTfKTsqTDAblTWjtIyTcQSFUOSck9KErDcmytMGEhLDFTLc0ja2gRyeW2ex60RdmDVxZUH+sT7pqpd0EZdGR0jQCM0ANIxVXASmBJHKUG1huU9qalYhxvsDwBhvhOR6U2uqEpW0kQ57GkmaCqzIdymqTE1cmZVnXenDDqKprm1RCbg7MrlfwqDVMbQMVXZDlTimm1sDSe5KJY34lQfWtFJPcjla2EMG4bo2BFHL2DntuRMhU4IwanY0UrjKdx2uBGaYhVidz8o49aaVyW0tyXEVv1O5v5VWkSNZiCZH5eMZ9aan3K5WtmJtt2wAStV7rHeSE+z7h8rhqXL2Hz90Ma2lB4AP40crHzoYYpAcbG/KlZj5kNIIODQUmFNMZMSwt1IJ69qroZpLnZXIxSNGhKCQIzTTGmN5FMY/Y56xt+VMLoX7PL/d/Wrsxc6FFu38TACixPOugeXAMbpM/SjQalLogEsCH5UPXrindDtJk7qHUqe9MhOzuUWUqSrDBFK5uncSmAqoXOFHNAm+XUskBB6ACtTHcjWFdxckNnkelJLW5Tk7WFeZEOOSfahtISi2MW6Q/eBX9aakNwfQfLEsq5BGexptXCMnEiECoN0rUuVLc053L4QadVGI1/wocrbAoN7kDs7nLMTSv3LSS2GUxhTuAVQBQA9JCvB+ZfSqUrEuN9hJIgBvjOV/lQ11QlLoyIjNSaXG8igdxwOapMYDKncpwRTE1clEqSjZMMEdDTvchxcdURywNH7j1o2KjJMiIxTuUIelAD7O9vdOu4dQ028ntLq3cSQzwSGOSNh0ZWHIPuKuE3BqUXZozq0qdeDp1YqUXumrp+qNLVvHPjjXI4Ydb8Y67qEdvKJ4VutRmlWOUAgOoZjhgCcEc8mtp4mtU0nNv1bOKhlOBwrboUIRbVnaMVddnZbeRJeePvGeq3Npd6t4v1u6uLGTzbWebUJnkgf+8jFsofcYqnia02nKTbW2rM6eT4KhGUKNGCUtGlGKTXZ6a/Moa5quu+I7oalret32q3IQRia9uXmkCDOF3OScAk8e5qKlSdV805NvzOjC4fD4OHsqEFBb2iklf0Q628XeL9P0iXw7Z+KNXttLmV1ksYr2VLdw/3g0YO0g98jmnGtVjHkjJ27XdvuFPLcHWrLEzpRdRWtJxTem2tr6dDMN5e/Yv7N+1z/ZDL5/2fzD5fmYxv29N2OM9cVHNK3LfQ6fZQ9p7XlXNa17a27X7E0uua1PAbWfWL6SE26Whje4cqYEbckWCcbFYbgvQHkVbqTas35b9CI4WhCXPGCTu3ey3as36taN7tEEN5d28E9rb3c8UN0qpPGkhVZVDBgGA4YBgCAe4BpJyiml1NJUoTlGUkm47PtpbTtpp6GlJ4z8Yy6MPDk3ivV5NIVVQWD3sjWwVSCoERbbgEAjjgitHXquHI5O3a7t9xyrLMFGv9ZVGKqfzcq5td9bX/ABKi6pcvZHTZbmYWrSiYwiQ+WZACA+3puAJGeuCannbXK9jf2EVP2sUua1r9bdr9ixoN+2iavb6rCi3MUZZJ4GIAmhdSksRJBxvRmXOMjdkc1VOXs5KW/wDWpni6X1qjKjLRvZ9mndP5NJ+dh2keLvFnhc3EXhjxNrOjRXDBnSzv5Id+M7d2wqGIBPOPWnCtUpX9nJr0YsRl2Dx/K8VSjUa/minbva97GZDe3tvb3FpBeTRwXYVZ4kkKpKFO5Q4HDYIBGehGahSaTSe51So05yU5JNrZ9VfR27aDk1TVIVRYtSu0WO3e0QLMwCwOWLxDnhGLuSvQlmz1NUpy7kSw9KV24rVp7LdWs/VWVnurInHifxKulQaCviPVBplrKJ4LIXkggilBLB1jztVsknIGck1ftanLyczt2uZPAYZ1niHSjztWcrK7W1m92vIfrvi3xX4nWJfEnijV9WEBJiF9eyzhCeu3exx+FFStUq/HJv1dwwuXYTA3eGpRhfflilf7kZk9zc3EcENxcSyR2sZigV3LCJCzOVUH7o3O7YHGWJ6k1F27XZ0xpwg24pJt3fm7JXffRJeiSNSx8b+NNLv7zVdM8Ya3Z3uoHdd3MGoTRy3ByTmR1YFzknqT1rWNerFuUZO731OKrleCr040atGEox2Timl6Jqy+R1Xhz4iQ2nh+Owl8beLvDOpLeXFzeX2iRiZ9UMu0q07G4hfchD4yXBDkjadxbpp4hKFnKUXd3a6+uq/U8jGZPKpiHUVCnVhaKjGbsoWv8K5Jqz0vZR26q1uc8beMLrxZrV1dxXGoLYymArFdXPmvK8UCQ+fKQArTOE3O+MkseTWNes6sm9bf5K135np5Zl0cBQjBpcyvqlZJOTlyx3air2SvskU9Z8WeKvEcFvbeIPE+rapDaZ+zx3t7JOsWQAdgckLwAOPQVM61Sokpybt3Z04bL8Jg5OWHpRg5buMUr+tlqVZNZ1mW7ur6TVr1rm+RkupmuHLzq33g7ZywOBkHOannk23fc1WGoxhGmoLljsrKyttZdLeRdbxr40bSY9BbxfrR0yJDFHZG/lMCIVKlRHu2gFWYYx0YjvV+3q8vJzO3a5gsswSrPEKjDnevNyq9973tfdJlWLxB4ggurG+h13UI7nTIxFYzJcuHtUBJCxMDlACzEBcDLH1NT7Waaae23kayweHlCdOVOLjPWSsrSfdrrst+w7W/EfiLxLcJd+I9e1HVZ412JLe3Tzuq+gLkkD2onUnUd5tv1HhcFhsFFww1OME+kUkvwLcHjrxxa6XHolr4z12HToQVjs49RmWBAc5AQNtHU9u5qlXqqPKpO3qYTyrAzquvKjBze8nGN/vtci0jxj4v8P2U2maD4r1nTbO4YtNb2l9LDFIxAUllRgCSABz2FKNapBcsJNL1KxGW4PF1FVxFGM5LZuKbXXRtXM+0vr2x837FeT2/nxNBL5UhTzI2+8jYPKnuDwahScdmdU6NOrb2kU7O6utmtmvPzHWGoahpN7DqOl3s9nd27b4bi3kaOSNvVWXBB9xRGTg+aLswq0KeIg6VWKlF7pq6fqmXL3xT4o1LVP7b1HxHql1qPlGH7XNeSvP5ZUqU3k7tpVmGM4wSO9VKrUlLmcnfvcwpZfhKNL2FOlFQvflUUle972ta90n6lH7deiyOmi8mFo0onNv5h8syAEB9vTdgkZ64JqeZ25b6HR7Gnz+1sua1r9bdr9vIlbWNXa5kvG1W8NxND9mklM7b3i2bPLJzkrsAXb0wMdKfPK97mf1aioqCgrJ3SsrJ3vf1vrfvqXm8beM20mPQW8X62dMiQxR2Rv5fIRCpUqI920AqzDGOjEd6v29Tl5OZ27XOdZZglWeIVGHO9eblV773va+6TI7bxd4sstNh0az8UavBYW8y3MNrHeyLDHMrblkVAdoYNyGAznmkq1RR5VJ2Knl+EqVXWnSi5tWbcVdq1rN2va2luw3RPFXijw0txH4c8SarpS3gUXC2V5JAJgudofYRuxubGemT60oValO/JJq/ZlYnL8JjXF4mlGfLtzRTt6XvbZFMXt6LI6aLuYWjSic2/mN5ZkAID7em4AkZ64JqeZ25b6G/safP7Wy5rWvbW3a/byEuLm6u5BLdXMkzqiRBpGLEIihUXJ7KqqoHYAAcCk23uVCnCmrQVlq9O7d2/m9X5mnq3jPxjr0KW+u+LNY1GKOMwol3fSzKsZZGKgMxABaOM46ZRT2FaTrVKitOTfzOTD5ZgsJJyoUYxbd9Ipa6q+i3s2vm+5nRajqEFlcadBf3EdpdtG88CSkRysmdhdQcMV3NgnpuOOtQpNJxT0Z0yoUpzjVlFOUb2dtVfez6Xsr97DoNW1S2hht7bU7qKK3uPtcKJMyrHPgDzVAOA+FHzDngelNTklZMU8PRm3KUU21Z6LVdn5eWw4XerOLoG+uQL85u8zN+/wDm3/vOfm+YBuc8jNHNLXXch06K5fdXu7abaW07aaadNC3beIfFmn6u/iCx8R6pBqkgIe+hvJEuGBGCDICGOQPWqVSpGXOpO/e5jPB4OtRWHqU4uC+y4px+61iM61r11fXmq3utahLc3yNHeTyXLtJcocblkYnLg4GQc5wKOebbk29dylhcPThGjCCUY6xSSsn3S6fIrTapqEsdvbm+uTBZsz20ZlbbCzEFmQZwpJUEkdcD0qXOTsr7G0cPTi5S5VeW7tvba/ewj6rqkhvGk1K6Y6id14WmYm4O/fmTn5/mAbnPIz1o55a677gsPSXLaK934dFppbTtppp00NS68ZeONV05NJ1DxhrdzYRxiFLafUJXhWMAAKELEBcAcYxwK0darJcrk7epyQy7AUKjrU6MFNu91FJ373tuI/ivxJ/Z1vo8/inV5bGzV0t7Q3shhhV1ZHCJu2qCjupA6hmHQmj20+XlcnZeY45fhnVlWjSipStd8qu7NNXdruzSa80n0I7Lxj4p0zS7nQ9J8Q6nY6be7hc2lvdyRwzBl2tvRSFbKgA5HTikq9SMXGLaTLqZbhK9WNetTjKcdm4ptWd1ZvVa6ma13dyW0dk9zK1vFI8scRclEdwodgvQFgiAnqdq56Cs7tqx1KlBTc0tWkr9bK9l6K7t6vuLeXl5qFzJe393Nc3Ezb5JZnLu7epY8k/Whycnd7hTpQoxUKaSS2S0SNDXPGfjDxPBFbeJPFesarDA2+KO9vpZ1RsYyodiAccZFXOtUqK05N+rOXDZZgsFJzwtGMG93GKV/uSLD+M/GL6Xa6beeLdams7Exm0tZL+VorcoP3exC21NuOMAY7YqvbVOVJydltqzFZbglVlVhRgpSvd8qu773dru/W+5W0rxj4u0K7ur/Q/FWr6dc3p3XM1peyQvOck5dlILcknn1NTGtUg24yab8zavluDxUI069KMox2Timl6XWhTudW1a9ilgu9Tu54prhruRJJmZXnYYaVgTy5HVjyfWpc5PRs3hhqNNqUIpNKyslol09PLYt2Hi3xXpOoSavpfibVrK+lhFtJdW97JHM8QCgRl1IJUBEG3OPlX0FVGtUi+aMmn6mNbLsJXpqjVpRlBO6Timr662atfV6+bKw1rWgfl1e+ybX7DxcP8A8e//ADx6/c/2entU88u/l8jR4Wh/It+bZfF/N6+e5Yh13W9Nms7yy1q+hvLFBHaTxXDrJbqCTiNgcoMs3Ax94+tWqko2aeqMpYShXjKE4JxlumlZvzXXZb9kamt+PNY17QtIj1PXNWvdb03U7y9+33Vy0kgSSO1WIJIzF8q1u57YyuDycXPESnFXbck27/db8jkwuU0cLiKrpU4xpTjGPKkkrpzbukraqS9dbmTrPinxR4jcyeIfEmqaozBAWvLySckJv2cuT93zJMem9sdTWc61Sp8cm/U7MNgMLg1bDUow3+GKW9r7LrZX72XYm1Pxn4x1vT49J1rxbrN/Yw7fLtbq/lliTaMLhGYgYHAwKJVqk1yyk2vUmhlmCw1R1qFGMZPdqKT+9K5HoXivxT4XaZvDPiXVdINyFExsLyS3MgXO3dsIzjJxnpk0oValL4JNejsXisvwmOssVSjO23NFSt6XuLbeKvFNnaX9jaeJNVgttULNfQx3kipdFs5Mqg4fOTndnrQqtRJpSdnvruE8vwlScKk6UXKHwtxV4+jtp8jPtru6s5DNaXUsDtG8RaNypKOpR1yOzKzKR0IJB4NSm1qjpnShUXLNXWj17p3T9U0muz1L2h+KfE/hh5pfDPiPVNIe4AWVrC8ktzIB0DFCMgZPX1qoVZ0vgk16OxzYvAYXHJLFUozS25op29Lpj9L8YeLtDvbrUtF8Vaxp93fEtdT2t9LFJOSSSXZWBY5JPOeTTjWqQblGTTfmRXy7B4qEaVelGUY7JxTS9E1p8ild6pqeoKEv9RurlRK84E0zOBI4UO/J+8wRAT1IRc9BUOUpbs6KWHpUnenFLRLRW0V7L0V3Zeb7j7vWtZv45or7Vry5S4nF1Mss7OJJsEeYwJ5fBI3HnBNNzlLdhTwtCk06cEmlZWSVl2Xl5DH1bVZEmjfU7tkuIooJlMzESRRhRGjDPKqETaDwNq46Cjnl3D6vSi01FaNtaLRu92vN3d31u7nU+G/iTrthaXOka/4g1u+0r+yL2xs7Frp5YIJZbZ4Y2WN22qF3kZAyFJwD0rop4mUU4zk2rNJfKx5GNyWhVnGth6cI1OeMpSsk2lJSeqV3e3Xd7mHa+MfF9hpaaHY+K9Yt9NjlWdLOK+lSBZFcOriMNtDBwGBxkEA9ayVapGPKpO3qd88uwdWq686MXNq3M4puzVrXte1tPTQNE8YeLvDUE1t4c8VaxpUNwd00djfSwLIcYywRgDx60oVqlNWhJr0YYnLsHjZKWJpRm1s5RTt6XQzVNcbUNN07S0haOKxEsshaQO09zK2ZJicAglViXBJwIwc5JpTnzRUe35vqXQwio1Z1W7uVkulopaR67Nt3039BdE8V+KPDS3CeHPEmq6Ut4FFwLK8kgEwXO0PsI3Y3NjPTJ9aIValO/JJq/ZhicBhMa4vE0oz5duaKdvS602RRF9eiyOmi8nFo0onNv5h8syAEB9vTdgkZ64JqeZ25b6G/sabn7Wy5rWvbW3a/byLum+KvE+jX/wDauj+I9Usb3yFtftNteSRS+Sqqqx71IOwBEAXOAFUdhVRqzg+aMmn6mFfL8Liafsq1KMo3vZxTV3dt2el229fNmp4K8ZTeFJNevo7zUIdQ1LS3tbW6tZCskU5uIZA5fcGXiNuRk5I+taUazpczu7tfjdHHmeWrHqjTai4Qndp7Ncsla1muq0eljH1DxH4i1bVE1zVdf1G91GMoUvLi6eSdSn3SJGJYY7c8VnKrOcuaTbfc7KODw2HpOhRpxjB391JJa76LTXqLrniXxH4nuI7rxL4g1LVpoU8uOS+u5J2Rc52guSQMknFE6s6rvNt+oYXBYbBRcMLTjBPW0Ul+VixrPjPxh4ij8nxB4s1nU4+Plvb+WccEkcOx6ZOPqac61SppOTfqycNlmCwb5sPRjB/3YpfkjNvL281G6lvtRvJ7q5nYvLNNIXd2PUsxJJPuaiUnJ3k7s6qVKnRgqdOKUVskrJfInfWtYkupb6TV717meE28szXDF5IimwozZyV2ALg8Y46U+eTd76kLC0FBU1Bcqd0rKyd73S731v31G2+s6xZi3Fpqt5ALNpHt/LnZfJZwA5TB+UsAAcdcDNCnJWs9hTwtGpzc8E+a17pa22v3t07FqPxd4sh0NvDMPijVk0d87tPW9kFs2W3HMWdpy3PTrzVKtUUeRSdu19DGWX4SVf606UXU/m5Vzdt7X203JLjxR4p1fTLbRdW8TareaXYbDbWdxeSSQQ7VKrsRiVXapIGBwDjpT9rUmlGUm0uhMMDhMPVlXo0oxnK95KKTd3d3aV3d/iMsvF3inStWuNc0jxLqtjqF2HWe7trySKeUMwZg7qQzZYBjk8kA0lWqRk5xk035lVMuwlejHD1qUZQjaycU0rKysnorLReRTfVtVk+279Tu2/tJt95mdj9pbdvzJz853fNznnnrU88tdd9/M3WGpLltFe58Oi00tp20006FjTPEXiLR7q2vtI13UbK5somgtpra6kieGNizMiMpBVSXckDglmPc041JwacW00RWwOGxEJU61OMoyd2mk02rJNp7uyX3IS7vdT1zUJdX1rULm+u5SGlubqZpZZCBgFnYknAA6nsKTlKcuaTux06FLC01RoRUYrZJJJeiRoW3jrxxY319qOn+MdctbnUiDeTQ6hMklzjODIwbLkbj94nqatYiqm5KTTfmc88owFWnClUowcYfCnFNL0VtPkZNzdXd9O11fXU1xO4AaSVy7HAAGSeeAAPoKzbcndnfTpQpR5KaSXZaIaBSNRaACgAoAKACgAoAKACgAoAKACgAoAKACgAoAKACgAoAKAJwBBFuP326e1PYyfvyt0IKRqFABQAUAFABQAUAFABQAUAFAEkEe9+RwOTQiJy5UJNJ5j5HQcChhCPKhlBYUAFABQAUAFABQAUAFABQAUAFABQAUAFABQAUAFABQAUAFABQAUAFABQAUAFABQAUAWH/AHMAT+JutPZGK9+VyvSNgoAKACgAoAKACgAoAKACgAoA72vhDwQoAKAEIzTuO4hGKZQlMBCM0AKrsgIHBPemnYTVxoNCdhiknO7Jz607i8iZWWddj8MOhq0+bRkNODuiB4yhwRUtWLTuLFJtOxuVP6VUZW0Ymr6iSRmM+oPQ0NOI4yuMouXcKBiFfSncBtUA5XZDlTihOwmk9yQiOf8A2XqtJEaw9CF0eM4Ydf1paotNPYQEg5U4NNMGrkuVnGDw4q9JEaw9CJ0Knaw5qWrFp31QwjFIu4lACgkcgkfSqTsFrkizno6hhVqXchw7ClIJfunaT2osmF5RBbYKS0hyB2ApqNtwdS+iI5JW+4q7APzp83Qah13ISPSkUJQAuc8GgYhGKq47jhJIDnefzp3YcqF8+UHO7PsRT5mLkQfapP7q/lRzMXIhWuVYYaIH6mnzAoNbMcHDRFhGMA9KaehNvetcj85P+eK0XNOR9xDLH/zwWncOR9xBOF6RAfQ0cxLpvuH2h+wFHMw5EMaeXOQQPoKfMWooaZpCclz+HFF2PlSEPzc55p3GNpjEoAsQSArsY8jgVSZEl1HyRJJ94c+op2EpNEf2QZ++cfSkkV7QesaxjAFWiG29yGeQMNikEd6TZcY9WSSfIhI4wOKu+hC1dmU+vJrM3EIzTTAntWJUqei9KuLM5rqNuMeZ16iiW5UNiEj0pGlxKBiEZoTAaRiqAKACqTAKYDkcp06HtTTsS4qQ54lZd8Q+optX1QlJp2ZAR2IqSxCPSgpMAfWmmMUgGqAdHM0fysMqe1CZMo31HmKOUF4Tz3Wn6E8zjoyuyFSQRgjtRctO4wgGmMNtO4DWTAp3HbsWtE0bV9f1SHRtDtWub243eVCpAL7VLEDJAzgHj8ua0p05VZckFdnLi8TRwlF1sQ7RW77XdjbPw88TSXNzaXEOlwmzKpPcS6zZx28cjbsRGZpRH5vysfL3bxtYleDXQsLUu07aeat6Xva/luea84wsYRnFyfNslCbbStryqPNy6r3rW1WupXj+G3i+a9v7L+zorY6Y4jupb67htIInP3V86Z1jLMOVAYllBZQQCaSwlVtq1rb3aS+96FyzrBxhCfNfn1SjGUm11fLFOVls9NHo9TUh+FGtXPhWTU0tvs+o2WsXOnX4vbyC1tbdI44SuZJWVA7NKwHz/MB8o4JrRYKbp83VNp3aS6d/Xucss/oU8WqTd4ShGUeWMpSbblfSKbskl006swrbwH4qudT1LSTp0VtPo7+XfNe3cNrDbvu2hXmldYwSQdo3ZbBxnFZLD1HJxta292lb5vQ9CebYSFKFbmup6x5VKTate6jFOWnXTTqTW/w58Y3V1e2kWmQj+zjD9qmkvYEt4lmjaSKQzs4j8t0QlZN2w5TBy65pYWq20ltvqra6rXaz77feRPOsFCEJub969lyycnytKS5UubmTdnG11rdaO0Z+H/ikaX/bDWVskLQPdRxvf263E0Cbt00cBfzZIwEc71UrhGOcKSF9WqcvM157q9u9r3a8yv7XwntfYqTvdK/LLlTdrJytyp6rRtO7Stdo1tc+FniGygTVNHtC9g2j2mq5nvIEnlR7OKa4kihLLJLEju43IjABCCSVatp4ScVzRWlk91fZN2W7SOPC59hqsnSrP3+eUNIyaTU5RinKzipNJOzabumlZoz9M8C+LdV06O/t9OtpEuInnt4HvreO6uI13ZeK2dxLKvyMAUQglWAyQaiOHqTjzJfirv0W7+SOitmuDoVHTlJqzSb5ZOKbtpKaTjF6rdrdX3MzRPDmo+JrxrHRIVklSNppDLKkUUUaj5nkkkISNRkfMzAZIHUiop0pVXaB14nHU8FD2ld2V7Kybbb6JJNt+SVzotI+EPiTUbjUra6vNJtDY6YdSilbVbMwXS79g8ubzhGV3K6s4YhGQq2DgVvDB1JNptKyvutfne3+R5mI4iw1GMJQjKXNLla5J3jpfWPLe9rNJpNp3WhQ8F+H7DUNQ8QWWrwR3B07RdRuY/Ln3Is8MZKOrxttcAjIwSp9xU0IKTkpdE/wOjMsXUo06M6LtzTgnda2k9VZq609GirY/D/xXqOmLq1pY25jkgkuooZL63jup4IwxeSK3dxNIgCP8yIR8jf3ThRw9SUeZL8Vf7t2a1c3wlGr7GcndNJvlk4pu1k5Jcqeq0bT1XdG18H/AA8db1bWL1YdImk0nRru6t01Oa2WHz9hWNmS4YI6qTuO4FQQC3atcHT55Semie9t/mcPEOM+rUaVNuSU5xT5VK9r3aTgrpvbSzetjO/4Vx471tW1iLSbJmvmnngghu7SGS6CFt7WtsrhpUyGA8lCvykL0xU/Vqs/etv5rX0XX5I6P7ZwGGfsXN+7ZNtTaje1uebTUXtfnknrd7mdB4G8S3Hhs+LhZQRaRl1W5nvYIQ7p95EV3DO/BwigsQDgHFQqFRw9pbT1R0yzTCwxP1PmbqaaKMnZPq7JpLzbsurNOb4QfESCZrZ/D4NxFP8AZ57dLy3ea2J3ESTRhy0MRVCwmkCxlMOG2kE6fVKydmvxWnr2Xm9LanNHiHLZRUlU0aunyys9tIu1pSu7csbyvpa6aM6bwH4qt9dj8OPpsZu5bcXaOl1C9u1uV3mcXCuYfKCglpN+1drZI2nEuhUU+S2u/S1u99reZ0xzbCSw7xKl7qdtpKXNe3Lytc3M3tG13dWWqNLTfhX4kvdaXRrufS7UzaZd6pb3J1W0e2njgSQ4ScS+U3zxlGw5KDczDajY0jhZuXK7bN7q2nne3+Ry18+w1Oh7eCk7SjBrkmpJya3jy8y0d1de9ok7tGZd+FNQtdNiUaS9zeS6o2nx3NnqEF3BM4jjYQxpCGLvmRTvVyp3BQMgmodJqO2t7aNP5af5nVTx9OpVb57RUOZqUZRaV37zcrWWmzimrXbsx2vfD/xV4btZr3U7K1aG2mFvdNaahb3f2WU5AScQu5hYlWAD7SSrAcg4KmHqU1eS/FO3rbb5hhM3wmMmqdKTu1dc0ZR5l3jzJcy1V+W9rruizq3wu8caFaXl5q2kRW/9nqZLmA3sBuY4xJ5XmmAOZfK3kASbdhyCCQQac8NVgm5LbzV/u3t5meHz3AYqcYUZ35tnyy5W7XtzW5ea32b3WzV0ZOgeFtb8TPcDSLaJo7RBJc3FxcxW1vApIVTJNKyxpliANzDJOBk1FOlKrfl6fJfezrxePoYJR9s3eWiSTlJ9XaMU27LV2Wi3Oi8QfDHVbHUNC0bSrd5r7UNF/tS8Ml1D9niAmmUyCfIiEGyNGEhcqQ2QxBFbVMLKLjGO7V+nn12t5nmYTPKVWnWrVXaMZ8kbKV3pF25dZc1204pXVrWumZx+HHi8ajDpq2Vo5uLZ7yO6j1G2ezMKEq8huhIYAqsNpJcYYhepAMfVql+W34q337fidSzrB+zdXmejUbcslK72XJy892tVaO2uyM+98Ma3p+uReHbm1T7dcNEsKxzRyRy+bjy2SVWKOrbhhgxXnrWcqUoy5GtTqpY+hWoPExfuq99Gmrb3TV01bVNXGy+G9aiOriSzwdCbbqH7xD5J80RevzfOQPlz69OaPZT97Tbf8hrHUJeztL+J8Oj105vlprrYvap8PfF2kWsd3eaWh8ySKFoYLqGe4hklGY0mgjdpIXbBwsiqcgjGRirlh6kVdr8r/Nbr5nNRzjB4ibhCeybu1JRaW7jJpRkl1cW112GeIPAfijwxYf2lq1raC3W4+xyNb6hbXJgn2k+VKsUjNE+Fb5XCn5W44NOeHnTXNL80/wAtgwubYXG1PZUW725leMo3XdOSSktVqrrVdyzf/DHxlpelXOs6jb6XbQWQQXMcmtWS3EDurMsTweb5qykI/wC7Kh/kYbcqcVLC1IxcnbTzV/uve/luY0s8wderGjTcm5XtaE+VpNJtS5eVx1XvJ8uq11RBq3w+8W6Hpsuq6lp8CRW5jF1FHfQS3FoX+6LiBHMsHOF/eKuGIU4YgVM8PUhHma/K69Vuvma4fN8JiqqpU5O7vZuMlGVt+WTSjLv7remq01Ltx8KPHNlfyaZf2Fha3FujSXK3Gr2cQtlDKoMxaUCEMXTZvK+YGBTcOabwlWLs0vvWnrrp5X36GVPP8BUpqrTk5ReitCb5tG/dtG8rWfNy35bWlZmR/wAIvro8SReEfsP/ABNZ7mOzig8xMSSSECPa+dhVtylXB2kEMDg5rL2U+f2dtdju+v4f6s8Zzfu0nJuz0S3ut7qzurXT0tcqwaTqF1pl3rMEAazsZIoriTco2NLu2DBOTnY3QHGOccUlCTi5LZGs8TThVjRk/eldpelr/mje1f4XeN9CtLy81bSI7f8As9TJcwG9tzcxxiTyvNMAcy+VvIAk27DkEEgg1rPDVYJuS281f7t7eZ52Hz3A4qcYUZ35tnyy5W7XtzW5ea32b3WqauirrXhXUrHTo9Yi0a5trOO3sjcPLexTkyXETSRyAIFKI4RiqkHbjaWJpToyiua2mnXua4bMKdWo6LmnJudrRa0i0mtW03G6u01fdKxb034eeKLshlsbeFfskV6011fQW8McMv8Aqi8srqiM/wDCrEMRyARzVww030890jGvnOFho5N6uNlGUm2t7JJtpdWlZdWWLf4c+MLq6vbWLTYR/Zxh+1TPewJbxLNG0kUhmZxH5bohKybthymDl1zSw9Rtq23mra+e3zMZ5zgoQhNyfvXsuWTk+VpNcqXNdN6xtda6aO0F94I8R6dpR1m6gsxAkcc7pHqFvJPHFIVCSPArmVI23ph2UKd6EH5lynRnGPM/zX5bmlLNMNWq+xg3e7XwySbV7pSa5W1Z3Sd1Z6aM3JvhVqGpW3iS8tHtNI/sG6itjY6lrNn5u5s7g0rPGpxjghMMeBkqa0eFc1JrS3Rtf8A4Y59ToyoQneftE3zRhO2nZJSfqr6bvRo5xfhx4sGivr8ljAtrHbC9eL7ZB9qW2JAExtt/nCM7lIcpt2kNnaQax+rVOXn6b7q9u9tz0XnOD9usOpPmb5b8suXm/l57ct9Nr3vpvoWk8DazqN1aWfh7w7cmd9Kh1KXzr2GQNE8gjNwGwgijy65DZKLlmbaCRSoSk0oLpff8fQzea0KUJTxFVW53FWjJapX5evNKyeqtzOySu0nHafDnxpqnNrBppV7h7W33axZxi8lUgMtsWlH2nkgfut4yQOpxSWHqy2t9619NdfkVUznA0Pjctk37k3yp9ZWj7nf3raalKLwH4ok0p9Y+w28cSRyzeTLewR3TxxFhI6WzOJnRTHJllQgeW+T8rYj6vU5ea34q/wB25u82wsayo8zb0V1GTjd2snNLlTd1ZN3d13V6/h/wrrXiY3J0uK1EVmivcT3d5DaQR7jhQ0s7ogZjnC7snDYBwcTTpSq35enml+LNsXmFDBcvtW7y2SjKTdt/dim7Lq7WWl90Gp+FPEGi2st7qmnNbwwX0mmyFmXK3KKGZNoOfusDnGDngmiVKcFeS62+YUMww+JmoUpXbipLf4W7J/ett/I0rT4aeNL6+1HT4dKjWXSBG180t5BFHbrIpZWeR3CBcA/NnA6EgkVaw1WTaS231RzVM7wNKnCpKek78toybdnZpJJu9+lr9hnh3Q7O407xZNqMKSy6Tpaz27pLuVJvt9rEWBQ7XGySQd1O7I7EFKmmpuXRfqkGMxc41MNGm7Kc7PTp7Ocra6rVJ9HpYSXwF4uk0k679gg+zra/bvI+3Qfaxbf89vsu/wA/y8ENv2bdh35280PD1HHntpvur2723/AI5tg41vq/M735b8suXm/l57cl76W5r3030IdS8CeJ9J0ka1f2MCW4SKSREvYJLiBJQDG8sCuZYlYFcM6qDuUZywzMqFSEeZr8V+K3XzNKGa4XEVvYU5O+qXuySbW6jJpRk1rdRbej7MTQvBXiDxFYzapp8VnFZQSrbtdX2oW9lCZSCwjWS4dFZ9oyVUkgYJGCKIUZ1FzLbzaX52KxWaYbB1FSqNuTV7RjKbttdqKbSvpd6XKt/wCGNe0uPUJNT0ua1/su7isbxJgEeGeRZGRCh+bkQyHIGPl5PIzMqU435lto/wCvkaUsfh67gqU0+dOUbappWTd9vtL7/JnSeF/hbrmtnUDPc2GnyWekpq0Qu7+2hE0cgUx8ySKFBVsljwnAbBYV0UsLKd76WV91/meXj89oYbk5U5KU3B2jJ2avfaLvZrRdemzJ/Cvg20vNX0qDXNGdoby11hnmGoxywXMltbylDEIsFAjovJdg/BHy8F0qKckpLfm69k9rf56mePzKdOjUlh56xdLTlaaU5Rvfm0d030Tjs9Tn4/AniiTQx4hWxg+ymBrpYzewC5eBWKtMttv85owVbLhCoCsc4BIx9hU5ee2nqr+ttz0XmuFWI+rOT5r2+GXLdq6TnblTemjd9UrXaMDFYno3O08Q+Ar268d+LNJ8MWdrb6bourXVsJLy/itoIIxO6RRme4dV3EKcKWLMFY87SR01MO3VnGC0Te7t17s8PCZtCngMNWxUm51IRekXJt8qbfLBN211drK6Wl0VLX4Y+Nbq7vLE6Xb28tjcJayG7v7e2R5nXciRPLIqzFlwyiMtlSrDIYEysLVbatt5pfnv8jaeeYGnCNTnbUk3pGUmktG2opuKT0fNazunqmZGleHNd1vWP+Ee0rSrm41MiXFmifviYkZ3UKeSwCN8o+YkYAJIFZxpznLkitTtr46hhaP1mtNKGnvdNWknftdrXZbvQ1dS+HHjDS3skuLC2mGoXn9nQyWmoW11GLrj9y7xSMsb/MPlcqcZPQHGksNUja63dt09e2hyUc6wddTcZNcseZ3jKL5f5kpJNrTdXX3omk+FfjaC6ls7qy0+2kt41luTcatZxJahiAqzu0oWF2z8qOVZsEgEA0/qlVOzt96/HXT5maz7Azgpxk2m7K0Jty78qUbyS6uN0urJNM+FniS+k8Q2l3Npmm3nh+JWlgvdTtLfzGaaJBhpZVHllZdwlGUb5QCS65qOFnLmTsmu7S7ef47feRXz7C0lRnBSlGq9HGE3b3ZPZRet1Zx0ktW17rM9fCep6nNo2naJoV015qFq8+43kUsUypNJG0wKqogiUxOGMjEAIXLBSKz9jKTjGK1fn+PkvX1On+0KVCNWrXqLli0vhaavFNR1bcpO6typN3UUrlmf4Y+NILnS7UabbTnW3nj0+S11G2uIbloVUyhZY5GT5Qwz83XI6ggU8LVTStvtquhnDPcDKNSXO17O3MnGUWua6V04p627eexhRaLqk+ltrMFoXtFuo7IurAnz3VmVAudxyEbkDHH0rJU5OPMttjvliqUKvsZStKzl8k0m77dUbOofDbxnptuZ5dKhnKTx2s0FnfW91cW8zkqkc0MLtJExYFdrqp3fL97itJYapFXt9zTfzS2OGjnWCrS5Yza0bTlGUYtLVuMpJRkra3Temu2pU8ReDfEPhZIpdXt7Ty5ZHhElpf292iypjdGzQO4RxuBKsQ2D0qalCdL4vzT/ACNsHmWHxzaot3STs4yi7PZpSSbT7rQn0j4feLdc06PU9N0+B45xIbaKS+giuLsJncYIHcSz4IZf3atllZRkggOGHqTXMl+Ku/Rbv5EYjN8JhajpVZO6tdqMnGN9uaSTjHv7zWjT2dyTXPAepaJ4c0jxLJqOlS2+q2a3flR6natPHumkjC+SspkbiMEkL8pLI2GRqc8PKEIzutV3Xfte/wDVicLmtPE4mrhVGScJWu4zs/dTvzOKit7JX1Vmrpou3vhBb3wz4KPh/S5JtX103qSiNmZpmjn2pwTtUBepGBgEn1qpUbwhyLV3/Mwp5j7PFYpYmdqdPkttpeN35u79eyKU3w38XQz2kKWthcpevLHFcWmqWtzbK0aeZIJJ4pGji2p87b2XC5Y8c1Lw1RNLTXzTX33sbRzrByjJttctrpwnGWrsrRlFSd3orJ3em5la54f1Tw7dR2mppb7pohNFJbXcVzDKhYruSWJmRxuVlOGOGVgeQRWc6cqbtL/P8jswuMpYyDnSb0dmmnFp76qSTWjT1WzT2Z0kngHWYPCZuF0C3kvzi9uml1OAXNpaYXy2Fqs3mojB97ySx4CmIqVXcz7/AFeSp3trvurpel7+t12PLWbUZ4zldR8nwq0Zcspa399x5W1a0Yxle/Mnd2SwJPCfiGDUtV0ibTTHd6Iksl+jSIBCsbBWO7ODyQBgncSMZyKxdGak421W56Mcww8qVOtGXu1LKOj1vqul9t77dbGhqPw28Z6VYTX97pcK/ZoUubm2S+gku7WJguHmtkczRL86ZLooBZQcZGblhqsVdr8Vf5rdHNRznBV6ipwm9W0nyyUZNX0jNpRk9Hom72dtiz4w8KJaTW8mhWGy3tvDematfnzc7TNHAryfMcnMsyDavTdwAAcVWo2tyL7Kb+dv1Znl2PdSLWIlq6tSEdP5XJpaLpGL1fbe43wd8N9Y8W6rplg09rYQarbXF3b3FxcwoHjh3q2A7rk70IxnOMtjaCaVHDSqyS2vft0HmOdUcvo1KlnJwcU0lJ6ys1sn0d77dN2VL3wlqFnp0SDSnubyXU2sI7my1KC7gmfy42EMaQhiz/vFO9XKncFAyDUujJR21vbRp/LT/M3p5hTqVG+e0VHmalGUWldrmblay0ejinpe9mg174f+KvDdrNe6nZ2rQ20wt7lrTULe7+yynICTiF3MLEqwAfaSVYDkHBPD1KavJfinb1tt8xYXN8LjJqFKTu1dXjKPMu8eZLmWqvy3tdd0WdV+F3jnQ7W7utV0aK3+wAvcwG9tzcxxiXyvNMAcy+UXIAk27DkEEgg05YWrBNyW3mr/AHb28zLD57gMVOMKU782z5Zcrdua3Nbl5rfZvzLVNXI9a8CeKPD+jjUtQsIUhAiM6peQyT2/mDcnnQo5kh3Dp5ir2HU0ToTpxu1+K/Fbr5l4bNcLi63s6cm3rb3ZJO2/LJpRlb+633KugeCPEnia1kv9LtbVbWOZbb7ReX8FnE0xGREjzuiu+OdqktjBxzU06E6qvFaebS/M0xeaYbBTVOq3zNXtGMpO3dqKbS83ZG54l+GWoWnjTV/DXh6Fzb6RHA9xPqd1DarB5kaHEsspjjQl3KgEgnpya1q4WSqOENl3svvvZHDgc8p1MFSxWJfvTvZRUpXs3so80nortq66nNaxoGq+HtQ/svV7ZYpyiSoUkSWOSNwCjpIhKOhBBDKSD61hOnKm+WR6+FxdHGU/a0XdarZpprdNOzTXVNJkUg8qMQqeTyTUvQ3guZ8zIdvvSNBQBQMWgAoAKACgAoAKACgAoAKACgAoAKACgAoAKACgAoAKACgCWCMMd7Y2r1zQjOcraIZLJ5jlu3QUMqMeVWG0FBQAUAFABQAUAFABQAUAFAAAScCgCdz5MIj/AIm609jJe/K5BSNQoAKACgAoAKACgAoAKACgAoAKACgAoAKACgAoAKACgAoAKACgAoAKACgAoAKACgAoAkt0DPuPReaERN2VhsjmRy35fSgcVyqw2goKACgCSWPy0QHqck0MiMuZsjoLCgAoAKACgAoAKAO+IxXwaZ4CYlMYUAFABQA0j0qkykxKYwIzQA0jFABQAe461SYEyssy7XOGHQ1d+bczacXdETxlThhj3qWrFpp7Do2DDypPwq4u+jE1bVEboUYqahqzGncbTTLTCmMQjNO4CEYpgJTAlWbI2Sjcp71Sl0ZDj1QjwAgvC2R6d6HHqgUujIskHnIIpJlbkodZBtlx7GtE09yGnHWJHJE0fXkHvUtWKjJMjK+lIu4lAwp3AfEMyKD9auOrFLRDpJWEjbWOOlNvUmMU1qHn5GHjDc0c3cOS2zExbSdCUPpTTQe+hptiRlXB96rlvsHP3I2hlXqhP05pWZXMmMBxSGLgHpTTKTEpjEIzQAhGKAJrfLRyIPTirjsyJ6NMgqTRMKdygIzTAaRigloSgQhHpTTGmJyKooXIPWgBCMVSYBQBIk0g4+99adyXFEgllbpAfxOKdxcq7g0c0gw8gUeiijUE0tiMrbofvbu/rTuh3kyTiROOjCq3I2ZUZCCQRgipNkNoGWIEKKSeprSKsZTd2Q3B3ScduKTepcFZEYPrQUBAPSgaYlBQUANIxTTASmAU0wCqAVWKnIoTsJq5IypPypww61XxEaw3ICCpwRgipNE7iEZoGmN5FFxjsg1VxiDKncpwRTE1cmWWOUBJhgjoad7kOLjqiOS3ZRuB3D1FGxSkmQkYplCNQB0fw21nTvD3jbT9Y1W5NvawLPvlCM20tA6rwoJ+8wHTvXXg6saVZTm7LX8jyc8wtTGYGdGirydtNOkk3vpsavgzxNpsXhN/DUuraJpF9b38t/Dc6xoUWo20ySJCjRZME0kTjygw2ptYFgxBC53oVo+y9ndJ3vrFNa28m1t29Tz8zwNWWMWKjCc4uKi1Co4STTk0/jhGSd7O7utLLVk+pa1pHi7Sp9D1nx5YWl9Y6j9qgvf7Nlh068iNtbwbFjt4S8ZjFuojzCoKs2dpOKqVSNaLhOaTTvezSeiWyWlraaGNHC18vqqvRw7lGUbOPMnOL5pSu3OVnzcz5vfeqVrrUytc1Lw7F4Jh8Kabrf297bXbm6Egt5IhJC1vAiyYYcZZXABOeMkDNRUnBUfZxd/eb/BHXhsPiXjni6tPlTpxVrp2alJtaeTXkdpeePND1O58R6fY63o1n9uvbTULTUNW0Nb+3l2W4ikidHhleM87ldYzkhgcBs11PEwm5xTSu002rra1tnb7jxKeVYihGhUqU5S5Yyi4wqckleXMmmpRT7NOS6NXtY5jxD4wjvfD3iTR7/xJZaldTS6TFZPYacbO3kggWcuqRrFGFVGlAG5VJ6gemFSvzQnFyTfu2srKyv5La56uEy50sTQrU6ThFKo5c0uaScnGzbcpXbSvo2ltcqeIYvCvixofEv8Awmdlpsw0q1t5tMmsbkzJcW9skIWMxo0RiYxIQxkUqrEbSVG6avsq37znS0Wlnulbta2nf5G2D+uYBPC+wc1zyampRtyyk5Xd2pcyu1ZRabS1V9JrTxRokXxAstckvyLOHw7BYPL5b8TLoy2zJjGf9aCmcY75xzVRrwVZTb05Uv8AyW35kVMvxEsunQUfedRytdbOs533t8OvfpvobVv45tJ7DR9V0jxX4a0O90uytbaa31HwtDc3nm20SIstvcLayl9wQEeZIhVwRwoVq2jiE4xlGSTSW8U3ot07P8WvuOKeVVI1KtGtRqVIzlJpxqyjG0221KLqRta+vLGSa11d0c38NfFFhoceuaRf3FjZf2zaJHBfX2mR38EEscgkUSwuj5RsFSyozKdrBTisMLVjT5ouyut2rr7tfyPTzrAVMU6VamnL2bbcYzcG01Z2knHVb2bSaum0b8XjG3l1KfQtd8b6HcWNzoV3ZW95p2ivZ2VnPLIH2tHFbRyMD5S5YRHBcdQCa2VdOThOas01dKyV/RJ9Ox50stlGkq9ChNTVSMnGU1KcklbRynKKtd2TktF3aRzXgrVNC0XWdbtdR1OFIbzSdR02G9SOUwu7xMI2xs8wKxAAJQEbhkDnGFCcKcpKT3TV/wCtfwPTzLD4jE0KU6cXeM4ScdL2TV1va68nbTRvS/b+CNe8BeHItGv7TV9C0+OOxcalFNo8t3qlxeMjISJnjaOGIEhlMMiNtPzKzV2UKtGnytNLTXRt39bWS9Gjw8zwmYYx1ac4Tk3JcrU1Gmopp/CpKUpdHzxavs0jzzwHq+n6G/iD+1LgwfbdAvbKD5GbfNIo2LwDjOOpwPeuOhOMObm6po+izTDVMSqPslflqRk9tluzorPUvB+qav4d8Z3/AIvbTX0K2sYbrS3tZpLmR7OJFX7KUUxbZPLBzJJGVdpCQRgtupUpSjVcrWtprfTt0182tbnm1MPjaFGvgqdHnVRzaneKilNtvnu+a8b/AGYyvFLW90sjxr4p0/xH4a0WK3Kx3keo6teXNqittgFxLGyAMQARhT09OcVnXqxqQjbe7f3nblmAqYPFVXLWLjTinprypp+f3k2veJtIvPEvxL1C2vi8HiFrj7A/luPtAbVIJ1yCMrmONm+bHTHXAp1KsZTqtP4r2/8AAkyMLgK1PC4CnKOtLl5ttLUpR+erS0v9xN4f1fwTcT+G4PEb2kq6boFzbJ9ujuGtIb77bczRCdYR5jx7JFP7sN8zqCCAwqqdSk3FT6J73te7ettfuM8XhsdCNeWGTXNUi/dceZw5IRfLze6ndP4raJ21sb2p+LvCl1eeGNOufFemTLbadrGn399p+iNZ2kDXcDxo6QxxIXUGQZIjDHaeOhO0q1OThFyW0k2lZartZfkefQy7GQhiKsaMleVKUYynzSfJJNpycpJN20XM0rrXcyfDfizQPA8GhwjU4dZbSPEk19K1lFKqvbvbQp5kZmRDuBD4DAHcg7EExTqwoKKve0r6drLvY7MZl+JzSVWXI4c9JRXM1pJSk7PlctNr2vo++hmSr4X8K+HvEVlpvjGDXptdghsraO0tbiERRJcxzmWfzkQK+IVVVjMg+d8sABui9OlCSUua+nXvfW/p0udUfrePxNCdWg6aptybbi7txcbR5W7r3m25cuy01dtTVfGOgXXj7x7rcWplrPW9PvreylMUn75nKbFwVyudv8QAGO1XOtB1qkk9GnY5sPluJhl+DoOHvU5QcldaWvfrZ/IwfDFzoWoeEtX8Iaxrltok1xe2mpWt5cW80kMhhSaNoZDCryL8s+5SEIyrA43AjOlKEqbpydtU7+l9NPU78dTxFLGU8ZRpuolGUXFNJrmcWpLmaT1jZq6eqa2sdhD408KaZPaaFY6/p08Z8KR6M2q3WifaraC8jvnuPmgnjYtCwAG4RlwGR9gZSg6VWpxaimvhte11e99n0+XnboeJLLMZWjKvUpyT9s58inyycXTUfii1aS3tzJNpx5rPmKTeJy+q2VrdfEjwpLb2ttKY0g8MNFpLtJIhkhuIktY2cMscbh/Jch0TGwqJBLq+8k5r/wAB09GrL8nr95usDalKccNUTbV71b1NE7SjJ1JJWbaa543i3e93F87r+oeEtK8b6bqvhKGJrOyNpPcraeeLZrhCGk+zi4PneXwMeYd27ceAQBhUlTjVUqeyt3tfyvr956eEo4yvgZ0cY3zS5kr8vNyvRc3J7t/8Olrbu7Og17UPBVrB43uLPxpDqUviiYS2kNrY3CmKP7dHMRKZUQCTZkhV3L8jZcHaG1nKkvaNSvzeT73621/q55+Fo46csJGdBwVFWbco6v2bjpyuXu36uz1XuvWz9S1D4bXlra3HinWNO126Go2n+maXZXVpqE1n5hM5vg6rA0hjP3oy8rSEFpWAJapSoySc2m7rZNO3W/T83fqRRo5nTnKOFhKnHll7s5QlBSt7vs7NzSv0lyxUdoJ6K9qOu6LP4cm8K+G9f8O3GpX+sab/AGVZ+H9DltxGkZdQXnuY0llkLOpxK7gc/PyQLlOLh7ODV21ZJW/F6v539TmpYWvHErF4mnNQjCfO6lRSu3Z6Rg3GKst4xj/hNrWb3wtaa14hu/AV7ok9+2ojW9TsZ9RuZZbiKyla4kig3WccKElWdwJpQQmEJA+bScoKUnSave7V301091L8X5HDh6WLqUKMMfGahy8kZKMUk6iUE5Wqyk97R9yG/vK+3LeNPGMN3Z61daB438MvaawuBp9v4Vis9SMckiuYppktVQbSPmZZ23FB1zxhWrJqThJWfTls/m7fqetlmXSpzpQxFCpzQ+06rlTuk1eMXUb16JwVr+WtceJtIvfiJ4z1a38WadaWGsalc3Eaatps1xYajbvcs+2UIjSxttKsrLHvBzh42AJn2sXWnJSVm3um01fr1/D5o2+pVqWW4WjKjKU4RinySjGcJKKV43ai1fRpys9NJIypdc8I+HvilpfiHw3bltH0m/sLt1thLskaIxtMYVnPmBC6vsEjbsYyR0GTnTp11OGya/De19fvOyOFxmMyqphsU/3k4zWtrrmuo83KuW6TXM4q19vOzfJ4Q8O+CNd0PTPHFrrl7qV/ZywLa2NzEggh835maZEw58zlQCBxhm5AqXs6dKUIzu210fS/cypPGYzHUa9Wg6cYRkneUW7y5dlFvTTfR+S63tV8Z+H7rx9491uLU2ey1vT763sZfKk/fM5Ty1wRlc7f4gAMdqqVaDq1JJ6NOxz0MtxEMvwdBx96nKDkrrS179bP5Elh4r8K6hrsGjavqkkehap4ZsdKvrhY5D9luYIo2STYFyxSWILkA/Kz4yCc1GtTlNRk/dcUn5Nf8EmtgMXSw7rUYXqwqznFXXvRk2mr30vF316pX1NTTfiJpuqQeINOa80bRGvNRivtNm1bRYtQtkto0MKWrL5MpjKRbNjKjfcYEjdmtI4iMlJaK7urq6ttbZ9PI462T1aEqNVRlU5YuMlCbhLmb5nNPmgneV7pyW6a2sZuv+MYr7w74j0e/wDEtjqV1NLpMdlJYad9kt5IIFnLqkaxRhVRpQBuVSeoHpFStzQlFyu9LWVlpfyR04TLZUsTQrU6ThFKo5c0uaScnG125Su2l0bS2uO1G/8ABl14Snj1bXdJ1i8hsYotJki0+5tdVgkHlKsU7Bfs0kSIrrlnlfaFClRwrlKm6fvNN200afz6W+9io0cbDFp0acoRcm5pyjKm1q7x151Jtp2SjG920+tnU/EPhbxFqnjyx/4SS20+DXbq3u7G9ure4ML+VISUIjjeRSQ5IymPlIJGRTlUhUlUV7X2ev8AkZUcHi8HSwdT2Tk6akpRTjdcy31kouzWut9dLkw8S+A9C0/UIND1nRYNP1Dw/PZx2a6TLNqhvZLUqXuLmWL92pcFSIJfLyU/dgNI4ftKUE1FqzW1tb26tr8nby3ZP1LMMVUhKvCTnGom5c6VPkU72jCMtWlr78ea1/ebUYvHk8ZeHvsN1FHqeJJPA0GjKBFIM3a3ETNF93+6rfN93jGay9tCz1+zb53OxZbieeLcdFXc918PLJJ792tN/ItaH4x0+68OeHrODxP4V0C50WB7S5TVvC0d88g8+SVZoJhbTMSRKQUYxgMuQTvO2oVouEUpJNd4363unZ/oZYrLatPE1pypVKkajTXJVcEvdUXGUfaQXTRpSunZ7K7bXXvCmraTNL448T6PrKyRXc5hk0y5t9Vt7tzM+LWaFBE0TTSB8TPsG5z5SnhkqlOUb1ZJ79He+uzWlr9/uKnhMXh6yWApSp6xV+aLpuK5V78ZPmUlFW9xXdkudrbm/AN7ptql7FqHiDRrWOfYstjrlhcT2N1Hhhu326vLHMpb5WRVYK8mJFyVfGhKKvdpeTTs/uu7/wBXPUzanVm4OnTk2r2lTlFTi9Ok2ouLtqm2m0rxe66HULr4ca3pGo+FNJ8TxaDp1t4hbUbR721uZVmt3gWNxEI0kfKtHlVlIJVl3PuDGtpSozi6cZWV7632t8/x+886jTzLDVoYutSdSbp8r5XFWkpNrmu4rVPVxvqnaNrD/E3i/wANaqvj6LTdTeRNafSjY7oHQzLD/rMjBCkY6E/TNFSrCftFF72t8icFl+KoPBurG3s/ac2qdubb1v5fOxyfh3U9NtNK8Vabd3iWzX+jC3td6OwkmS9tZtnyqcErC+CcDOMkdawpziozi3uv1T/Q9fGUKtSth6sI35Z3e2icJxvq1s5LbW2yO68RfEaHVzceKNC8W+F9Jlu7Flk02XwtEdSilMJjeFLlbVgytyBI0ytsfkAjB6qmIUvfjJLTbl1++343Pn8Jk0sPy4WvRqTSl8SqvkavdNwdRNNdYqDV1o2ncx9f1Twdf+FLqTVPEGl69qot4I9LuItPurTVIyDGCt2cC2kVEWQbi00hJUBwo+XOpOnKm+Zpvpo0/n0/N+Z3YShjaWLiqVOVOnduacoSpvfWGvOm207WhFK9433zbS48P+J/BWleHdQ8TWWgXuh3V1IrXtvcPBdRT7DuDW8cjLIpjwQyAFSuGyuKzThVpKDlZq+97O/omdVSGIwOOqYmnSdSNRRXuuKcXG/SUoppp30d076a3Ni+1rwr4wPiDRf+EiOlW0r6NJY32p20zLciwtJLUiQQLI6PIJfMHysPlIJBIzq5063NG9l7tm/JW6X33OKlhsXl3sa/sueS9qpRi1p7SanpzOKajbl3T1TS3LFz4m8Gz+JrvTLXxMq6XdeE49Ci1OezmSNJ44o8NJGitIFLRbflVsbgemSG6tJzcVLTltez/wCHMoYHGxwsas6Xvqs6jipRbs29E21G6Tvq1sQ+HfE/hfSZfCmn3PiCBk0qHXbS5ukgnMS/aI5EhkAMe8qxZTwu4A8gHilTq04OCb25u/XYrGYDF11iKkabvN0WleN/daclva6tbezeza1INO1LwfceEVg8UeINL1ZbbTZUsrSXT7qHVrO52vsjinjHkvD5jK2ZpHAQHbGjEgpTpunabT000d0/J7W9W/Q2rUMbDGc2EpyheS5mpQdOUdLtxb5lKya9yKu7Xk1qcX4j8OzeG7y3s5tQs7w3Nnb3qvas5CpNGJEDB1Vg21gSCO4IyCDXJUpum0m76J/ee3g8WsbCU4xcbSlHW28XZ2s2rXXc9QuvHvh69vvF+lWPiHQbNb/xHca9p+paroIv7WeKY4aFkkt5JIXUFSCsZBIcEgbSfQeIhJzimld3Tautfk2vuPlIZTiadPDValOcuWlGnKMKnJJOP2k1OMZJ9U5XWjS3So2nibT9Xvby08U+PvC9/YiS3ikt77QbqKxkijiVVksxZxpLE6YKEAQb1VNxYEqsqrGTanNNabp2+VldfgbzwNXDwjPC4epGVpNONSDmm221P2kpRknve9Szbsk0m8n4Zf2Jc/Fh/wCzDPZ6RLFq/wBnMw8yWG2NncbdwB+ZlTGcHkis8M4PEe7otfusztzv28MoXtbSqJ0r20TlzwvbsmyXQtT8LeCoLPTV8U2WtPd+IdM1K5uLO0uRBZ29qZMnM0ccjSN5zcKhAVTyS+FcJ06No817tPS+lvW3fsZ4qhi8zlKq6TpqNOpFKTjeUp2/llJJLlW8rtvZJXZpGreELjWPFOrS3+gwapc6m0+l3uu2dzdWot3abzGWCOKRWly0RHnRsuC3AYAkhOm5Sk2r30bu116WevqhYjDY2FHD0VGbgo2nGnKMZcy5be85RfL8V+SSd7atNk2r654W1/xR4oiTxVZWtpqvh/TtPttQn02W2gaaA2JcGC3jcxA/ZpQFVCoOAOOac6lOc5e9o0le1trdFtsRh8Ji8LhcPJ0m5QqTk4qSk7S9rb3pySl8Su27vV76EGk6/wCGVs7fw3e6/wDZ47jwtc6LJqEUUpjt7j+05bqMsNnmGJ1WNWKqWCyn5SQVpQqQtyN/Zav58zf3f5mlfB4pzliYU7tVYzUW1dx9lGDtrbmTu1dpXjvazNjRLvw74EsvAWonxLBq1lB4g1dr27s7WZYod9vYoQglVJH2oVY/IvJIGcZOkHCiqb5rq7va/Zd9TixNLE5pPGUvZOEnTpcqk43dpVHryuSV3dbvu7bGVpmt+FvAukabDZ+I7bxDe2fibT9bljtLWeOBoYVlBQPOiMWztyCgADrgt822I1KdCKSldqSfXpfvY662ExeaVpynSdKMqU4K7i3eXLraLkrb21b0d0tL3NV8T2Kq/wDZfxJ0K2069lt/l0rwjDZ6tBGJY5V8xoreFA0bRqx8u4YFkXGQchzqx+zNWfaNn36JbeTMaGAqNr2uGm5xUvjrOVNuzjopTm7STaXNTVk3ez0eJ49ufCF1pFlLZXWg3fiE3DfabjQLO5tbWS3EagGWKaONFlLDgQRomNxbJIxlXlTcVazl5JpfjbX0R6GUwxlOtNTU40baKpKMpKV3s4uTcbb88m72tZJ36Wx8fWl5pPh6807xX4Y8P32i2cNnNDqfheK8ud8H3J7e4FrKW3DB2u8e1wcHBDVtHEJxi1JRa01jd6dU7P8ATU8yrlM6datCpRqVY1JOScarjG0t4yj7SFrd0pXXnocd4hn0nXPCmial/wAJLaDVdNtprS502S3nE0jNeTzCRHWMxFcT8gupG04ByK56kozpxlzarpr3b9Op7OEhWwuLq0vZP2c2pKScbK0Ixs05c17x6JrU6Pw1468OaPp3g2O6uomexttZ0++D6eLo2Yugyxz+VKPKmA8zJTJyFdSBkE7U68IKF3tzJ6Xtfr2Z5mOyrE4mrinBfE6Uo+9y83JvG8fejtvbRtNXsx8niiSKSysW+KPhKOEyzT50nwmIrZJfJaNftK/Y4jJG6ySow2S4DfcbJw3VtZe0Xyjp89F+TJjgOZTn9VqN2S9+teTXMm+R+1nZppNe9G7XxK2vMfEOXwjPd2EnhhdN+0tA7ak2lJdJYNMZGK+Sl0BKp2bd3CpnhVAGThiJU21yW87Xt8r6nrZRHGRhNYrm5brl5+VztZX5nD3Xre27tq3d6dh4t8d2esjVPEOheLPDNgmrQXJk0x/CsKapG0yuksIuUtSrA7mHmmcOUbLfPlT0VcRGd5xkle+nKr69L2/G+3meLgMqnh/Z4bEUakuRxtP20nTfLZqXI6l01b4fZtKSsvd1M3VPHugjQtN1ixzceI7/AOwQ61FKjMDFYnChnYfMJ9ls7bSTuhO7r80SxEOVSXxO1/l/np9x1UMpxH1ipRqaUY87g13qb6J6cl5pX6S08lvdU8G2Wv8AiPx1ZeMRfHXLTUUttLW1nS7SW9idCtwWQQ7Y/Nc7kkcsyJhRk7W50lOVVSve+mt9e/TT1ZNPD42rh6GAnR5fZuF53i4tU2n7tnzXlZKzjGyb10V1n8QeFtWupNNl8Rw2cGq+DdP0h7uW2naO0u7draQpKqoXILWpXdGrj94p/vYHVpzfLzWvFLro1b/LpcIYPF4eKqqk5OFec+VON5Rlzq6u7aKd7Scdmu17Fl4j8G6Brnge0g8TLf2mkWd3Z6hfRWcyRxPcPNl1V1Dui+cDkKGIU/KD8tNVaUJU0pXSum7Prf8AzIq4PG4uhi5ypcspyjKMXKLbUVHRtOyb5e9k3vbUreHfFnh7wLDoUC6rBrTaR4jmv5msYplV7eS2hTfGZkjO4EOAGA+ZM9CCZp1oUVFXvZ30vtZd7GuMy/EZo60uR0+ekormcdJKUnZ8rlo9L2b0fe6MyUeFvCnh7xFZab4yg16bXYIbO2jtLW4iEMSXMc5ln85ECviFVVYzIPnfLAAFobp0oSUZXvp1731v6dLnVH63j8TQnVoOmqbcm24u7cXG0eVu695tuSjstNXbZv8AxfoFx498e+IY9TZrHWbC+t7GXypB5zOU2DBGVzt/iAAx2rSVaDq1J30adjhpZdiIZfg8M4e9TlByV1pa9+uu/Qq+K9U8Jal4Zubm+13S9d1tkt4tOurfT7q11FVDAt9tzi2fagdSymWRnZP3hVamrOnKDbactLaNP59PzfmbYChjKGKjCnTlTpauScoSh5ez3mruzs+SKSfuJsoWc3hnxT4J0jw9qfim08O3mhXly5N5bXEsV3DcbCXQwRuRIhj2lWABBTDcECYyp1aahKXK1fe+t/RM3qwxWBx1XE0qTqxqKPwuKcXG6s+aUdHe6abad9Op12ofEHwzqGt+KrPStb0m0i1O4067sNS1jQEvYH8i3MTxSxvFM0R+clWSNsFWXO19w6JYinKU1FrW1m1fZW7P8jx6OUYqjQw861OUnBTjKMKjg1zS5k01KCltZpyWjT3VjhvGOq3OqavHPc6/pmsR2dpHbW8+nacLK3VBliiRCKLADu/OwZznvgcdablK7aduysvusj6LK8PGhRcY05Qcm21KXPK+13Lmlukursc3uLMWPU1geylZWFoGFABQAUAFABQAUAFABQAUAFABQAUAFABQAUAFABQAUAFACqpdgq9TQJuyuyWdgiiBOg6032M4K75mQ0jUKACgAoAKACgAoAKACgAoAKAJYEXmVzgL/OmjObfwojdy7Fj/APqpFpcqsJQMKACgAoAKACgAoAKACgAoAKACgAoAKACgAoAKACgAoAKACgAoAKACgAoAKACgAoAACTgUATyYhiEQPLdab0Mo+/LmIKRqFABQBLbxhmLt0X+dNGdSVlZDJHMjlvy+lIqK5VYbQUFABQAUAFABQAUAegV8CfPiEZppjTG1QwoAKACgBCM00xpiUyhKYCEelACUAFNMCZZFddkv4GtE09GZuLTvEjkiZOvIPepasUpKQ5dsq7GPzDoatNSVmJ+7qQkFTgjBFQ1YsSi47hVDCgY0j0qkwEpgKrMpyrYoTsJpPcl8yKUbZRtPqKq6e5FnHYY8DxjI+ZaLNDU0wjlIG1uVx0qlIJRvqgaEEbojkelDj2BS6MhIzUl3GkYoKJrVcuTjgCqjuRN6ERO4knuc0XuWtBKYARmgdxvKnIOKE7D0ZJG0zHCnIHXNaRk2ZyjFbkxDkYIVh78f41epnoNKIesBGPSlZdh3fcY0UBPJZc+owP1osilKSG+QpOBKPamkn1K532ENs/qtHKx86HwxPGxyRgjtVJNEykpIg+zzf3P1FTysvnQfZ5v7n6ijlYc6DyJR/B+oppMr2kRPIl/u/rTsHPEQ28vZf1osHPEBby9wB9TT5WS5JB9mc9SKFFi9okKLQZ5k/SqsP2lx4t4x3J+pp2QudiFbdRkbefxp3SH7zGmdF4VTx+Ap3Dkb3GNcOfugClcpQSIXZ2+8xPeg0Vug2kMkil2fK33f5VSdiZRvqiwVRxkgH3q9zK7QgijByF5o2BybGsc5RGG4VV7glbVlQgqcEYIrM3TuNI9KaYCZIqgHcGgY0jFA0woGIRmmmA2mAUwCmmAAkHIODTAl3JMAj8N2NVe+jM7OOqIpI2jOCOPWk1YtSTGUhiEEdKCkwB9apMYpGaYCxyvEcdR6Gi5LimSGOGcZj+VvTFP0Ju47leSJk4ZSKdy009iMigYwoDTTEIUPaquFg2E0BYVPMjPyk/TtTTsJxT3JQYpeJRg+tO9yORx2GvZkDdG24UbFKa2ZAUIODSuaWQbM1QWE8qgLBsHrQFgMYouOwLujOVOKq4OKkSLMDxKgYfSnzEOl2A28UgzE+D6GqTTC8o7oje1lTkjI9RQ1YpSTI/LzSuVYQx4pjsJ5dAWEKHtTuFg2+9O47Bs9aYCGOgLXE8ugLB5dAWF2CgLBsoCw0x0CsLC89tNHc28rxSxMHjkRirIwOQQRyCD3pqTTuiZ04zi4yV0zotW+Ifi3WoLmC7u7KI3uftc1nplraT3QJyyzTQxpJKrNhmV2IZgrEEgEbTxNSaafXskr+rW55mHyXB4aUZQTfLspTnJR7csZSai0tE0k0rpaNnMlPasD1bF230LW7v7L9k0e9n+3M62vl27t55T74TA+YrkZxnGeapQk7WW5hPE0KfNzzS5bXu1pfa/a/S+5RqTcfBDNczR21tE8ssrBI40UszsTgAAckk9qEruyIlKMIuUnZIv+IfD2p+F9SfSNY+yC6jH7xLa9hughyQVZoXZVYEHKk5HcCrqU5Upcst/VP8jnwmMpY6kq1G/K+8ZRv5pSSbXZ7MpwRvvD7eB61KTN5yVrFrmr1MQ5o1ATn2o1AOfajUCrckGXGOgxUS3NoLQipGlgoCwUAFAaCqpYhVGSaBNomciBPLQ/MeppvTQzXvO7K+R60jQ1f+EY1oeHR4qkht4tOeVoYmlu4Y5ZmUqG8uFmEkigsAWRSBzkjBxp7KfJ7Tp6/pucf16h9Z+qJtztd2Umle9ryS5U3bRNpv7jLrM7BVUuwVepoG2krk0rCNfJT/gRpvTQziuZ8zIlFI1sPCZ70BYXZQFiS5mnvLiW7u55J553aSWWRizu7HJZieSSSSSaG23dkwpxpxUIKyWiS2SItnvQVYNnvQFi5pGq6loN8NS0q58i5WOWEPsVvkkjaNxhgRyjsPbORzVQnKm+aO5hiMNSxVP2VZXV0+u6aa280in5f0qTeweX9KAsHl/SgLCeX9KBWLUmoX0ul2+jSTZs7W4muoo9i/LLKsayNnGTkQxjBOBt4xk5bk3FR6f1/kZLD041ZV0veaSb8k2193M/v9Cr5dI1sL5dA7Bs96AsL5Y9aAsGwUBYNnvQFhNnvQFg2e9AWF8setAWDYPWgLCbPegLBs96AsGz3oCwbPegLDkhLsFBP+FAnorks+0YiQ8Drim30JhHqyHYKRdhNnvQFh8UHmOFzx1P0oQn7quSzsCwjQcL/OmwhG2rGAYpGgtABQAUAFABQAUAFABQAUAFABQAUAFABQAUAFABQAUAFABQBOgEEe9vvt0Bp7GT992WxASScmkahQAUAFABQAUAFABQAUAFABQAqqXYKvU0CbsrslnYKBCvQdab7GcFf3mQ0jUKACgAoAKACgAoAKACgAoAKACgAoAKACgAoAKACgAoAKACgAoAKACgAoAKACgAoAKAJbdBkyt91f500Zzf2URu5dix/wD1Ui0uVWEoGFAAqliFUZJoE3bVk8xWNBCuP9qmzOF5PmZBSNQoAKACgAoAKACgAoA9Ar4BM+fCmAhGaYCEYpplJiUwCgAoAOtAxpGKpMaYlMYEZoAaRigAouBJHLj5X5X37VpGXRkSj1QNHt/eRnK9fpQ11QKV9GOYLcJkABxT+JC+B+RWIIOCKg0CgAqkykwpjEIzTTATpTASmA5JJI/unI9DTTaJcUx+6Cbr8jetPRk+9EQpLCSRyPUf1p6od1LcD5c3X5WqtJC1gRvGycMOPWpasWpJ7DohsikfPXj/AD+dUtFcTd2kQVBoFO4BVASpDxvk4A7VSj1ZLl0QjzEDZEMAd6HLogjHW8iEEg5BwaSZo1ccJZB0c/jzV8zIcUL9plAwQp98UczFyIX7VkYeMH15p8wuS2zASQkZ8ofgBVKS6odpdxVljZxjcCfU8VSabBxaQO8asQd+fYn/ABobSBRbQn2mMcbWo5kHIw+1R/3W/KjmQcjENxH2DUcyDkYhuV7KT9aOYapPqNNyccIPxNPmKVPzI2nk6YA98UczD2aGmWQ8Fz+FK7DlSGNuY5JJ+tFy07DckVRQvBouAhGKq4BQA0j0oGmJQMUEjkEj6UwtcC7EYLEj607hZACVOQcEUwavoyR0WZN6feHUVT1M03B2exXqTQCM0ANIIqrgKD60wAj0oGmJQUIRmgBCMVVwEoAKaYBVASJKNvlyDK/yppkOPVDZICo3ody0WBSvoyKkWIR6UDuAJHFNMoXg0wEwQcimBKk4ICTKGHrTuQ49UI9uGBeFgR6UwUujK5XBwRg0FhgelABgdqaY9xMCqEIUBoGmKrNH90kUA0pbkvmRSjEyAH1FO9yOVx+Ea9rgbomDCi3YFU6Mixzhhg07mghUelMBMe1ACYHpQMQrjtQNMSgZIkzrwDx6GqUmiHBMf5kMn+tjAPrirunuTyyXwsQ2yPzE4PsaOXsP2jXxIheBo/vKRRtuWpJ7DMCgYm0UDuHTgimmFuwuAe1UIaUHYUFJiYFAwwKADAoANooATb70CsG00BYbt96BM9Dk1288MeCfh/r2nRwvcWd5q7xiUEpkmEcgEHv612e0dKlTnHdOX6HzH1WGOx2Nw9S9pRpXtv8AaE0HwdaeJLDwdYarr2qpaX9trU2wOJY7MwI8gMMRwAGZAXXI3eqnkOnRVRQUm7Pm+Vu36kYvMZ4KpiqlKnHmi6S7OXM0vefkno7adnsaPhPw94IbW/CXi3RLPWorRfFMOmT2t5fQySSH928MyusIVBkndGQ3AAD85GlKnS5oVIp25rav7un4ficuYYzHKhicHXcHL2TknGLSW6krOTb8pXXdx0s6nifTvAGlzXvirUtG1+eLU9YvLOzs4dUgRl8jaZpnnNuwwWlUJGIgcBiX4G5VI0otzknq3ZXXTfW3n2NcFXzCvGGEpTgnCEXKThJ/FflSjzrZRbcnLtaO9kufAvhPSbPWvEGr3Ws3Wl2iaXd6dDbtFbzXVvfQyuqSMVkEboyKC21gdjgL86sqdCnFSlK9la3S90/UqnmuLxE6WHoqKnL2ik3eSi6coq6V4tppuyunqrvRp6GneBfAVzc+F9AuJtdTVPFWnLdRzi4i8iydzIse5PL3TAsnzANHtHILZwtxoUm4Qd7yX3fhr+Bz1s1zCEcRiIqDp0ZWtZ3klZvXmtHR6O0r9la7xrzw14S1PQrXWPCy68m3WY9Inin8u5muBIhaOaKNFTax2OPJLvyVAkPU5unTlFShfe3f7v8AL8Tsp47GUK8qOL5Pgc01eKVnZqTbldar3rLq+XoaXirwL4a8P6PDr8mjazZpa6lFZ3um3OuWct3JHLFI8bMsUe+zkHksGjmjY/MMH5Wq6tCFOPPZrWzV1fX5abbNHJgc0xWLrPDqcZNxcoyVOainFpPeVqi95WlGS213Q3xlFodt4h+Ilr4Wi1XRoNMjn862S/VoblhqcMO0okSBYQJCVjO7BVfmOKKyip1FC6t5/wB5LstPIrLpV54fBTxbjUc2rPld1+6lK93KXvaay0um9Cs/gTwTceJrr4bWM2tHxJarNbnUnni+xSX8Ks0kP2fyw6x5R4xJ5pOQG2YOBDoUnN0Vfm79L+lvxubLNMdDCxzOooexdny2fOoSsk+bms3qm48q7c19R1n4I+H4uPCOg38mvvqni6ygdbiKeFLexmmkeKNihjLTLvALIGjKqOGYthRUKN4Qd7yXlZX07a/gFTNMx5cTiKah7OhJ6NS5pKKUmr3Si7bO0rvdJLXk/Ami6Jr+vDT9bumjiMErwwrdRWrXU4X5IRPKDHCWP8TgjjABJFc9CEak7S/yv5XeiPXzXFV8Jh/aUFd3V3Zy5V1lyxtKVuyfnsmb954K8OaPNqus+ItI8VaVp2mi0i/se9VIL+S5uElKR+c0e1YwIJH80w5IAXYCdw2dCEG5TTSVtHvd3628t7fI86nmWJxKp0cNOnOc+Z88buCjFxu+VSvf3kuXn035tLENjouna1oWujwhf63bW019pFrHYXV0uySSbzRiYoAsux1+R9q8MTtBOKI04zhL2bdrrT1vv38i62JqYXEUfrkYOSjUfMk7pR5fhu243XxK72WrN3xP8MvC3h7TtZgg1G3h1DSISUurjxRpsy30sbqrxrZQkzRFgXKgu5BQKwG4ldamGp01JJ6r+9HX5LVfiedgs8xeLq0pSi3Cb2VKquVNNpupL3ZW0T0itW1tZweIvAPgO01XxZ4W0afXH1Pw5a3F6t7czRCCXy5VzD5Kx7siNv8AW+YMsv3FB4mpQpKU4Rvda3/S1vxv8jXB5vj6lLD4usoclVxjypO6un73M5W3Xw8uifxNo05dL8I3PjPwbpvhex1zw9d3ejQXMl7a6pEH2tayMcbIEPmEjDSbvmBI2jPGjjT9pBU04u29/L0OSOIxkMFiquKlCrFTa5XB2+NLrN6LoraPqSaVBoepaV8J9NsBr2l6hctdRjULTVERoh9pkEpQCEMGZuVO75V+U7/vU4qMo0Yq6eut/P0Jryr0auY1anJOC5fdcG7+6rX961kt9NXqrbHHWPhvwbpll4fi8Uw63cX/AIli+0xvY3MMUVjA07woxV0c3Dkxu5QNEANo3ZYleZU6cVH2l7y7dNbfP8D2quNxtadZ4VwUKTs+ZSbk1FSaumuVapXtPW7tZK83jLwRpHhXSdVvrKe7kls/FN9ocQldSDBCoKMcKPn55IwPYU6tCNKLa6Sa+4jLs0rY6tThNJKVKFR2vvJ69du3XzNlfhRotvq/iGW5kmuNM0ea0tIIptbsdMknmnhMhzcXPyAKFY4VGY5UcAMwv6pFSk3srdUt/N/5HH/b9edGgopKc1JtqnUqJKLt8MNdbrVySWvkjkfHXh7R/Dmsw22i6hFc29zaRXJjTULe9a1dshoXntz5chBXO5QMqy5UHIrmr0405Wi+ndO3ldaHuZTjK2NoOVeLTTavyyhzJbSUZ+8k77O+qerOfUDNYnrIdgUDDAoAMCgAwKADaKADaKADAoAMCgA2igA2igA2igAwKADAoAMCgAwPSgAwPSgAwKADAoAMCgAwKADAoAMCgAwKADAoAsIogi80jLN0p7GT9+ViA8nJpGomB6UAAXJwBQBYIFvFtH326+1PYyXvyv0IKRqFABQAUAFABQAUAFABQAUAFABQAUAFABQAUAFABQAUAFABQBLBGGO9sbV65oRnOVtENlkMjZ5x2FDKjHlQygoKACgAoAKACgAoAKACgAoAKAJ4wIYjI3VulPYyl78rIgJJOTSNQoAKACgAoAKACgAoAKACgAoAKACgAoAKACgAoAKACgAoAKACgAoAKACgAoAKACgAoAVVLMFHU0Cbsrk0zBEEC/jTfYzguZ8zIKRqFABQBNCoRDMw6Dimu5lN8z5URMxZix6mkaJWVhKBhQAUAFABQAUAFABQB6CR6V+fngWEoEFVcAoAQj0ppjTG1QwoAKACgBCPSmmNMbVFBQAhHpQAlADkkZDwePSqUrEuNyUBXPmRkB+4NXvqidtHsJKglUsFww6ihq4RfLo9iuRioNBKACmmNMKooKAGkYqkwEpgIRmgBySyR8A8ehpptEuKZL5kMvDrtPrVXT3JtKOw7a6jHEiH161ZOnoIyZiKxjr68UNaaAnrdlZkIOCMGo2NkxlIodGMyKMdxTW4pbDrgnzCM8DpVt3YoLQjpFCEZoGmIRii49xKq9xNWEI9KYhOlADlI3Ansc007B0sPuBiT6irluEHdEVSWNI9KAEoAKBphVJjCmMQj0oE0NoJAjNO47jSMUxig+tMYEelNMBKYCEZoC40jFBVwoAKaYDkcxnI/EVSYmrj5owR5qHIPWmyYvoQEYpFiUAIR6U0wEBxVAO4NA7jSMUFXCgBpX0ppgJTAKYBTuA9JGjPHTuKdxOKY5oklBeLg+lPci7joyAgqSGGCKRoncQjNACYIoKTAHNUmMCPSmAK7ocqSKBNJ7k3mRTDbKNp9RTuRZx2Ipbd4+R8y+oplKSZFQUHWmO4U0xWAjNMBpGKCkxVdkOVYigGk9yQTK/EyA+9O/cjka+EPJV+YnB9j2phzNbkTIy8MuKZaaew0jFACUAIRmgaY2goKEwFBKnIOPcVVxepItzIvXDD3qlJkummKTbyfeTYfUU7oVpx21GtbHGY3DCnYan3InjdPvqRSKTT2GcjpTvYrcUHNO4rARmmNMaRigYUDCgAoAKABYnc/KOPXtQTJpbmvd61cXXhvT/DV7HbtDplxPcW8oDCVRME3xnnaVygYfLuBJ5xgDV1G4KD6fqefDCxhiZ4qm3eaSa0t7t7Pa99bb28r6lzTviFq+kQ6TBZWdmV0eC+ggMiMSy3SMkhbDDJAc7cY5xnNXHEygkktr/ic1bJqOIdSVST/eODdrfYaatp5a/hYp6R401fRbSws7aG1kTTtXi1qIyoxJnjAAVsMBs4GQMH3qYV5QSS6O5riMqo4mc5ybvKDg7W2fXbf8PImtPHMyRXdnrPhvRtas7q9k1Fba9WdVt7iQAO0bwyxyAMFUFS5U7EJBKghrEPVSimr31v+jTM6mUpuM6NSVOSio3jy6xWyalGUdNbOyau7OzaJL7xvrGqWmsR6hFZhNams5XWKDyxAtqjpBHEqkKqKj7QMHhV565brykpc3W34bCpZVRoTpOm3empLV3vztOTk3q22r3vu2Mj8fazFrfh/XUtbPz/AA3bRWtopR9jpG7spkG7JOXOcEdqX1iSnGf8pTyejKhWw7btVbb2vdpLTTy63IvD3jrXfDFvbW+mfZ/9F1W31eN5EYt50KsqqecFCHORjn1xmlTxE6aSj3T+4eMymhjZSlVvrCUNO0rNvbfTRkus+OX1PQX8N6d4W0PRbKW7ivZBYpO0jyokiLmSeWR9u2VvlzgHkAEtuqeI5ociikt9L/q2RhspVDELE1Ks6kknFc3LZJtPaMYq90tbX73srLrvjy41u51e9Xw7pGn3GvQtFqMlr9oJndrmO4aTEkrhWLxDhQFwzAL0IJ4hzbfKlfffvfuGFyiOGjSh7SUlTd4p8ulouFtIptWl1u7pa73tSfFDWJY5bs6Lo412e2a0l15YZBetGw2k48zyQ5j+QyCISEZO7cSxbxUnrZc3fr/l87XMo5FRi1Dnl7JO6p3XJfftzWvryuXLfS1kkZ48basNX8N6z9mtPP8AC8VtFZrsbY4glaVPMG7JJZiDgjjpjrUe3lzRl/La3y1Or+yqLo16F3as5OW11zLldtOy0vcz9C1ZNFvGuJtG07VIZYmhltb6JmjdTg8MjLJGwIBDI6twRnaWBiE+R3aT9f6/I6cVhXiYcsZyg07pxev3NNNeUk11tdJroR8T9S82a3fw7ob6LLZxWH9iNDL9kSKN2kTawk88OJJJJN/m7i0jZJU7a2+tS2suW1rdPzv+J5jyKnZSVSftVJy9pdc12kndcvJblSjbltZLS6uVrrxncTWF7aWeiaVpNretaOIbGORfKNv5nllWd2YsfMYlmLMcA5odduLSSSdtvI0hlkY1ITnOU5R5tZNO/Na97JK2miSSWug3xD45/wCEmhupdR8IaAuq3wU3OrQxzpcSOGUs+zzfIV2K/MyxAncx6sSVUxHtE7xV311v+dvwHg8p+pSiqdafs43tB8rit9L8vO0r6JydtOyI7rx7rN3r+veI5LayFz4it57e6VUfYiy43FBuyCMDGSfxpPESc5T6sqGUUaeHo4ZN8tJpra75dr6flYt2vxJ1G0bRLpdC0iTUdCh+yw6g6z+dLAFkVYpFEojIVZMAhA3yLljzlrEyXK7K666/52MqmR06iqw9pJQqO7j7tk7ptp8vNq1s21q7JaWqad491nTJPDUlvbWTHws0rWe9HPmGSUyHzMMM8scY28fnSjiJR5bL4djWtlFGsq6k3++tzbaWVtNO3e5o+GPGos7bR9N1nw5oeorpU+NPvb1JfOs0eXzCBskWORBIzSBZldQWfjDEHSlXskpJO2zfT8fnrc5cdlftJVatCpOPOvejG1pNK3WLabVotxcXZLW6TL3iP4gJZeK/FVj/AGLofiLSrnxHdanafbfNeNJPMcCWNoZE3qylcqxZGAXj1qpiEqk1ZSV29f8AgM58Fk7q4TD1OedKoqUYvlsnay0alF2ad9VaS11MqX4larfarq2o6zouj6lb64YHvLCeB1t2khXbHInlOkkTKC3KOvDup+VitZPEylJuSTT3Xp6anbHJKVKjTp0Jyg6d+WSa5rS1ad04yT03T1Se6uZeoa3Y6g128XhPSLE3KwrF9ma5AtRHwfLDzNkuMbjJvPGRgkk5ympX91L79Px/O53UMJUoqKdaUrXvfl96/e0Vt05bed1YzF61md46gYUAFABQAUAFABQAUAFABQAUAFABQAUAFABQAUAFABQAUAFABQAUASQR+Y+T0Xk0IicuVCTSeY+ew4FDCEeVDKCwoAlgQAGZ+i9PemjOb+yhkjmRixpFRXKrDaCgoAKACgAoAKACgAoAKACgAoAKACgAoAKACgAoAKACgAoAVELsFH/6qBN8quSzOqqIUPA6032M4Jt8zIaRqFABQAUAFABQAUAFABQAUAFAEkEe98novJoRE5cqEmk8x8joOBQwhHlQygsKACgAoAKACgAoAKACgAoAKACgAoAKACgAoAKACgAoAKACgAoAKACgAoAKACgAoAKAJ4VCIZ2/Cmu5lN8z5UQMxYlmOSaRolbRBQMKAHRRmRwvbv8AShEylyq4+dwSI1+6nH402TBdWRUjQKACgAoAKACgAoAKACgD0Kvz8+fuBGaCtxpGKCbWCncApgIRmncLiEYp3KuOSMyBsdRVJXE5WGdODSGFAARmgY0jFVcdxKYwIzQA0jFAChipyD0oTsJq5YV/MG9R8w6+9ap31Rm1bRkcqhx5sY+tJq+qKi7aMhI9KksbQAUwCncq4UxiEelNMBtUAEZoAaRigBVdkOVYihNrYTSe5ZeQIELjkjn61rzdzJRvewbo5RtPPsad0ws46kT25/gOfY0nHsUqncbEjJMoYY60loy204jZyDK2KJbjjsR0kygqgCgY0jFA7iU0waAjNUSNoAsTktGjnHPX8aqW1yIaNorkdxSTNUwpjEIzQA3pQAUAFNMq4VQxCM0AIRigloSgQhHpVJlJiA4pjF4NFwEIxVAFADSPSgaYlAwpgSRSbDhvunrVJkyjfYSWPacj7p6U2gi77kZX0pFDaAAjNO9gG4Ip3AUHPWmAEelBSYlAxCM0XAaRiquAUAFVcBQSpyDgimDVyUNHMNsnDf3qe5m046ohkiaM89OxpWLUkxlAxCPSgaYA4607lC4BqgGkYoAfHM8Z4OR6UXJcUx5WG4Py/I/p61SdydYEMkTxnDD8e1MpSTGUigppj3CqEIR6UDTG0DFBIOQcH2oAes7DiQBhTTIcOw4LDL9xtp9KpWYXlHcjeF17fiKLFKSZHQMQjNAxCMUDTEoGFUmAUAKCR0JH0p7Ba48XEi/eAYVSkQ4LoLutpOq7DT0FaSGtak/NE4NFilU6MjZJE++hHvTKunsTJCqjdJjPv0FVYycm9EL5sJ+U4x7jii6DlluRTwBBvTp3HpQ0XCd9GNS3kbkjaPelYp1Eh+LeLknefzp6In35eQ17h24Hyii41TS3ISM85pFibTQFhNvtQFieKAY82UAKOQD3ppGcnraJHIzSNkjjsPSkUoJDNvtQVYNvtQFg2+1ArBt9qAsG32oHYXafSgLCbT6UBYmhhUjzZB8o/WmkZzetkMlbzGzg47Ckyowshm32oHYNvtQOwbfagLEsMAfLPwo60JGc3bRDZn8xsfwjoKGxxhyke0UFWFCj0oCwu00DsL0oGLQAUAFABQAUAFABQAUAFABQAUAFABQAUAFABQAUAFABQAUAFABQAKpYhVGSaBN21ZPKwijEKHk9TTehnFcz5mQUjUKAHRRmRwvbv9KETKXKrj55P+WSfdXimyYR+0yKkaBQAUAFABQAUAFABQAUAFABQAUAFABQAUAFABQAUAFABQAUATgC3jyfvt09qexl/EfkQEknJpGoUAFABQAUAFABQAUAFABQAUAABJAHU0C2J5T5UYhHUjJNN6GcfefMQUjUKACgAoAKACgAoAKACgAoAKACgAoAKACgAoAKACgAoAKACgAoAKACgAoAKACgAoAKAHRoZHC/n9KCZPlVx87gkRr91OPxpsmC6sipGgUAFAFgfuIc/wAbU9jH45eRXpGwUAFABQAUAFABQAUAFABQB6GRivz8+fEoAKB3EI9KAaEovYQVVwCgBAWQ7lOKpSsGj0ZLhZwT0cVppInWHoQspU4YYNRsaJ3EoAKAEK+lO5VxtUMKAEI9KAFjfYwb86adncTV1YmY+U+8cq3WtG7O5mveViOVAPnT7p/Sk11RUX0ZERmpLEIxQAlABVJjTCmUBGaAGkYqrgJTATbnpQBLdE7wOwFVIzhsQ57GkmaDhJIo+VjiqTZLimSxzF2Csoz61SlciUbK6FaGGRjg4OTnBp2TGpyjuRm1bPysD9eKXKWqiIzDKoyUP4c0rNFcyY0gg4IIPvQMSmAhHpQO42ncdrh1piJcBrbABJU1e8TPaRADipLF4PSmmNMSmUJQAhGKAEoAKY0wppjCmMaRigTQlBIEZppjTG8imMUHPWmMCMU0wEpgIRmgExpGKCgoAlikBHlOMg9KtPoyJLqhjoYzg/gaCk+YYRmgYhGKAEoAQj0qkwAHFMBcA0DTGkYoKCgBpHpTTASmAU7gFUBIkxUbWG5elO5LjfVA8AI3wnI9KLCUujISCDg0ixCM0DuN5FA7jgc1SYxCvpTASgCRZ3Aw3zD3pp2IcE9hWijlGYiAfSq0ewuZx3IWR0OGBFBaaewnWgq/cSncVgIzTC40jFBV7iUAIR6UASJPIvBOfrVKRLimP3QSj5htPrVaMVpR2GNbOMFCGB/CiwKa6kRBBwQQfekWIR6UDTG0FB9aaYBTAKAEI9KaYCAlTkEg1QEsc8hYKSCCQOaaZEoq1x13lQvpnmm2KmrlfOaDQtRk+SCOSAcVa2MpfEVnlkfhm49Km5sopbDKCgoAKACgCaKIY82XhRyAe9NIzlL7MRkspkPoo6Ck2OMeUZQWFABQAUAFABQAUASQxB/mY4UdaEiJytotwmlDkKowq9KGwhHl1ZHQWFABQA+KMyNjnHc0ImUuVDppFIEcf3R+tNkwi92RUjQKACgAoAKACgAoAKACgAoAKACgAoAKACgAoAKACgAoAKACgAoAKACgAoAKACgCeFRGhmf/AICKaMpvmfKiFmLMWPU0jRKysJQMACTgUATsRbx7By7dT6U9jJfvHfoQUjUKACgAoAKACgAoAKACgAoAKACgAoAKACgAoAKACgAoAKACgCaBAAZn6DpTRnN391EcjmRixpFRXKrDaCgoAKACgAoAKACgAoAKACgAoAnhURoZn/4CKaMpvmfKiFmLMWPU0jRKysJQMKACgAoAKACgAoAKACgAoAKACgAoAKACgAoAKACgAoAKACgAoAKACgAoAKACgAoAKALA/cQ5/jansY/HLyK9I2CgAoAlt4wzF26L/OmjOpKyshkshkct27fSkyox5VYbQUFABQAUAFABQAUAFABQAUAei1+fJnz40j0pgJQAUBcCM0FbjSMUE7BTTAKYCY7jg007BclDLKAknDdjWialoTbl1RE8bIcHp60mrFqSY2kMKAEIzTuO4hGKZQlMAIzQBIo8yEqeq9Kte9Gxm/dlcbFLs+VuVNKMraMqUb6oSWPYcr909KpqwRlfcZUlDSPSgBKACncdwp3HcKYxCPSmmARg+Yv1FUtxS2HT8yEHtTluTDYhIxSLDOKAJbdQ0mfQZq4asiewx8iRsepoe5S2FWd16nI96ak0JxRILhCMMSvv1quZC5WPyzZ2lGHTFMWxGyrgbrcg/wCyM/yov3Q1foxhFsR1I/Oj3SvfA24blHBFHL2BTtuQOjIcMMUrNGqkpEsHzK6Z61cXfQzqKzTK5HpSKEoAXOeDQMQjFVcdwoGIR6UANoAKACmmUmFUMQjNAhKBNCUCGkYqkykwBxTGLgHpTTASmAlACEYoGmJQMnRxMvlOeexqk+hDXK7ohdGRtrDmmWncSgBpGKAEoACM00wG8imAoINMAI9KCriUDEIzQmA0jFUAUAFUmAquyHKmmJpPcl/dzjDfK/r609yNY7EMkbRnDD8aWxaaYygYhHpQUmAPrTTGKQDVANIxQAdORQBIsxA2yDcv61Sl3IcOqFMEcgzC/wCBqrX2FzNbkLKyHa4waRonfYbTTHuFMQhHpQNMbQMCM0AJyKaYDldl5U4qkwaT3JPPDDbIm4U7kcltUHkxSZ8p8H0NFg5mtyN4HXquR6ilYpTTIiMUGlxKAD6VVwCgB6wSSdFwPU1STJc0h3lRQ8yPlh2FVoieZy2JA0c64/TuKe5NnFkYtACCXyPTFFinU0FkmWP5VwT6elVzCjBvVjPOR/8AWRg8daLlcrWzEMUDn5JMH0NFkPnkt0Na2kHTBosNVEx0cChfMmyB6dKLClN3tEev2eRsBRkdOMZo0JfPFEVyzl9rcAcihl00rXRFSNAoAKACgAoAKACgB8URkPoo6mhIiUuUdNID+7jwEHp3oYoR6vcioNAoAKAFRGdtqjmgTaSuyaVxEnkp1x8xpvTQziuZ8zIKRqFABQAUAFABQAUAFABQAUAFABQAUAFABQAUAFABQAUAFABQAUAFABQAUAFABQA+GIyN7DrQkROXKhZ5N7bV+6vAoYQjZXZHQWFAE0SiNPOfr/CKa7mUnzPlREzF2LN1NI0SsrISgYUAFABQAUAFABQAUAFABQAUAFABQAUAFABQAUAFABQAUAPijMjY6AdaErkylyodPIGOxcbV6YoZMI21ZFQaBQAUAFABQAUAFABQAUAFABQA+GPzHx2HJoRE5cqFnk3ttX7q8ChhCNldkdBYUAFABQAUAFABQAUAFABQAUAFABQAUAFABQAUAFABQAUAFABQAUAFABQAUAFABQAUAS28e5t7cKvNNGc5WVkMlkMjlu3b6UmVGPKrDaCgoAVVLsFXqaBN2V2SzsEUQJ0HWm+xnBXfMyGkahQAUAFABQAUAFABQAUAFABQB6LX54fPJhTuMQjNUAlACUAFA7iEelANCYJBIHA600TcKYwoAesnGyT5lPetFLoyWuqGvDgbkO5abj2KUr6MjqSgoAKAGkelUmUmJTGSwH58HuKqLsyJrQikTY5GOM1L0ZSd0PikUDy3+6auMujJlHqhssflnjoelDVhxlcZSKEIzQA0jFABQAVSY0wplD4RmVfxqobkz2GS5MjE+uKbd2EdEMoKEI9KAJbX/WH6VUdyJ7Ech/eNn1NF9SlsNIxQMKAEwQcqSDQO/ccs8q/xZx61XMxOKY/7QrYEkYPvTUu4uRrZiD7OcbSVNUnFh7xINrgqzK9VuRqtUNWNIMuSaVlHUpyc9BoaCY7AuCenFNNPQGpR1IXhYMQFJHY4osWpJoYYpP7jflSswuhOVOCCPY0DAKW+6CaaY+a24eW/9xvyqrMfMg8tzxsP5UWYcyD7PL/d/UU+Vi50H2eb+5+oo5WHOhrRun3lIx3paopSTG07lgRmmA0jFBLQlAhCPSmmNMTkVRQuQetACEYqkwCgBCPSgdxvIPoRQMsBhcJsYgOOh9arci3I79CBlKkqwwRRctO4lMBCM0BsJQAlACEYqkwAH1pgBAPIoGmJQUFADSMU0wEpgFNMAqgJEl42SfMpp3IceqGzQ7PmU5U0NDjK+jIqRQEZoGmN5FFxjsg1VxiEelMBKADkHIJB9RQnYRILg42yruB9KtO5Lh1QGFXG6FwfY0W7ApNbkLKynBBB9KNi00xKq4WEIzQFxCMUFCUAIRjkUAAPrVXAUjNMByzypxnI96LkuCY/zLeT76bT6inoK0lsNa1JG6JwwosNVO41bZ+S5CgU1EbqLoO3W8fKjc3rTukK0pbkbzyt3x9Kbk2UoJEdSWJgg5FUmAeZJ/fb86dxWQ0jNA7iZI607j3FqhChnT7jEe1AWT3J3DSQDGckAnjrT6GcbRkV4lZnG0dCOfSkjWTSWpZmj83AVhle1N6mMJcu5A0Eq/w5HtSsaqcWRkEHBBB96CtwoGFABQAUAPijMjY6AdaErkylyofLKMeVFwo4JHem2TGP2pENI0CgAoAFUsQqjJNAm7asnJFumwcu3JPpT2M0vaO/QgJJOTSNQoAKACgAoAKACgAoAKACgAoAKACgAoAKACgAoAKACgAoAKACgAoAKACgAoAKABVLEKoyTQJu2rJ5WEUYhQ8nqab0M4rmfMyCkahQBJDEHOW4UdTQkROVttxJpTI3sOlDYQjyoZQWFABQAUAFABQAUAFABQAUAFABQAUAFABQAUAFABQAUAFACqpZgo6mgTdlcmlYQp5KEEnqab0M4rnfMyCkahQAUAFABQAUAFABQAUAFABQAAEkAdTQLYnkIhjES/ebrT2M4+++ZkFI1CgAoAKACgAoAKACgAoAKACgAoAKACgAoAKACgAoAKACgAoAKACgAoAKACgAoAKACgBVUswUdTQJuyuTTsEUQp07032M4K75mQUjUKACgCeMCGMyt95ulPYyl775UQEkkk9TSNNgoGFABQAUAFABQAUAFABQAUAFAHotfnh84FA7hQUHWqTAaRimAlABQNMfG4UkMOG61UXbcmUebYbLEY26fKelElysUXcZSTKCmAqOyHjp3FUpNCauOKJL8yHDdxV6S1Qk3HRkTKVOGGDU7GidxKACgA2FvuqT9BTVx81tx8KFXLOMbR3rSKJk7rQiZtzFj3qXqWlZWGkelAySNgw8qTp2q4u+jIkraoY6FDhvwNJ3juNO+w2goKAGkelACUAFO47ktv8AfP0rSD1JnsRsQzE+pzSb1uWtEMI9KaYxKYEtv/rD9KqO5E9iGTl2I6Ek1LKWwgOKLjDGelVcAoAQjNAXGkYoKCgAqkwLEimSNWTtzgVo9VoZxfK9SOKJi4LKQBzSS1KlKy0FnmcPtRuB14703Jp6BCCa1GfaH9BTU2DpoDcydgv5U+Zi5EJ9qk/ur+VHMw5EIbh2GOAfWjnY1BIQzSj+L9KfMy+WI0yyHq5/Dii7HypCb5Ach2/Oi7DlQouZR1IP1FPmYuRDt8EvDrsJ7indMXvR2GSQsg3D5l9RRaxcZp6EdBYhX0oFYbQKwEZoENIxVXKuKDimMCM9KaYCUwEIzQAnKkEduaB7lj5blewcVW5GsH5FdlKkqwwRSvY0TuJVABGaAGkYoASgBCPSncBMkVQDuDQMaRigaYUDEIzTTAbTAKYBTTAmh+dGjPTtVIzlo7kBGaRoJQAlACEEdKCkwB9apMYpGaYDaACgBvKnKkimmImW5yNsqhhVXIcOwphjkG6Jvwp27DU3HSRCyMhwy4ov3LVnsNpgSpaMRuY4Hp3p2JdS2w77LH6t+dOxPtGRS2zINwOQOtKxcaiehDkjrQmWPRGk+6OPWqWom0tx4gjTmV/wFOxPM3sIZ1UYhQD3NFw5W9xBcNghwGzQpDcF0EIt5D1KH9KejBOcfMRraQfdww/KizQ1UT3IiCDggj60F3EoGIRmncBCMVQCUAJgjpQO99yaKMY8yTgDsatGcpdEKbht2QPl9Kdw5FYGujjhAD9aLgqa7ldmLEsxyTSNUraIeJpV6Ofx5ouJwi+g/wC0kgh41Ip3I9n2Ypa2fOQVNGgWmhPsytny5QaLB7RrdDWglX+HI9qVilOLESJ3bbgjHXPaiw3JJXHSSKq+VF93ufWmTGLb5pEVI0AAk4AJNAtiT7NLjOB9M0WJ9pEY0bqdrKQT0oKUk9UTDFumSAXbt6U9jN/vH5EDMWJZjkmkaJW0QUDCgAoAKACgAoAKACgAoAKACgAoAKACgAoAKACgAoAKACgAoAKACgAoAKACgAoAnjCwx+a4yT0p7GUm5vlRAzFiWY5JpGiVtEFAx0aGRgooJk+VXJJnCr5KdB1pvsTBXfMyGkaBQAUAFABQAUAFABQAUAFABQAUAFABQAUAFABQAUAFABQAUAWAPsybjgu3b0p7GL/eO3Qrkkkk9TSNdgoGFABQAUAFABQAUAFABQAUAFAE8SiJPObqegprTUyk+Z8qIWYsxY9TSNErKwlAwoAKACgAoAKACgAoAKACgAoAKACgAoAKACgAoAKACgAoAKACgAoAKACgAoAKACgAoAnjAhjMrfebpT2Mpe++VEBJJJPU0jTYKBhQBJBHvbc33V5NCInKyshJpPMfPYcChhCPKhlBYUAFABQAUAFABQAUAFABQAUAFAHo5HpX50mfODaoAoAKCkwppjEI9KoBtABQBLHICPLk5U+tXGXRkyV9URyRNGcHkdjUtWGncZQmMKYB05BwaadgJBIrjbKPoa0Uk9GTZrVDHhK/MvK+tJqxSlfcfFDj5nH0FUo9yZT6Im6cCrTsTuBAIwRVbi2K00Gwb06dx6VElbU2hO+jIKk0AjNAEit5i+XIeexq0+ZWZDXK7oiZSh2sKl3iyk76oSncYUAIRmgBtAE1sOWPpxWlMmRDUpmiYUxiEZppgSW/Eh+lXDciexDSLEI9KAEoAOvWmmAEYpgFADSPSgaYlAxySMn3Tx6VSk0JxTJndjCHU4z1rRu6ujNJc1mV6g1GkelBSYlNMGgIzVEjSMUAAPrQAuO4pplJiUxiEZoAaRigB8czx8Dkehpp2JcUx8kaMnmxdO49KrzQRk07SIaLmoEZoAaRigloSgQhX0p3HcTJFUULwaLgIRiquAUAIMqdynBFA730ZKQtwu5eJB1HrT3J+D0ICCDg0FhTTAKYCEelAbDaAAjNADSMVSYCg+tMAI9KBpiUFCEZoAQjFVcBKAJ7cYR3PQVcWZz1aRBQaARmgBpGKAEoAQjNA0wBIpplC8GmA0jFMAoAQjNNMBASpyCQaYiVbhukgDA+1O5Lh2JYooiRIgPsD2q1YmUnsxJp/LOxRzjr6U2wjG+rIDNKTnf+lK5fLEmhm8zKsMMKaZEo8uqGyLBF8xTJPQUaIcXKWlyGSeRvu/KPalc0UEiPdnr1pp3KAjNMBvSgAoAFZ0+4xFCdhtKW48XOeJEDCq5u5Lp22Yu23k+62w+hp3TFecdxrW0i9MMPanyspVEyIgg4YY+tLYvcaR6U0wJ44ljXzJh9BVWM3Jt2RDK5lbcePQelK5cVyjM4600yrdhaoQhHpQUmJQMKACgAoAliaZ2wrnHcnnFNXM5KKWqJHuVB2hd46E560XJVNvUaHtnPzJt4/wA9KNB2mtmIIInI2S9ex60WDnkt0TQxCMc43HqaaRE5cxJQQJgUAUZCxdt3XPNSdUbW0EoGFABQAUAFABQAUAFABQAUAFABQAUAFABQAUAFABQAUAFABQAUAFABQAUAOWKRuiGixLkkKYJQMlDRYXPFjoYSW3SDCrzyOtNIU56WQ2WQyNnoB0pN3KjHlQygoACSAOpoFsWCfsybRgu3f0p7GS/eO/Qr0jYKACgAoAKACgAoAKACgAoAKACgAoAKACgAoAKACgAoAKACgCaFAg86QcDoKa7mU5X91EcjmRixpFxXKrDaCgoAKACgAoAKACgAoAKACgAoAkhiMjZI+UdaEiJy5UE0nmNx90dKGwhHlRHQWFABQAUAFABQAUAFABQAUAFABQAUAFABQAUAFABQAUAFABQAUAFABQAUAFABQAUAFAEkEe9tzfdXk0IicrKyEmk8x89hwKGEI8qGUFhQAqqWYKOpoE3ZXJpmEaCFP+BGmzOK5nzMgpGoUAFABQAUAFABQAUAFABQAUAFABQB6RX5yfOCEZp3AQjFO4CUwCgaYUXKAjNVcBpGKYCUATI4kXy5OvY1aldWZD913RE8ZVsHrUNWNNJaoZQIKq4BQA+EtvChuD2q4N3sTK1ietTMKBhQO9wIBBB6GqvfcLW2KTLgkdxxWN7aG6YyqKCgCYbZl2tww6VafNozNpwd0QMpRip6ioasWndXEp3GFMBOtAEkQISQj0q47MmW6IagoKaY0wqiiW3++fpVw3InsQspUkenFLyKWo2mMQjNACUAGaLgGPSqAKAEIzQCY2gosQ/vIGj6kdBVrVGctJXK9JM0CmAhGaBpiEYoHuJVXFYQj0piE6UALwfrRcdxCMVRQUANI9KAHwyeW+ex4NNOxMldBPHsfI6NyKbVmOErojoTLCmMQr6UCaG0EgRmnew72GkEU7juKD60xgR6U0wEpgAJBDA4I70ATOizrvThh1FVuSny6MrEEHBqTQKaYBVABGaAGkYoASgBCPSmmAgJFUA7g0DuNIxQO9woGKkRkbC8ep9KpaibsOmcKvkp0HWm+xMVf3mQ0FhTuAUwEI9KAG0ABGaAEwRQVcAc1SYwI9KYCUAIRmgBCMVSYFu3/wBSv4/zqkYz3Ksn+sb/AHjSNYvQbTTHYkg5lX8f5VSJnsSXYxGP96myae5UqTYQjNABkjrTTAXg1QCEYoASgBCM0DTG0FDlkdejHApptCcU9yUXBbCyRhxVqVzNwtqmSCOFCGICntk1VkieaUtCOaCZznIb07UNMqM4orMrKcMpB96RqmnsJQAnI6UXHuKDmquKwEZpjTGkYoGFAx8URkPoo6mhIiUuUdLIoHlRcL3PrTbFGLfvSIqRoFABQBdiIMa49BVI5pbsfQSFAFZhbO33iDnmlobLnSE+zK2fLlBosHtGt0NNtKDwAfoaVilUiMKMoyykfUUFJp7CUDCgAoAKACgAoAKACgAoAKACgAoAKACgAoAKACgAoAKACgCSOFpOei+tFiJTUSykSJ91Rn171VjFyb3H0EhQAhAIwQCPegNiCS2HWP8AI0rGsancrkEHBpGxOirAnmOPmPQU9jJtzdlsQMxYlmOSaRolbRBQMKACgAoAKACgAoAKACgAoAKACgAoAKACgAoAKACgAoAKAJIYg5y3CjqaEiJyttuE0m84X7o6ChsIRtvuR0FhQAUAFABQAUAFABQAUAFABQAqqXYKvU0CbsrsmmYRoIU/4EabM4rmfMyCkahQAUAFABQAUAFABQAUAFABQAUAFABQAUAFABQAUAFABQAUAFABQAUAFABQAUAFABQAqqXYKvU0CbsrsmmYRoIU/wCBGmzOK5nzMgpGoUAFAE8YEMZlb7zdKexlL33yogJJJJ6mkabBQMKACgAoAKACgAoAKACgAoAKACgAoA9KIzX5wmfODSMUwCgBpX0qkwEpgFA7hQO4+NFcFScN2q46ik7ajHjKHBFDVhp3GUDJ1ZZ12Pww6GqT5tGZ6wd0QspBwwwRUmqakMIxQK1gppgPhIEi5q47ilsWiM1sZDSMUAJQAUFJlNjliR3OayZshCM0DGkYqrjuHTkUxkuBcLg8OO/rVfEZ/B6EDKVOGGCKk0TuJRcAqgJogPJc9+f5Va2M5fEiAj0qDQbQAUwJbf75+laQeopu6GSffb6mk9y1sMI9KExjaoAIzQA0jFABQAdfrTTAKYCUAS2x2uVzwRVR3FPVEUi7HZcYweKT0ZSd0NoTGFUAUDGkYoHcSncGgIzVEjaAFz60DAjuKaY0xKYxCM0ATR4ljMTfeXkVa1VjN+67kBBBIPUVBomJTTKTCqGIRmgBCMUEtCUCEI9KpMpMQHFMYvBoTAQjFUAqsUO5TTE1cldFnXenDDqKe5KlyuzKxBBwak1JUt5G5I2j3ppMlzSHG1x/H+lXYn2g1rdxyPmFFhqae5CV9KRY2gAIzRcBuCKq4DlyxwBk0w2JRbhRukOPaqUe5PPfRDXmwNkYwB3ocuiKUerISM1NyxCMVVwEoAKpMApgBGaAGkYoASgCSKAPh2PHp61SjcmU7aImxAo2/J6dearQi83qRywDBZO3ahouNS7sxi28jdeB70rFOaQ7FvFyTvP509EL3pFfUdVj03Sr7VJIiyWNtJcFFPLKiliB+VaUl7Sah3djmxlVYShOvLVRTf3K54bP8d/FUkrPHpmkqpPAMchIHud4z+Ve9/ZNHq3+H+R+aPjvME/dpwt6S/8Akhn/AAvTxb/0DtI/78y//HKf9k0O7/D/ACD/AF8zL+SH3S/+SHJ8d/F0bbhpujk+8Mv/AMcprKqK6v8AD/IT46zGX2IfdL/5IdJ8evF8gw2m6P8AhDL/APHKP7Ko93+H+RK45zFfYh90v/kiL/heXiz/AKB2kf8AfmX/AOOUf2VR7v8AD/Iv/XzMv5IfdL/5IP8AheXiz/oHaR/35l/+OUf2VR7v8P8AIP8AXzMv5IfdL/5ID8cfFh/5h2kf9+Zf/jlH9lUe7/D/ACD/AF8zL+SH3S/+SEHxx8WD/mH6T/36l/8AjlH9lUe7/D/IP9fMy/kh90v/AJIX/heXiz/oHaR/35l/+OU/7Lo93+H+Qf6+Zl/JD7pf/JCf8Lx8Wf8AQO0j/vzL/wDHKP7Lo93+H+Qf6+Zl/JD7pf8AyQf8Lw8Wf9A/Sf8Av1L/APHKP7Lo93+H+Qf6+Zl/JD7pf/JAfjh4rP8AzDtJ/wC/Uv8A8co/suj3f4f5D/19zL+SH3S/+SE/4Xf4r/6B+k/9+pP/AI5R/ZdHu/w/yD/X3Mv5IfdL/wCSHx/HPxZHyNN0cn1MMv8A8cprLKK6v8P8hS48zKX2IfdL/wCSGt8cfFrHLWGkk/8AXKX/AOOUf2ZS7v8AD/Ia48zFbU4fdL/5IVfjl4uT7tjpQ/7ZSf8AxyhZbSXV/h/kJ8eZi96dP7pf/JD/APhe/i4rtbTdHb6wy/8Axyn/AGdS7v8AD/In/XrMb3UIfdL/AOSI2+N/ipv+YZpA+kMv/wAco/s2l3f4f5FLj3Ml9iH3S/8Akhv/AAu3xV/0D9J/79Sf/HKP7Npd3+H+Q/8AX3Mv5IfdL/5IT/hdnir/AKB+lf8AfqT/AOOUf2bS7v8AD/If+v2ZfyQ+6X/yQv8Awu3xX/0D9J/79Sf/AByn/Z1Lu/w/yF/r7mX8kPul/wDJDl+N/ipf+YZo5+sMv/xyj+z6Xd/18hPj3Mn9iH3S/wDkhG+N3ilv+YbpA+kUv/xyj+zqXd/18hrj3M19iH3S/wDkhx+OPiwpsGnaQo9oZf8A45R/Z9Lu/wCvkJceZje/JD7pf/JEf/C6/FX/AED9K/79Sf8Axyj+zqXd/h/kV/r/AJl/JT+6X/yQf8Lr8Vf9A/Sv+/Un/wAco/s6l3f4f5B/r/mX8lP7pf8AyQf8Lr8Vf9A/Sv8Av1J/8co/s6l3f4f5B/r/AJl/JT+6X/yQf8Lr8Vf9A/Sv+/Un/wAco/s6l3f4f5B/r/mX8lP7pf8AyR2nw0+JV/4qvrrS9Vs4I5IoftEbwBgMBlUghiefmB6+tcuKwsaEVKLPpOGuJa+eV5YevBKSV043ta6Wt2+56ELiLH3v0riufZezkRy3AYFUHB4yaTZcadtWQUjUKAHCWQHIdvxNFyeVPoPFzKBzg/UU7kunEd58bHLwj69aLi5GtmJ/orDqV/OjQPfQv2eNjhJh9OtFg52t0NNtIBkbT+NFh+0Q0wyr1Q/hzSsUpxfUYQQcGgoKACgAoAKACgAoAKACgAoAKACgAoAKAHwxGRvYdaEiJy5UXAABgVRzi0AFABQAUAFADGjTd5hXJA7UFKTtYqSSGRtx/CpN4x5VYbQUFABQAUAFABQAUAFABQAUAFABQAUAFABQBIlvI3JG0e9FiHUSJRar/E5P04p2IdV9ANquPlYj680WBVX1I3tnXlcMP1osUqie5EQQcGkaDo42kbA6dz6UEykookmkCjyU6Dqab7Ewjf3mQ0jQKACgAoAKACgAoAKACgAoAKACgCwoFvHvON7dBT2MX77t0K5JJyaRsFABQAUAFABQAUAFABQAUAFABQAUAFABQAUAFABQAUAFABQAUAFABQAUAFABQAUAFABQBOgEEe9vvt0Bp7GT992WxASScmkahQAUASwRhjvbG1euaEZzlbRDZZDI2egHShu5UY8qGUFBQAUAFABQAUAFABQAUAFABQAUAFABQB6VX5ufOBQmAhHpVAJQAhGadwGkYqgCgA6cigdyZZFkG2Xr2NWpX0ZLi1rEjkiKdenrQ1YpSUiPkGgom+WdfRxVfEZ6wfkQkFSQRyKk1TuNK+lANCcg0J2EWYpQ4AJ+b+ddEZKRm1YkqiRCPSgCF5UB2Hnsfak2ti1F7jGhDDdE2R6VPLfYpTtoyJlKnDDBqdi07iUAIV9KdyriAlTkHBFUPcm+W4X0cVXxGesH5FdkKkgjpUmidxKAJV/492x6/wCFaJ+6Q/iRFUliEZoAQjFAD7c4kx6jFXDcmWw2T77fU0m9S4vQbTKAjNADSMVVwEpgIR6UAJQAZ9aaYBimAqNtYN6GmtBNXQ+5T5gw7inIVOWliCpNApgFNMApgIR6UDuJTuPcSmIaRimIAcUALwaaY0xKZQKSpDDqKewNXJJ0DqJk6HrVSV9SIu3usgqCwpjTCmmMKYxpGKBNCUEgRmmmNMb0pjFBzwaYwI9KdwBWKHcpqhNXLKorkSlMNTMuZx0CSVI8bs5PYUXKiubYi+1/9M/1ouV7MekiSZ2547GqUrkuLQyaIEb1HI602ioS6MrEZqTQTaScAZNAXJVg4zIQBVKPchz7CNKsY2wKPc0+ZdAUW/iIS7McsSaC0rC4BoHcaRigoKAGlfSmmAlMAp3sAVVwCgBCPSgCxL8sRA4wMVo9jGOsiqRmsze5ZtyxTB5wcCrjsY1LX0IZJGZ2UscAkYouaxikrkZX0oLMfxhkeEtc/wCwbc/+imrfC/x4eq/M83Of+RdiP8E//SWfLdfYn4GFABQAUAFABQAUAFABQAUAFABQAUAFABQAUAFABQAUAFABQAUAFABQAUAFABQAUAegfBT/AJGq6/7B7/8AoyOuDMf4S9f0Z9xwB/yMp/8AXt/+lRPa68Y/XgoAKACgAoAKACgAoAKAFDsowrEfQ0CaT3Hi4lGPmzj1FFyeSI4XTYIZAc07k+zXRh5sDD5osfSi6DlmtmKVtWIAYj86NAvNB9nRjhJR9OtFg9o1uhptpAMjafxosP2iGmGVRkofw5pWKU4vqNKsv3lI+ooGmnsJQMKACgAoAKACgAoAuQpsjA7nk1SOabuySgkKACgAoAKACgAoApTJskIA4PIqWdEHdDKCwoAKACgAoAKACgAoAKACgAoAKACgAVSxCqMk0Cbtqy3FCsYBPLetUkYSm5EtBAUAFABQAySJZBz17GixUZOJDIRAnlofmPU0tjSPvu7IKRqFABQAUAFABQAUAFABQAUAFABQBNAgA85zgL0poznL7KI5JDI24/hSKjHlVhtBQUAFABQAUAFABQAUAFABQAUAFABQAUAFABQAUAFABQAUAFABQAUAFABQAUAFABQAUASwRj/Wvwq9PrTRnOX2UMlkMjlu3b6UmVGPKrDaCgoAVEZ22qOaBNpK7JZnVVEKHgdab7GcE2+ZkNI1CgAoAKACgAoAKACgAoAKACgAoAKACgAoA9Kr83PnAoAKAAjNUmA2gAoAaRiqTASmAUDTJElwNrjctUpWE431Qrw8b4/mU9qq3YFLoyHlTuU9KRTVyQgTruUYcdfeq+Ii/I7dCLpwak0TEIzQVuIAcgDrniheRL0JppGQhVPbr61rKTWhnFX1ZE0sjDBbik5Nl2SGEZpJjTEBZDkHBqk+xWjJBOGG2RMj1qubuRyW1Qvko/MT/gaOVPYOZrciZGQ4YYqWrFp3GkZp3HcQEqcg4Iqkx7kpAnGRw46j1qviJ+D0ISv4GpLHrxbt9f8ACrXwsh/EiKoTLCqAKAHQj96MVUdxS2GSffb6mk9wWw2i5Vwp3HcKYxCPSmmA2qACM0ANIxQAUAHB6VVwJ2+eDPORVvVGS0kVyM1BqIRigq4lABTTAKoAIzQMaRigd7iVSYmhCPSmISgBc560DEIxVJjTJIXCna33W9aqLsKSvqhksWxsDp2pNWHF3RHSGFABTTKTCqGIRmgQlAmhKBCEYqkykxAcUxjlUOwHqaaYnoi2x2gk9hmtDBalJiWJJ71ButBpGKCkwVipDKcEUDauXR8yhsYyM1omYPRkHkKhJkbjtRYvnb0Q0yqo2xKB7mi9th8jerIWLNySTSvcpaDaBgRmmmA3kUwFBBpgBHpQUmJQMQjNFwGkYqgAAk4FAEq28jckYHvVolzSFxBH1O809ET70h6sk6lSMHuKadyWnF3ITbMD94Yo5S+dEhKwR4zz29zVfCiNZsqEHOazN0wDetNMoyPGQB8I64f+obc/+imrpwv8eHqvzPNzn/kXYj/BP/0lny1X2J+BhQAUAFAFzV9G1fQL99K13SrzTb2JUd7a7gaGVVdA6EowBAZGVgcchgRwaGmtxJqSuinQMKANLUfDur6VpOla3qFskVprccs1ifPjLyxxytEz+WGLqvmI6hmADFHCk7WwWtqJSTbS6Fax0zUtT+0f2bp9zd/ZIHup/IiaTyoVxukfAO1BkZY8DNFrjbS3K1ABQAUAFABQAUAdDrXgHxP4d8O6X4o1q1s7Sz1lFlsoX1G2+2SRNu2ym0En2hIm2MVkaMIw2kEhly3FpXZKmpNpdDnqRQUAFABQAUAXr/Qtb0qzsNQ1TRr6ztdUiaexnuLd447qMMVLxMwAdQwIJXIyCKLNCTT0RRoGFABQAUAFABQB6B8FP+Rquv8AsHv/AOjI64Mx/hL1/Rn3HAH/ACMp/wDXt/8ApUT2uvGP14KACgAoA8k+IfxD8TaR4muNI0i8S1htVjGREjlyyBsncD/exx6V6uFwtOpSU5q7Z+YcT8T5jgcxnhcLPljG3RO90n1T7nNf8LS8d/8AQd/8lYf/AIiun6lQ/l/Fnz3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KPir4+UYXXyPpbQ//EUfUqH8v4sT4vzl71v/ACWH/wAiOHxZ+IAGB4gP42sP/wARR9Tofy/iyf8AW3OH/wAvv/JYf/Ii/wDC2viD/wBDB/5KQf8AxFH1Oj/L+LD/AFszj/n9/wCSx/8AkRp+K/j4nJ11Sfe0g/8AiKPqdD+X8x/63Zyv+X3/AJLH/wCRGn4p+PCcnXR/4Cw//EUfUqH8v4sf+t+dL/l9/wCSw/8AkQ/4Wl47/wCg7/5Kw/8AxFH1Kh/L+LH/AK4Z1/z+/wDJYf8AyIf8LS8d/wDQd/8AJWH/AOIo+pUP5fxYf64Z1/z+/wDJYf8AyIf8LS8d/wDQd/8AJWH/AOIo+pUP5fxYf64Z1/z+/wDJYf8AyIf8LS8d/wDQd/8AJWH/AOIo+pUP5fxYf64Z1/z+/wDJYf8AyIf8LS8d/wDQd/8AJWH/AOIo+pUP5fxYf64Z1/z+/wDJYf8AyJJ/wtr4g/8AQwf+SkH/AMRR9To/y/iyP9bM4/5/f+Sx/wDkRY/i54/R1ZtcVwDkq1rDg+xwoNH1Oj2/Fjjxbm6d3Vv/ANux/wAj37RL99V0Ww1SRAjXlrFcMo6KXQNgfnXjVI8k3HsfruCxDxWGp12rOUU/vVy7UHUFABQAUAFAFa7Ayp+tJm1LqQUjUKACgAoAKACgAoAKACgAoAKACgAoAs20e1d56np9KaMKkruxPTMwoAKACgAoAKAI5o/MTHccihlQlysp1J0hQAUAFABQAUAFABQAUAFABQA+KMyNjoB1oSuTKXKh08oY7FxtX0ptkwjbVkVI0CgAoAKACgAoAKACgAoAKACgAoAKACgAoAKACgAoAKACgAoAKACgAoAKACgAoAKACgB0UZkbA6dzQiZS5UPnkH+qThV602TCP2mRUjQKACgCcAW8eT99untT2Mv4j8iAkk5NI1CgAoAKACgAoAKACgAoAKACgAoAKACgAoAKAPSyMV+bnzaYlAwoAKACmmA0jFMAoAQjNNMBtUAUAOR2Q5WmnYbtLck2pPyvysOo9avRk3cNyLDxNnof50titJIe6rMu9eGHUVT97VEpuLsyCpNCSFd0g4yBzVR3FJ6DJuZGIHfFKWrBKyGUkxhVAFADSPSquO4gJByDg0xkqzsBhhuFUpE8vYXbDJ907SaLJhdoa8Dr2yPajlaGpIjG5G3DqKE7FaNWZOESTEjLyRWtk9TO7joPwMYxTJI5IlcHjn1oaUilJoqspRip6isnozVO6uJVJjHw/wCtX8aqO5M9hJwPMaiW4R2IiMVJQUAFUmNMKZQhGad7AIRincBKYCEelACUAT25DBo2+tXB9GZz7kLKVJB7HFItaiUDGkelA0xKBhTuAU7gFMBCvpQUmNpphYCM0xDSMUxADigBcA9KaZSZKv75Nh+8vQmtF7yIfuu5CRgkHqKg0FEEp6Ifx4p2ZPMkBglAzs/WnysOZDCCDggg+9LYtMSncoCM0wGkYoE0JQSIR6U0xpjoiVlX64qkEtUW5BlGGOxrS5ktyiRipTNwoAQjNA0y5Eu2NR7VaMZO7KkpzI31qWbR2GU0xhTAQjNAbCUAJQAhGKpMAB9aYAQD0oGmKsbt91c0JNjckh/kKozK4H0quW25PO3sBlSMfuoxn1NPmXQOVvcieV3+8xx6dqLlKKQyhMYdORVAP86TGN36U7snlRGwJOSSaRQ2gAIzQNMxvGOR4R1wf9Q25/8ARTV0YX+PD1X5nn5x/wAi7Ef4J/8ApLPluvsz8DCgAoA7X4NeDLTx58SNG8P6oY10sSPe6o8s6wRrZW6NNPumZlWIGONl3syqpYEkVUFzSsRVlyQbW5618QvBHiP4ra18O/Eni/U9IbVvE/iI+FdbvNF1Ww1OGFprsSW0mbSaUA+TcSRqjkHbaD2LaSi5NNmEJqmpKOyV1uvz/rU47w9b/DL4reNtF+HHhz4cjw1a3mqW0EGsx6pcz6g9mgPntcpIzwSzOgLjyY4FEnGNpwJXLJ2SNJc9OLm3f+v67jfCVn4A+MfjrRPAOk/Dqw8HwXep7zqFnq9zLcHTo45XmSdruRoGmKIhEyJAgZXJj2sAgrTdrWCTlSi5N3/r+u52WsfDPw78QobW0uLXwZ4P1t9b0rR9KbSPHUHiGW+sp5UtRHPD9tnkL26eUyvEIo9iyLsHybKcVLy+dzNVHDu1r0t+nUreEfEHw4uB8SvDvhD4ZJo6WHhLUorHVpNRunv7iKMIjm8jkYwl5Dh8RRQ7Dx8w4pRa1SXQcoz91yfUveHfhL4Es18K+Htd0DwdPp+vabp99rXiLVPiBZWGqad9uto5Q9raG8QJHAsqNsnt5HlKyYIV49rUFon+YpVJO7TenS2mny/U4LXrHwH4X+DHg3U4/A9tqHiPxZa6gbnUbu8ugtosN5LEkkMUcqqZSNoO8MgEY+QlmNQ7KK03NIuUqjV9EQ/Cfw5pVzoeo+JPEHhLwxPp0F0ls+seK9Zu7XTbf92zmKK2sWS8urgkJnyTKEVwXjAYSKRWl2gqSd7Jv5f8HQ6Tx/8AC3wP4ci+Lp0i0MyeHbjQ5dFm+0TMLeK8O90G7aZF2sFBkTdhQSAxNOUUuaxMKkpcl+tzG8J+C/B+q6p8PfDV/okzy+O/D89ubyF5nktNSfVb2CC8EathlRYIVdMYMfmEDfhqEk7LuVKckpNPZ/ojl/iroWk+DvES+BbDSvJvPD0K2mqXzSSltQvSN0sqh8KIQzbIiqrvjVHbJfiZJJ2LptyXM+p7H8Qn8C+ItXs9b1/4fafb2XhL4caFrzWumXV6jai0kdhbwWczyzybLdHuVy0YWYxqw8zeQ40lZ6tbI54c0VZPdtfmc94T8G/D/wCJsvgPxNa+Dbfw9HdeOtN8J65pNld3UlleQ3L70miaeV54n2LLG481h/q2XYSQUkpWdupcpSp8yvfRtFHw/wD8Kl1zSPHPiWL4YR/2d4O0q0l0uB9Tu1nv5Wv4IVlvnEpXLLJ+9SBYgVLLGYmKyolytN22HLnTir7/AOXQ1tPi+DU+sfDyP/hUFu8/xDNq2oWr6xfC00uH7fNYv9gxMJvNkMDy5uJJ1QsFCsM0/d003JftLS97b07X1/4FjH8J+BNF0e98VSaz4Y8NXulaLrUulf254u1i7tdPiWPzPkjtbFku7q4JWMnyTKI1cb4gGEipRSuVKbdrN3fRf8HQ7G7sPA/wwn+NWhaZ4C0HxDp9lZaXc2j6jcagT9muLuykFuHingcxKzqykhZCUXeSMrVaR5lYzvKpyNu2/bzOR8PfD7wVqY8N+JNU0eVdOt/A+peLtWsLO4kU6hLBq19bxwLI5cwoVjt0ZhkhEY/fJapUU7PyNJTkrpd0vwRTt9I8E/EPwXJ4r0vwNYeGNQ0HxDpmn39rpt5dvZ3tleeaFIF1NNKs6PAwJWQKUkGFBQliykr2HeUJcrd7p/gdJ4i8L/C7UfEfxU+H3hz4cwaUPBNnqt3Yaw2qXc19JLaXqoVkDSeR5LIzqqCLzFHl7pZGVndtRu0lsRGU0oyb3sYni3wp4cn+Hy6n8PvAejazptvpdjPPr+n6vcPrFldbU+1NqNi07rFB5gnQMsCRjfBtnk581NK2iKjJ81pO3l0+T/4PyPGqzNwoAKAPQvggEbxZdCRiB/Z7/wDo2OuDMP4S9f8AM+34CbWZTt/I/wD0qJ7f9mJGUkVq8ex+t+0tuhjQSr/AT9OaVhqcWMIIODQWFAHz/wDFL/ke9T/7Y/8AolK97BfwI/P8z8P4w/5HVb/t3/0iJyldR8yFABQAUAFABQAUAFABQAUAFABQAUAFABQAUAFABQAUAFABQAUAfUfg7/kUdE/7Btt/6KWvnq/8WXqz96yf/kXYf/BD/wBJRsVkeiFABQAUAFAEF0rNt2qT16CkzWm0r3KxBBwQQfeka7hQMKACgAoAKACgAoAKACgAoAKAFUbmC56nFAm7K5eAAGBVHKLQAUAFABQAUAFABQBSnXbKffmpZ0Qd4jKCwoAKACgAoAKAJIoDJ8xOF/nQkRKfLoWVijXogqrGLk2OIBGCAR70E7EbwRuOBtPtRYtTaGSnyYxEv8XU4pPQqPvvmZXpGwUAFABQAUAFABQAUAFABQAUAFABQAUAFABQAUAFABQAUAFABQAUAFABQAUAFABQAUACqWIVRkmgTdtWTuRBH5a/fYcmnsZr33d7ECqWIVRkmkaN21ZZS1A5kOfYU7GTqdh/2eH+5+pp2J55CLBGr7wPwosDm2rFeYuXJcEH0qWbRSS0GUFBQAUAFABQAUAFABQAUAFABQAUAFABQAUAFAHptfmqZ8yIR6UxpjaZQUAFABRcBCPSqvcB0YQ5V+M9DVRs9GTK61QkkRTryD3oacQUlIjIxQmUJTAOnIoHcmWZWG2UZHrVqXclxtrEQxvGd6HI/pT21Q7qWjEePzF82Mc9xTavqhJ8rsxIMKrSHtxRHTUJ6tIhqTVMCM0BuNIxQIKaYBTAQjNNMaY2qGFADlkdOAePSmm0JpMkEqPxKnPqKrmT3J5WtibaO3FamdxKCgoArXSjKsOpGKiZpTIKk0HJ99fqKcXqJ7Czg+YauW4obDKkoaR6UAJQAU7juFUMKBjSPSqTASmAEZoAWJtkgJ6dDTTsyZK6H3K7ZN3ZhTloxQehDjPSi5YUAIRmgL2GkYoKuFABVJgFMAIzQO40jFA9xKpMTQhX0piEoAcrHcCOvamnYC1sGd5XDYrVa6md+gjSIpwzc020gUW9hBNGTjdS5kPlYrxrIMMPpTauJNrYpyRmNtp/Cs2rG0ZXVxtNMu9wpjEK+lArDaBWHrE79F49TTSZPMkWlJxhsZ74rQz9CGWAklk5z1FJo0jPoyEwvnAQ/lQrlcyHxQENucYx0FWkTKfREsjiNc9+woZMVdlRYnf7o49aVjZyS3JBat/E4H05osL2iGtbSKM8H6U9UNTTIiCDg0ygIzQA0jFAAAScAZNAD1tnbk/KKtJkuaQv+jxD++1PRC96QjXDPwPlFDkxqCRE2Sck5pGiEoGIRmmmA2mAUwCmmAUwEIzQAlAGP4x/5FHXP+wbc/8Aopq3wv8AHh6r8zzs4/5F2I/wT/8ASWfLNfaH4KFABQBt+H/FupeGtM17TtMhgVvENgum3Fyd4mit/OjldYyrADeYlVsg5QsvAY5adiZRUmm+ha8L/EDXfB+l3+maMtspvLyw1KK5dGM1nd2cjPBPCQwCuBJKmWDDbIwwCcgUmtglBSd2dDq3xr1G8v01/RPA3hHw74h/tG31WXW9LspvtUl1C/mLIqzSyQ2+ZAHYW8cQJGMbPlqnPqkQqSSs22uxHdfGW8hvIdX8I+AvCHhHV47+PUm1LR7OYzPMhZgFW4mligjJY7ooEjRhhSpQBQufsrAqXSTbRT1/4mW2qPDe6B8N/CnhPU4dRj1P+0NEW9WbzU3FQqz3MsUSbm3bIkQZVMYCgUOV9kONO27b9Td1D4/6neQ+IHsvhx4I0vUfFdnLZ6zqdnY3AuLpZB87qHnaK3Zm+c+Qkas3UEfLT9pvpuSqKVtXoZsfxfa50fTdO8T/AA58I+JLzR7VbGw1TUYrxLqK3QYijYW9xFFOIwML50ch2gKSVAULn01RXstbptHN614x1PXfDfh3wvdwWqWnhmG5htHjVhI6zztM/mEsQSGYgYA4xnJ5pN3SRSik2+5reEviW3hrQ/8AhHdU8EeGfFFhDfnU7KPWYbg/Y7lkVJHQ280RZXWOEPHLvjPlJ8vXLUrK1hSp8zum0arfHPxDe+IvEmu+IPDXh3Wbfxba2trqulXEE0FnL9n8owyILaWKSJlMKkeW6r8zrjadtPnd231J9ikkk7WGap8cfFGpXf2+HRdA064t9Ck8N6dJY2bRHTLF55ZGW3G8hXKTywGRgzmNiSTIzSEc2CopaedzlvEni698U2ejw6nYWIutHsk04X8SMtxdwRgLCs53FWMUYWNGCqdiqpLbVxLdy4x5b2N+2+Mniq28Q2evra6W4g0O18N3VjLbs9rqGnQRRxeTOhYk71iUsyMjBgGQxsFIfO73J9lG1vO5Yb4165a6r4VuvDvhrQNA0zwhqseuWOjafHcG0lvlkRzNO000k8zHy0T5pTtQbU2ZOTnelugvZJp3d76HL6J4u1LQdA8ReHbOC2e28TWsFpdvIrF0SK4jnUxkMADviUHIPBPQ8hJ2TRbim0+xZtfHusWl/wCENRjtrMyeC0jSwDI22UJezXg835vm/eTuPl2/KFHXJJzPTyDkVmu//DG7p3xiu4hqEfiDwJ4V8SwXmsza/BBqsFzssbybHnNEYJ42ZHCRBo5TIh8pPl65fP3RLpdm10Hv8bNcvvFXiLxP4h8M+HtYTxVYwWGqaZPDPBZSpC0DRuq200TxMGtoyNjqBl1A2sVo53dti9klFJPYo2Hxc8SaTqug6npNlplrH4f0650iKy8l5ra6sZ7q5uJbe4SVm82NjdyxkE52BOd43k52thukmmn1Haz8Vr2+0yy0DQPCegeGdGs9Sj1htO0tbl0ub1FKJLLLdTTTNtQlQgkCKGchQzMxHPogVOzu3dkI+KniFfE3jLxULPTvtfjiC/t9QTy38uJbuUSyGEb8qQwwu4tgdc9aOZ3b7j9mrKPYvXPxhuX0bUrHTPAXhHR9S1mwGmajrGm2k8FxcW+ULqIRN9kiL+UgYxQISN3I3Nk59Nhey1Tben9ev4nn9SaBQAUAegfBT/karr/sHv8A+jI64Mx/hL1/Rn3HAH/Iyn/17f8A6VE9rBIORXjH68PWeVf4yfrzRchwix4uQwxJGDzTuT7O2zFLWz5yCpo0C00fPXxWVV8faoEOR+45/wC2KV7uD/gR+f5n4lxc285rX/u/+kROSrqPmwoA9V+CfgPwp4pt9XuPGS4TUXh8M6E7NKix6zeLIbecshAZIvJw6tlcTITjirhFPcxqzlG3L6v0MPw58JtR1jSv7a1/xToHhC0lv30uzbX5LiJry7QAyxosUMjII90YeSUJGpdQXBzhKN9XoVKok7JX9Buo/Cu90bw/Dq2t+LfDmn6leWP9p2Whz3M32y6s8tiZZFiNqu5Ud0R51kdQuxWMkQccbLUFUu7JfP8ArU6jXfhJrR0Gw8HeHp/CWpeI9Hvo4Nb0zTZ5JdVjvLudYI1llkhSJo43MEBSCaVUlclj+8+WnB2siFVV+Z3t+Aw/Aq0Pg3VdU0XxzoXirW7fW9N0O1tdBvHZEuLhpVZJfPhj8wMyII5YWaE4f5zxRyaaMftveSasrN6mfB8CdV1XUtL0vwr458JeIn1DVk0OaTTrq4MdjeOrtGkplgTeriKbbLD5sZ8pvm+7uXJfZj9skm5JrqcxeeDLeHxhD4QsPG3hrURLKkL6rDcyw6fEx++WlnjjJVMHLKpVsfIXyMzbW1y1L3eZo6z4+/DLX/AniCx13U9GsNPsfE8H2q1Wxs72ztzMgVbjy4Ly3gmiUyHzFUR+WqyqqMwU4qpFxdzOjUU1ZdP66XHWP7PmuX9tGy+PPBcN4dItPEE9jNqEqTWmmXCwt9pmbyvKTYJ1LQ7/ADyBuSN1ZGY9m+4Osl0fb5/18jOHwX1Vtbezj8XeGm0KPSV1x/E3nzjTBZljGH5hFxv88NB5Xk+aZFICEDdS5NR+1Vtnfa3Umg+BXiG71Z7Sy8T+GZtK/sca/Frv2ySPT5rAXCQSyK0kayq0TuweJ41l/dsFRmaNXfIw9sktnfaxzHjbwZc+Cr+zt21rS9ZstTso9Q0/UtMkka2u4GZkLKJUSVSskcsbLIiMGjbjGCZkuUuE+ddjrX+APiOS+TQdL8V+GNU8QRX9npupaLaXUxutMmuZlgTzmeJYXCzSRxOYJJQjuoPXNV7N7Ee2VrtOxX0r4LT+INb/ALL8OfEnwTqVoumzapNqgvp7a2t4oXVZVlW4hjmjYBlYbowHB+Qu3y0KF3owdXlV2mNHwW1CfWNCsdN8beGL/TPEUc7WOtQSXQtnkhbZJAIngW6acMUAiWBnfzYygYNmjk8w9qrNtPT+vQva3+zr428M+Krzw74l1DTNIsdO0yLWLvW9QjvLazhtZTsjZopIBdh2lBiWLyPMLAkJsBcDptOzEq8ZRuvu/rT8TPsvhAk7z3F98T/BOm6SLuOxstWubm7a21CZoklKxLFbvMoRJY/MaWOMRlwrlW+WlyeZTq9k7nE6zpGo+H9YvtA1e3+z3+m3MtndRb1fy5o2KOu5SVOGBGQSD2NS1Z2LTUldFOgYUAfUfg7/AJFHRP8AsG23/opa+er/AMWXqz96yf8A5F2H/wAEP/SUbFZHohQAUAFABQBWlndZCFIwKTZtGCa1E+1Sei/lRcfs0KblWGGiB+pouJU2tmAmhx80IH0ANF0DhLoxN9sTzGwzRoFp9xSLQjhiPpmjQF7QQR2zHAlP48UaA5TXQDBFnidQPfFFg55dhfsuRkSA+nFFg9r5CfZZPVfzosP2iENtKBxg/Q0WBVIifZ5v7n6ilYfPEQwyqMlD+HNFhqcX1HQxsJVLIce4pomcly6Mt0zAKACgAoAKACgAoAKAKt1/rB/u0mb0tiGkaBQAUAFABQA+JPMcDt1NCJk+VXLgAAwKo5haACgAoAZLGJFwevY0MqMuVlIgg4NSdIUAFABQAUAFABQAUAFABQAUAFABQAUAFABQAUAFABQAUAFABQAUAFABQAUAFABQAUAToFgTzJB8x6CnsZSbm7LYgZixLMck0jRK2iLcEQRckfMetUkYTlzMbNcbTtTBPc+lJscIX1ZD58uc7zSuackSaG43Ha+Aex9aaZnOFtUPmiEi+46U2hQlysqBWb7qk/QVJu2luL5cn/PNvyoFzLuAhlY4CH8eKLA5RXUd9nm/ufqKLC54h9nm/ufqKLBzxFFrJjqv507C9ohfssnqv50WD2iFFo2PmcD6DNFhOquhHLGsZADhvX2pMuMnLoMoKCgAoAKACgAoAKAPTa/ND5kKAAjNUmO40jFMq4lABQAUAKELAkDOKpXYm0hUlKfKw3LVxlbcTjfYVoVYbojkelNxvrESlbSRCVqb9yxtMAoAekjRnjp3FNOw2lIlRkY7kOGPUetaJ3Iaa0YSx5jbYvJ5IptaaCi9dSpUGwUAFBV7iEYoE0JTTEFMBCM0wEIxTTKTEpgFAFuNw67vzrWLMpIdVk7DSMUDTIXEcrcSYI4qXZmqbithjW79sGp5WNTQkcDhgzcYNVGOoSmtkOkj8z51YHjp61TV9UTGXLoyuRUGoUAIRmgBtABQAVSZSYUxiEZppgIRimAAE8AZpiLLxeaihjgjrWjVzJS5XoMNqv8AC5B96XKPnZFJC6ckZHqKVmi1JMjIxQUFADSPSgaYlAwppgFUAUAIR6UFJjaaYNARmqJJLZPnLH+EVUURN6WJZ5PLXA6txVSdiYq7KpGec5qLm6YlMZNBIc7GP0q4voZzj1HXKgx7u605LQUHrYqhWb7qk/QVBrexILaU9QB9TTSYvaIXy4U+/Jk57VWguaT2QebGo/dx8+pp3tsHJJ7siaWQ98D2pczHyJDVdlbcDzQnYGr6E63CEfNwapSRHK0P8yP++v51VwsyNriPHy/Mfyp8yGoPqImZVIkUEZ6007jkuV6EnTgUyAoGmFAyOWISD0YdDQVGVisIZCfu9DjNC1NXJIf5Uaf61+fQU7E8zlsNMqr/AKpAPrT5rbC5X9oiZ3b7zE0m7lpJbDSM0hjSMVSYCg+tMAI9KBpiUFCEZoAQjFVcBKACmmAVQARmgDF8ZDHhHXP+wbc/+imrfC/x4eq/M87OP+RdiP8ABP8A9JZ8s19ofgoUAFABQAUAFABQAUAFABQAUAFABQAUAFABQAUAFABQAUAFABQAUAFABQAUAFABQB6D8Ev+Rqu/+wfJ/wCjI64Mx/hL1/Rn2/AP/Iyn/gf/AKVE9rI9K8Y/XkxKBhQAUAfP/wAUv+R71P8A7Y/+iUr3sF/Aj8/zPw/jD/kdVv8At3/0iJyldR8yFAHeaR8aPHfhLwppnhP4e+Jdd8KQ20txd6hNpWr3Fu+o3UrKPMk8tlwqRRwoqc4KyNn94QKU2lZaGbpRlJykrm9q/wAYvA/jF7uLx18Mr27tW1abWrJdK18WUsE9yqfbI3Z7eVZIZJYxIqhEePJUOR0bmnuiVSlH4X+H3GbqfxJ8C63bWuo6h8O7+HxLpmnx6fYX1lrixWmIEKWks9s9s7yyxIIlJWaNXEKZXO/cOSfTUapyWienodX4t/aj1/xNcWeuJd+OU1aDU7PV5LG+8ZzX3h9riCRZcJp8kO9IzIgZUNw2zoCcDDdVvX9SI4dR00t6a/f/AMAyLf40eDvCmnSwfDD4a3mh3k2v6d4g8/UfEB1BIpLKR3hgjRYISIgZG+8zSdMuaOdL4UV7KUn77vpbbuaetftIyan4g0LXwfiHfJpGqjVG0zX/AB5JqtiCFdQsCSWyvERvIDu8jbcgkklqHUu76/eSqFk1p8lY82+G/jP/AIV9400/xb9hmuxZCZGjguzazgSwvEXhnUMYZkEheOQKdjqrYOMVEZcrubVI88eU1viJ8RND8XaFofhzw/4a1HTbbRrrULxrjUtY/tG7vJbsws7zSCGJSwaI8qgyCuQWDO7lJNWRMIOLbb3C3+KXkX2t3v8AYW7+2fCVr4W2/aseV5Ntaw+fnZ82fsu7ZxjfjccZJzB7PRa9bk/h/wCKmn2Gm2fhrxB4VbVNB/sB9C1G2iv/ALNPOPt897FcQzeW4hkjklQYZJFYI24Hd8opdGKVNt3T1vf8LC+IPitZX+k3XhbQPC8mmaAugroenW02ofaZ4M6hBey3E0vloJpHkhYYVI1CsuB8h3Ny6II02ndvW9/wsc3qvi6fULPwpBbWv2Wbwtp7WMc28P5zG+ubsSbSuFwbnbt+b7mc84Et7eRajZvz/wAj07xx+0efiDEv/CTW/j2/S7u4LrVdHuvHlxNodwFYNKkNo0PmQqWG5Mzv5ZxjcABVyqc2/wCZjChybW+7X+vkbWn/ABv8L+M77Um8Vabq09jYeENTsnuNe8Sx3Wt6o880TCH+0Dbx7tgXMKNDJsJkJ3q2xaU09+xLpSivd7rZafd+Zy+i/HXRfDstto2heENa0/wzaaVe6dFHa+IxFrCyXU0Us1wL9LcIrnyI4sLbhTCGQglmcyppaJaFui5at6+mn3f8EjvPjb4Zv2i8P3Hw7uD4P/4R+DQZtNGtf6a32e4mnt7tLvyNqTBpjuBhaNg0mI13J5Zzra2g1Sa1vre5c8JftAad4L0u/wDCvhvTvH2g+H5L9dRsk0Dx0+n3yStbxQzC4nW2aK4VzCjj9whQ5CnaSCKpbRfmKVFzfM7N+a/4P6nkmtalJrGs3+ryz3sz311LctJe3P2i4cu5YtLLhfMc5yz4G45OBnFZvVmyVlYpUDCgD6j8Hf8AIo6J/wBg22/9FLXz1f8Aiy9WfvWT/wDIuw/+CH/pKNisj0QoAKACgCOaTy0z3PAoZUI8zKZJJyak6QoAKACgAoAKACgAoAKAAEg5FADvMk/56N+dBPKuwCWQHIdvxNFw5U+g77RN/f8A0FFxckRY55S6gtkE46U7ilCNi3TMAoAKACgAoAKACgAoAgm8hmw7EEelJ2NIcyWgzbbf89G/z+FGhd59gEdsxwJT+PFGgnKa6CmGDHEv6iiyDnl2E8iP/nuv+fxosPnfYPIj/wCe6/5/Giwc77EkEaoSVcN9O1CInJvdE1MzCgAoAKACgCtJbMzllIwTnmlY2jUSVmJ9lk9V/Oiw/aIPssnqv50WD2iD7LJ6r+dFg9og+yyeq/nRYPaIPssnqv50WD2iD7LJ6r+dFg9og+yyeq/nRYPaIPssnqv50WD2iD7LJ6r+dFg9og+yyeq/nRYPaIPssnqv50WD2iD7LJ6r+dFg9og+yyeq/nRYPaIPssnqv50WD2iD7LJ6r+dFg9og+yyeq/nRYPaIPssnqv50WD2iFFo2PmcD6DNFhOqugv2T/pp+lFhe18hDbKv3pgPqKLDVRvZCeRH/AM91/wA/jRYfO+weRH/z3X/P40WDnfYUQw/xTA/QgUWQnOXRAYrcDPm/qKLIOafYTbbf89G/z+FGg7z7Bttv+ejf5/CjQLz7CgWgGCSfrmjQX7weqW+PMA4HfmjQluewx5oHOWRjj/PrRdFKEo7AjW+4ARnJ455o0BqdtydyVUsOwJpmSV3YokknJqTqCgABIORQBeQllDHuAao5WrOxA9y6sVAXgkUrmqppq403Mp6ED6ClcapxE+0Tf3/0FFx8kRDPKRguaLhyRQnmSf8APRvzoHyrsHmSf89G/OgOVdhpJJyaCgoAKACgAoAKACgAoAKACgD02vzQ+ZCgAoAKaYCEelUUmNoGFAEsJxu/DmrgRMV4w/TAbuKpq5Klb0Ivmjb5eCKlNpmmkkPzHNgN8r+vrV3UtyLOOxHJEyfeH41LTiWpJkZGKLjEpgAzkY69qB37lp5RGwUjjHWtOazM1HmVyOSISHfGQc9qbV9UUpW0ZXIIODUmglABQNMQjNAWEoEFVcAoAQj0ppjTG1QxVZlOVODQnYGrlhZiYi5XkHFaKWlyGtbERnckEYGKXOx8iB41lXzIxz3Wn8WqBScdGRBmXoxFJM0smTXJOAOx61ciIEUAPmYXoetKD1KnsOeOIsfn2tVNJvclNpDTbseVYH3o5WHONMMgGdtLlZXMhhUjhgR9aCr3GkYpAJQAU0xphVFBQBYii2LnHJ61tFWRjKV2NknCnaoyaHKw4wvqyP7Q/otLmZXIiaOQSDI69x6VSdzNqxXnj2NuA+U9vSpehpCVyLHpQWFACEZoBMb0oKCgAqrgFMBCM0DTEIxQPcmtv4vwrWDMqitYS7H3fxokKmV6k0F4P1ouO46MHzFA9auOrCT0LEhAQlhkelaPYySuyBriQ/dAH86jmZooIiaR3+8xOe1K7ZSSQ2kVcKpMYUxiFfSgTQ2gkCM072Hew0jFO47l5FCKF9K0TsYN3dwI9KoBKACgLhQVcguXdSArYBHakzSCTK1JM0CqACM0ANIxQAlACEelNMBASKoB3BoHcaRigd7hQMaV9KaYCUwCmAU7gZPi5Hl8J61HGpZ3065VVAySTE2BXRhnavBvuvzPPzaLll9eMd3CX/pLPlWvtD8ECgAoAKACgAoAKACgAoAKACgAoAKACgAoAKACgAoAKACgAoAKACgAoAKACgAoAKAPQvgkj/8ACT3kgUlVsHBOOATJHgfofyrz8ydqS9f8z7ngGLeY1JdOR/8ApUT2sHNeNc/WrARmmNMaRigYUDPn/wCKX/I96n/2x/8ARKV72C/gR+f5n4fxh/yOq3/bv/pETlK6j5kKACgAoAKACgAoAKACgAoAKACgAoAKACgAoAKACgAoAKACgAoA+o/BxB8I6Jj/AKB1t/6KWvnq38WXqz96yf8A5F2H/wAEP/SUbFZHohQAUARyTLHx1b0obLjByKjuztuY81JukkrISgYUAFABQAUAFABQAUAFABQAUAFABQAUAXY3EiBvz+tUc0lyuw+gkKACgAoAKACgBGYKpY9BQNK7sUWYsxY9TUnSlZWEoGFABQAUAFAE9oRll9RmmjKqtLlmmYhQAUAFABQBRlYNIxHrUs6YqyDzJP8Ano350ByrsHmSf89G/OgOVdg8yT/no350ByrsHmSf89G/OgOVdg8yT/no350ByrsHmSf89G/OgOVdg8yT/no350ByrsHmSf8APRvzoDlXYPMk/wCejfnQHKuweZJ/z0b86A5V2DzJP+ejfnQHKuweZJ/z0b86A5V2EMjkYLt+dA+VdhKBhQAUAFABQAUAFABQAUAFABQAUAFAD4ojIfRR1NCREpco6eXedigBVobFCNtWRUGgqnawbHQ5oE1dWLrAOpAPUdao5loykylWKnqKk6U7q4lAwVSxCqMk0Cbtqy8oCKAT0HWqOZ6spOQzFh3JNSdKVlYSgYUAFABQAUAFABQAUAFABQAUAFABQAUAFAHp5Ga/ND5kaRigAoAKACi4CEZqr3GmIRimUOjk2EgjIPWnGViZRuTlVcbkPToR2rXSWxlrHcjJDfJKMEd6m99JF2trEjkiK9enrSatuUpKQJKyfKw3LVKVtGDjfVCtCrjdEePSm431iJSa0kQspBxjHtU37lixDMig+tVHcT2CY5kPPTiiW4R0QiOYzkfiKE7FNKRYYRyKGI4Pf0rS6e5mrxdiCS3YfMnzD2pOJamnuQ0iwoC4EZoK3GkYoJtYKaYBTAQjNO4XEIxTvcq9yWMZgcH61a2IlpJENSWKrFDuU007A1ckdFlXzEHPcVbXNqiE3F2YiSjG2XketNST0ZTj1Q4skce6MdeBTuktBWcnZlZssck8moNUrCZZTwSPpRewWuOEsg/iP401JolxTHfaH9BirUxciFE0ZPzRD+dPmXYOV9GN/wBGP8JH1oTiHvCBICceYfxp2i+o7sQQqTgSgmhRXcOZroKLdgwOQQDVcuo+fQlkbajH2q29CIq7KZHpWVzcbVAPiYrIPfimnZkyV0TzIXjIAye1W1dGUXZlfyJv7n6io5Wa86DyJT/B+oqkmHOhPIl/u/rT5WHOg8iT+7+tHKw50H2WT+8tHKxqogFq+eWWjlYc6A26A4Myg+9O1uoc77AY4F6yH8DmqtELyfQQ/ZgMbS1Huh749ZY9wVExu6nFNSXQTi7XbHSx+YpA69qt6omLsym8bKcMMGotY2TT2GYOcY5oAtQQlfmfr2HpVxVtTOUr6IbcnA2DvyacpdCqeupXqTUQjNADSMUAFABTTKTCqGIRmgBCMUEtCUCL1amKYU7jEIzTuA0jFMAoAr3Yzt/GkzWmyvUmoUwCmmAUwEK+lADaAAjNFwG4IqrgKD60wAj0oKTEoGAx3FNMTHYHoKYgwPQUAIVHYVSYGPJ4Q8Jyu0kvhfSHdjlmayiJJ9SdtdCxNdKym/vZ58spwE3zSoQb/wAMf8hv/CGeD/8AoVNH/wDAGL/4mj61X/nf3sn+x8u/6B4f+AR/yEPgzwgP+ZV0f/wBi/8AiaPrVf8Anf3sP7Hy7/oHh/4BH/IlTwN4QA3y+FdHVR2+wxf/ABNUsTX3c397IeVZdssPD/wCP+QknhHwbjbH4R0UDpn7BFn/ANBo+t1v5397HHJsv3dCH/gMf8iL/hDfCH/Qq6P/AOAMX/xNP61X/nf3s1/sfLv+geH/AIBH/IP+EN8If9Cro/8A4Axf/E0fWq/87+9h/Y+Xf9A8P/AI/wCQ0+DfCI/5lXR//AGL/wCJp/Wq387+9h/Y+Xf9A8P/AACP+Qf8Id4R/wChV0f/AMAYv/iaf1mv/O/vYf2Pl3/QPD/wCP8AkH/CHeEf+hV0f/wBi/8AiaPrNf8Anf3sP7Hy7/oHh/4BH/IP+EO8I/8AQq6P/wCAMX/xNH1mv/O/vYf2Pl3/AEDw/wDAI/5Cf8Ib4R/6FXR//AGL/wCJo+s1/wCd/ew/sfLv+geH/gEf8hD4N8JD/mVtI/8AAGL/AOJqvrVb+d/ex/2Plz/5h4f+AR/yBfBnhNjhfCukE/8AXjF/8TR9Zrfzv72S8ny5b4eH/gEf8iY+C/BsIy/hfR2bsPsMX/xNV9YrL7b+9kf2Rl8tsPD/AMAj/kV38I+EmOf+EV0cewsYv/iaX1mt/O/vZqsmy5L/AHeH/gMf8hP+EP8ACX/QraR/4Axf/E0vrNb+d/ex/wBjZd/0Dw/8Aj/kH/CH+Ev+hW0j/wAAYv8A4mqWJrfzv72H9jZd/wBA8P8AwCP+Qf8ACH+Ev+hW0j/wBi/+Jp/WK387+9h/Y2Xf9A8P/AI/5CHwd4S7eF9I/wDAKL/4mj6xW/nf3sP7Gy7/AKB4f+AR/wAixN4M8ItGGj8J6R2PFjFnH/fNW8RWa0k/vZnHKMuT1oQ/8Bj/AJEMPgzwm7j/AIpbSMDk/wCgxf8AxNSsRWb+N/eypZRlyX+7w/8AAI/5E0nhDwUG2N4V0gEDqLGP/wCJqvrFXbmf3smOTYDdYeH/AIBH/IZ/whHhFuYvDejn2NlF/wDE0e3q/wA7+9lf2Tly+LDQ/wDAI/5Eb+CfC69fCuk/UWUX/wATR9YrL7T+9lLKMsf/ADDw/wDAI/5EX/CIeE/+hX0n/wAAov8A4mn9Yq/zP72V/Y2W/wDQPD/wCP8AkSW/hfwtbTx3CeFtFZonDgSadC6kg5wVZSGHqCCD3prEVU78z+8meSZbOLi8PDXtFJ/eldG14o+H/giSGDxTofhLSItN1FiskC2cZFldAZeHpnafvIT1Q4ySrY1q1ajSqQk7Pzej7f5eRw4DLMBGUsJiKEHOGz5I+9HpLbfpLz1sk0ZNjpmm6YjR6bp9taI5yywRLGCfUhQK5pTlPWTue7h8Jh8InHDwUU+yS/IskelSdNxM9jTTC3YWqEIRigpM8j+Ifw88Tav4muNX0izS6huljOBKiFCqBcHcR/dzx616uFxVOnTUJu1j8x4n4YzHHZjPFYWHNGVuqVrJLq12Oa/4Vb47/wCgF/5NQ/8AxddP12h/N+DPnv8AU/Ov+fP/AJND/wCSD/hVvjv/AKAX/k1D/wDF0fXaH834MP8AU/Ov+fP/AJND/wCSD/hVvjv/AKAX/k1D/wDF0fXaH834MP8AU/Ov+fP/AJND/wCSLWnfBn4larI8Vj4b3+Uhkkdry3RI0H8TuzhVGSBkkckDqRVRxVGez/MxrcL5th0nUpWvovei235JSu/kVf8AhVnjz/oBf+TUP/xdT9dofzfgzX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HJ8KPH7nC6BnH/T1D/wDF0fXKH834MT4SzmO9H/yaH/yQq/Cjx4ZBG+iqmTgsbqEhfc4Ymk8bQXX8GVDg/OZNL2Vv+3o/5nueiWc2k6RY6cZAzWltFAzL0YqgXP6V4tSfPNyXVn7JgsN9VwtLDyd3CMY/ckjQFxKBghT9am5vyRD7TL/dWi4eziNaaVv4sfSlcpRiiPBoKuGDQFwwRQAUDCgAoAKACgAoAKACgAoAKACgAoAKAHxSmJumQetCdiJR5kXFYMAynINUYNW0YtAgoAKACgAoAq3E287FPyjr70mzeEbashpGgUAFABQAUAFACoxRgw7UCaurF1HV13KeKo5mmnZjqBBQAUARTyhFwD8x6UNlwjzMqVJ0BQAUAFABQAUAFABQAUAFABQAUAFABQAUAFABQAUAFABQAUAFABQAUAFABQAqIXYKP/1UCb5VclldUXyYzx/FTZnFNvmZDSNQoAKALduW8sbsY6A5po55pc2gskKSdeD6inYUZuJF9lbP3xj1pWNPaoljiWMcck9TTtYzlJyI7iYYMa9e5pNlwh1ZXpGwUAFABQAUAFABQAUAFABQAUAFABQAUAFABQB6hX5mmfMhTAaRigBKACgAoAKaYDSPSqKuKjshyppptbA0nuTErOuBwwq9Joz1gxgZozscZHpSTcdGU0paoGiDDdGcj0p2vrEFK2kiL5kOVJBpJ22KsmSCSOQYkGD61fMpbkcrjsLHDtfdkEY4NOMbMHK6KzZJJPfmpvc0EoAfHIYz6g9RTTsDXMSMCg8yE/KeSKvbVErXSQmYpuHG1vWndSHaUdiN7d06fMPak4tDU0yKkWFA0xCvpQFhKLiCquAUASRA+XIB0ArSL0ZL3RBSNAoAVWKHcppp2Bq5KyCUb4xz3FU1zaohPl0YjJm391PT8af2Rp+8V6RqFACEelACUAFNMApgIRmgBCMUACnawb0Oaa0YFtgHUjsRW+5knZlMggkHqKyN9wIzQMfDGS+7HArSOupE3ZWJJnKLweTVydiIq7IDNL2f9BUczNORCefN/f8A0FHMw5EIZ5CMFqfMw5UJvf8Avt+dO7HZCb3PBc/nRdhZDSPSkUmNoGFMAppgFMCeOcAbX/OrUu5nKHYl+Vh2INWmRsNCBeigfQU1YLtjWfCFkw2PehvTQaWtmUyzElick1mbJWDg00xpiUyhKAEIxQAlABTGmOWN36Lx61S1BySJPJRBmVx9KdiOdy0ihrSRoP3SfiafNbYORy3JI3Ei579xVJ3M5R5WPpiTCgYVSYxpHpTAqTkmTkYxwKlmsFoRkZpFpjSMUFBQAU0wCqAQjNACEYoASgBCPSqTAAcUwFwDQO40jFBQ4HNUmS0FAgoACM072AVIXc8DA9apaickiQmODhfmb19Kq6RGstyCRmkOWP4Um7lpJbDKQwouO4VVyrhTAQj0ppgNpgFABQBJHA0nPRfWmkS5JDnkSIbYAM9zVc1hKLlrIrkknJJJ96C7WEIzQAhGKCriUDAAk4FNMCdIlRfMm/AVZm5Xdogbk7s7Rt9O9HMHJoNe5bHyrj3zmnzAoEBJJyak0AEg5FNMd+49Z5V/iyPequJwix5mikGJYufUU7k8jXwsaYoHP7uTH1qtGHNKO6Njw3fw6dLcabqqPNpGpoIbxEwWTBykyA/xxk5HqNykgMa1pyUbxl8L3/z+X/AOLG0nWjGrR0qQ1j2feL8pLR9nZ7pGZr2h3fh/VJtLuyjtHho5YzmOaJgGSRD3VlIYH0NZTg6cuVnXhMVDGUVWh13T3TWjT809GZtI6QIzQAnI+lNMe4uc0xCEZpjTEoKCgDXsNCjFqmra7cNZ2D5MQAzPdYOMRKe2QQXPyjB6sNp0jT05p6L8/T/M4a2LfO6OHXNPr2j/AIn3/urV6bLUbqWtyXkC6dZwLZadG25LWM53MBjfI3WR+T8x6ZIUKOKUp8ystEOhhVTl7Wo+ab6v8kui8l823qZlQdQUAFABQAUAFABQAUAFABQAUAFABQAUAFAD442kbA6dz6UEykoolkkWJfKi69zT2IjFyfNIr0jUKACgAoAKACgBCcUDSEoKCgAoAKACgAoAKACgAoAKACgAoAKACgB8URkPoo6mhIiUuUkecIwWIDavX3p3JULq8iRLiNup2n3p3IcGiQEEZBBFBGwtAEbTxL/Fn6UXLUJMryztIMYwPSpbNYwUSOgsKACgAoAKACgAoAVEZ22qOaBNpK7J2kFuBGgBPUk09jJR59WOW6Q/eBFFxOm+g77RD/f/AENO4uSRE91xiNfxNK5ap9yBmLEsxyTSNEraIKBhQAUAFABQAUAFABQAUAFABQAUAFABQAUAFABQAUAFABQAUAFABQAUAFAAqliFUZJoE3bVk7MsCeWv3yOT6U9jNJzd3sQUjUKACgCSGPect90dTQkROVttwmlDnC8KOgobCEbb7ipcOnDfMPei4nTT2H/a/wDpn+tO5PsvMY9w78L8o9qVylTS3IqDQKACgAoAKACgAoAKACgAoAKACgAoAKACgAoAKAPUutfmJ8yNIxTTAKoBCM0ANoAKACgAp3AQjNMaYnINMrcnRlmXa4GRWqaktTJpxegxo3iO4Hj1qGnHVFJqWjF3JLw3DdjVXUtxWcdiN4mU9PoaTTRSkmSxI6KQW69B6VpFNIzk02EkKPz0J/Wm4pjUmis8Tp1HHrUO63NE09hlAx8chjPqD1FNOwmrjpIxjzI+VNNrqgjLoxiyOvQ8elNSKcUxxaKT742n1FVdPcmzjsNeBhyh3Chx7DU+5GQQcEYNSWmIRmgrcaRigm1gppgTW4BDg9DitYdSJEBGai5dxpGKooKAFVih3KaE7A1csZWWNtvU9R71pfmRnblZWI7HrUbGqY0jFO5VxKYARmgBtABQmAVQBQA0r6UATQygDY5+hNaQl0ZEl1RI8av94c+tW0mJSaGi3jB7n8aOVD52P+WNewAq7pIWrZUlYyNkdOwrJyuzWKsiOmUBGaAGkYoAM4oAOD0qrgFACEZoAQjFBVxKACmmAVQACRyCR9KAEZnIwzEj3NO7GkhY5PLbPY9aqMrClG6Jvs8Zbdg4PbpV8qMud7DhFGP4F/KnZE8zGvbo3T5TRylKbRWdGRsEVJupKQiqzcKCadrg2luPFsersFHeny9yXPsG6CL7q7mFO6QrSluNe4kfgfKPak5NlKCRF15NK5omFUMVWKHcuM+9NOxLipKzJ1lRu+D6GrTTMJQcR9MkQkKMsQPrQUtSvLcZ+WM8dzSbNYw7gGScBH4PY1Sd9GDTjqiKSJozyOOxosUpJjaRQ0jFA0xKBhTuAU7gFMBpGKAEoACM00wG8imAoINMAxg5FBV7i1QhyqznaoyaYm7bkvlpFzKQT2FNJLcjmcthjzMw2rwvTFDkNRtqyIj0oTKEpgIRmgBpGKACgApplJhVDEIzRewCbSTgAk+1UtQJlhSMb5iPZadrEOTeiGSTNJx0X0obGopEdIoCM07hcaRiquPcKBAsbOcIMmgfNbclxHb8n5n9PSnsRrU9CF3Z23MeaLmiSSshtO4wpgIR6UANoAKLhcKq9yr3CgBQ7r91iMdu1UmJxT3Oq0idvFmjjwzMok1awVn0lj96eMktJae5yS8Y/vb15Lrjpg/bQ9n1W3+X+X3dTx8RBZdX+tR0py+Pyeyn+kvKz0UXflS1tJ95Shx1Fc90evaa2ENspz5cgNO3YfP3RG0Eq/w5HtRYpSTIypB9DSLTAH1qkwsSW9tPeTx2trBJNNKwSOONSzOx6AAck+1NJt2RE6kaUXObslu3sbX2bTPDXzXgg1LVB0gBD21sfWQjiVx12D5BxuLfMg1tGnvq/wAF/n/XocPtKuO0heFPvtKXp/KvN+92S0kZN9f3mp3T3t/cPPNJjc7nsBgAegAAAA4AAArOUnJ3Z2UqUKEFCmrJf1/w5XpGgUAFABQAUAFABQAUAFABQAUAFABQAUAFAEkURkPoo6mhImUuUdJIqr5UX3e59aZMYtvmkQ0jQKACgAoAKACgBCc0FJCUDCgAoAKACgAoAKACgAoAKACgAoAKACgB8URkPoo6mhIiUuUfLKMeVFwo4JHem2KMftSIaRoFABQAUAFABQAUAFABQAUAFABQAKpYhVGSaBN21ZYOLZMAgu1PYyX7x+RXJJOTSNgoAKACgAoAKACgAoAKACgAoAKACgAoAKACgAoAKACgAoAKACgAoAKACgAoAKACgAoAACTgUATgC2TceXboPSnsZP8AeO3QgZixLMck0jRK2iCgYUAOjQyMFFBMnyq5JM4RRDGeB1pvsRBXfMyGkahQAUAFABQAUAFABQAUAFABQAUAFABQAUAFABQAUAFABQAUAepV+YpnzKYUAIR6UwEppgIRmmAhGKAEoAUKSCwHTrRYL2EoAOtUmMTlTuU9Kadh77liOUSD/aHatoyuZSjYY8Svkx8EdRUuKexSk1uJEXDFG7CiDd7MJpWuhkpJcg9ulKT11KgtB6fNEwc5HPJq4u61JlpLQjSZhw/zCkp23G4X2FMUcvzRNg+hqrJ7BzOO5AyMhwy4qWrFJp7Do5DGfUHqKadgauLJHj505U/pTa6ocZdGR0kywBZTlTiqT7CaT3H+arcSoPqKrmvuRytbB5KPzE/4GjlT2Dna3I2Rl+8uKlpo0UlIYV9KBtElv98/SrpvUznsREEEg9RSKCgY0j0qkxpiUxk1sfmK+ozVRIn3FZRMNyjDDqKbXMCfKQEdiKgsaR6VSZSYlMYUANIxQAUAFNMApgIRmgBRJInAbiqUmhNJjjcSEdh+FPnYuVD5xujDj/OauWquEHZ2K9QagRmi4DSMVVwEpgIR6UAJQAZz1ppgBGKYBQA0j0oGmJQMKdwCncApgSW8YL7j/DVRRM5WViyRmtEzEb0qgCgBkgXG5lzt5pMpN7IgaYkYjUKKXOaqPciZmY5Ykmi9y0kthpGaQxCMUAJQAUxphTTKAjNMBNzqMBjj60XZLimISSck5NAthpHpTTGmJyKoomjmGAkgBWqUu5Eo9UJJBgb4zuU9qduwKXRkVIsQjNA0xtAwoAKpMApgIRmgNhKAEoAQjFUmALknABNMCdYQvzSkAelUlbchzvohXnCjZCu0euKd+wKN9WQkknJJJ96RYlABQAEZppgNIxVAFADSPSgBKACncdySOFpOei+tUtRSmojzJFENsQ3H1NO9tieWUtZFdyzHcSTRc1SsNpgFABQAUAPjgaQ5HA9atailNIVpVjGyEc92p37EqLesiA88nrSLWg0jFBQUDCmmAVQARmgBpGKAEoAKaY0wpjHxSy28yXEErxSxMHR0YhlYHIII6EGmm07omUVNOMldM6DxLBFrtgPGthEiPJIIdWgjGBDdEEiVQOiS4Y4HCuHXAGzO9VKpH2sfn69/n+Z52BnLCVPqFR6JXg31j29Y7ecbPV3OXrnPWHCWVejZ9jzVKRLimO+054kjB5qri5LbMv6Xoh1gSTKyWtrAR593MSsUWegJwck4OFUFjg4BxVwhz67I5q+K+rWi/ek9kt3/AMDu3ZLqy7Pf2thbyaf4XLxxyKY572UAXFwp4K8EiNCP4FOTk7mYYA05lFctP7+phGlOtJVMXq1qor4V/wDJPze3RLVvCaCVeqZ+nNZWO9STIyuD6GgpMbQUFABQAUAFABQAUAFABQAUAFABQAUAFAEsUJcbmO1R3oSIlPl0QskwK+XGML/OncUYa3ZDSNAoAKACgAoACcUDtcaTmgYUDCgAoAKACgAoAKACgAoAKACgAoAKACgB8URkPoo6mhIiUuUfLKMeVFwo4JHem2KMftSIaRoFABQAUAFABQAUAFABQAUAFABQAUAWFVbdN743noKexi25uy2K7MWJZjkmkapW0QUDCgAoAKACgAoAKACgAoAKACgAoAKACgAoAKACgAoAKACgAoAKACgAoAKACgAoAKACgCeNRAvmyDk8AU9jKT53yohd2dtzHmkaJJKyEoGFAAqliFUZJoE3bVk7EW8ewffYcmnsZpc7v0IKRqFABQAUAFABQAUAFABQAUAFABQAUAFABQAUAFABQAUAFABQAUAepV+Xny4U0xphTGBGaAGkYppgFUAhHpQAI7RtkfiKadhNXJCizAunDdxTtzaom7joyIgqcEYIqS07iU0wDkHcpwRVJ9UPfRkoImGQdsi1onzepHw+giyjcFlGGHQ0KWtpDcdLxHtGh+YgH3qmk9WSm1ohnmRY2c4pc0dh8styN4Tjch3D2pOPYpT6Mi5BqSyUT5G2RdwrRT7kOHYRoFf5omH0NOyewKTW4xC0TbXHynrmhabjeuw/7OC2Q3ymnyhz2Q/yI/7v607JC52Nkt1I+Tg+lOyew1PuViCp+lSabj1ndevI96akyXBMcvky8BSp9qpWYryiLiGI4zhqpcsQd5kc8WP3i9D1qZRtqhxfRkNSmWFMBCM00xpjoSVkHbPFXF6ilqgcmOUlT3oejBaxHsFmG5OG7iqfvbCTcdGQdODUFiEZppjTE6UyhKYCEelACUAFNMApgFADSPSgCaBgymM/5Fawd1YiStqQspUlT1FZ7aFpiVRQUDGkelUmAlMAIzQA0jFAADii4BjPSquAUAIRmgL2GkYoKuFABVJgWLdWXduBH1rSKM5tMlqjMKYCEYppgMk/1bfQ0PYcdyjWZuLkHrRcdxCMVVyrhQA0j0oASgAoC4VSZV7hTGIV9KBWG0CsBGaBDSMVVyrj45WjPByPSqTsJxTJCkc43RkBupFVoybuO5CyspwwINItO40jNAxCMUFXEoAKaYBVABGaAG7T25oC5IsBxuc7RVKPclz7CmVIxtiUZ9TT5kthcre5AzuzbmOTRe5aVthykHg0CYEYqkxpiUAFABQAUwEIxTTASmABC5woyaNwbsSiKKIZlIJ9KqyW5HM5bEckzScdF9KTk2OMVEjppmiYUxiEZoTATpVAABJwKAJlhWMeZN2/hp2Icr6IbLMXG0DCjoKGxxjbUiIzQmXcaRiqCwUCGkelBSYlAwp3AKYBTAaR6UAJQAUXC4VRRqeHda/sS/Ms9v8AabK5jNtfWpbAngbG5c9mGAyt/Cyq3atKVT2crvVPdeRyY3C/Wqdou007xfaS2fp0a6ptdSPxJof9h34jguPtVjdRi5sboLgTwMTtbHZgQVZf4WVl7UVafs5WWqe3p/X4lYLF/Wqd5K0k7SXaS3Xp1T6pp9TKrM7Dbg0S00+GPUPErSRrIoeCxjIW4nU8hjkHykI53EEnI2qQSw3jBRXNU+7r/wAA4J4qdaTp4XW28n8K8v7z8lourT0dPVNYu9U8uJ0jgtYMi3tYAVhhB64BJJJwMsxLHAyTSnNz06djWhhoULtaye7e7/rolZLokUASDkVBuSLPKv8AGT9eafMxcsWP+05GHjVqrmuL2dtmBNrJnIKn1p6CXOhptlJPlyg+1Fh+0a3RE8Lx/eHHqKVi1JS2GUFBQAUAFABQAUAFABQAUAFAE0cIK+ZIcL/OnYzlPWyElmLjao2qO1JscYcurIqCwoAKACgAoAQt6UDSEoKCgAoAKACgAoAKACgAoAKACgAoAKACgAoAfFEZD6KOpoSIlLlHyyjHlRcKOCR3ptijH7UiGkaBQAUAFABQAUAFABQAUAFABQAUAFAE8caxL5svXsKexlKTk+WJC7s7bmPNI0SSVkJQMKACgAoAKACgAoAKACgAoAKACgAoAKACgAoAKACgAoAKACgAoAKACgAoAKACgAoAKAJokCDzpOnYU0Zyd/dRHJI0jZPTsPSkVGKihtBQUAFAFhVFum9sbzwBT2MW/aOy2K7MWJZjkmkapW0QUDCgAoAKACgAoAKACgAoAKACgAoAKACgAoAKACgAoAKACgAoAKAPVCPSvy4+XG0wCi4XCquVcKAEK+lO4CU7gIRmmAgypyD0oBq5KrpKAsgw3rVXT3IacdUMeNozz07Gk1YpSTGUhgCQcg4IqkwJSFnX0cVrpNeZN+VhLIY2UKOO4pylyvQIx5lqNxHN935W9KWkx6wG/vIj7fpU6wK0mKTHL975T61V1Im0o7EbwunOMj1FDi0UpJjASDkHBpFEgmyMOuRVqfcnl7EwAUYAwBWhG4UAFAEFwuGDetTJmkHpYgI9KDQkt8BmGOcVUTOexHIrK5Ddf51L3Li9NCdPkh+cfga0TtHUhvmloRlIZPunaaVoy2H70SN4XTnGR6ihpoakmMpFADgg46HNNOzEPuVw+QOorSW4QeliIEqcg4IqS2rkuFnGRw46+9V8RF3D0IiCpwRgipLTuJQMaRiqTGmJTGBGaAGkYoAKACquAUAKh2sG/OmnZ3E1cdcL0cd6ua6kxfQhrMsKpMpMKYxCM00wEIxTASmAhHpQAlABwetNMApgOWJ36Lx700myXJId5CJzK/4CqsluHO3sHnxR8RR/iaLpbD5W9xqzsXBc8fTpQpO+oOCtoWPetb3MgoAKAK9y4H7sA88mlKXQ1hG+pXIzSLGkYoAAaAFx3FNMpMSmMQjNADSMUAFABTuNMKq5QEZoAaRigloSgQhHpTTGmICVOQSDVD3JxJHMNsowexqlK+5Di46ojlhaM+o9abRUZJjKRQ0r6UDTEoGABJwKAJVgbG6Q7RVrzJc+wvmxx8RLk+pp3sLlcviIXLOck5pXuUlyjKBgRmgBMEc1VwHqcjNMlqwEelNMaY2mMKACgAoAkW3z80h2irS7kOfRA0yqNkK496d+wKN9ZEJy3JOaRY0jFACUAFNMaYUyhyRNIcAcep6U0TKSjuSHyrcYX5n9fSruiVee5AzM53McmgtK2w2kMKACgBCMVSY9xKYhCM0DTG0DCgYVSYBTAQjNACEYoASgAppjTOo8LqfFNsngKfBubmbdoshP+rvHwPJJ/uTYVfQOEbIG7PTS/fL2L36evb5/nbzPKx7+oSeYx+FL94u8V9r1hv5xutXa1WU2HhSaS2hWO81mFikk0iZhtHHBVEYfO4PG9htBztBwr0rxou28vy/r+u5rFVMwipv3aT2S3kvNrZPstX1a1iYVxcTXU8lzdTvNNKxeSSRizOx5JJPJJ9azcru7PQhCNOKhBWS6EfFBQhHoaAEyPWgAyPWgAyPUU0x2vsGR61Qh6TMpwx3KeoNFyXBPYSdAp3qRtbpihjg29GRZHrQWGR60AGR60AGR60AGR60AGR60AGR60AA5OBQBOkaRr5k34CnYzcnJ2iRyTNIeTx2FK5UYcozI9aCgyPWgAyPWgAyPWgAyKAsNJzQUkFAwoAKACgAoAKACgAoAKACgAoAKACgAoAKAHxRGQ+ijqaEiJS5R8sox5UXCjgkd6bYox+1IhpGgUAFABQAUAFABQAUAFABQAUAFABQBNFEAvmyfdHIHrTSM5S15URySNI2T07D0pFRioobQUFABQAUAFABQAUAFABQAUAFABQAUAFABQAUAFABQAUAFABQAUAFABQAUAFABQAUAFAEsMakebJ90frTSM5yfwobLKZW6YA6Um7jjHlQygsKACgCaJFRfOk/AU0ZSbb5URO5dix//AFUjRLlVhKBhQAUAFABQAUAFABQAUAFABQAUAFABQAUAFABQAUAFABQAUAFABQB6rX5YfLiEZqkwEIxTASgAppjTCmMCM0ANIxVJgFMBpX0oAekxUbWGV6VSlYlxvqhWiDDfEcj0oa6oSlbSRF04NSWKmdwwcHPWqi9QexPLGsnAPzAZFatcxnGTRVIKkgjBFZ7G6dx6zMOG+YVSm1uS4J7ClEfmMgH0p8qlsTzOO4geSM4Yce9K7juOylsBWKXkHaxqtJC96JG8Tp1HHqKGmi1JMtKQ6hvWtk7q5i9GIRigdxKBkFxuJHy8DvUSLg0iGpuagCQcg4IqkxNXJPtBA5TP41fMR7MS5J3AdsUSCGxDUmqY9ZHXvkehqlJomUFIUrHLyvyue1VpLbci7huRMpQ7WFTtoWnfVEsuGiRs5PStJaxTJWjICPSoTNExASpyDgiqTHuTfLOvo4q/iM9YPyISCpwRgioNE7iUAIR6U0xpjaooKAEK+lACUAFNMApgTx4liMZ7cVa1VjKXuu5WZSpIPaoNRKACmmNMKooKAGkYqkwEpgKInflVNCTYnJLcf9nVeZZAPYVXLbcjnvshfNhj4jjz70+ZLYOWT3GNNI3Q4HtRzNlKCRH15NIoQjNAJjelBQ9Jnj4ByPQ1SbQnFMk+0/7H61fOR7Ma9wzcKNtDkNQS3FBWdNjffHQ0782gawd1sV2UqdrDBFTsa6MSncVhCPSmISgBeD9aLjuIRiqKCgBpHpQAlABQO4VSYwpjEK+lAmhtBIEZouO40jFVcdySKYoNrDK1SdhSjfUk8iOT50JAPUVejI5nHRif6Nnbx196NA98RrdAcs+FosNVH0EaWOPiJB9TRcpRctyFnZzlmJpGiSWw2hMAqgAjNADSMUAJQAhX0ppgICRVAO4NAxpGKB3HpC784wPU01FsTkkOzFCPkAZvWqukTZy3IXkeQ5Y0XuWklsNoGFNMApgIR6UAJg5xjmgCRYQBulOB6VSj3Ic3tESSY42xjavt1ocuw4wW7Igc0JmoEelMBKAEIzQAhGKpMBKAF60wuJTTCwUwGkYoKTEoAQjNABkjrTTAXg1QCEYoASgDqPhUP+Lo+D/+w/p//pQldGD/AN5p/wCJfmeTn7/4ScV/17n/AOks5Suc9kPrQmAVQBQAhGaaYCdKoBKAEwR0ouPcUHNVcViWQE2659f8aroRHSbICMUjUKBhQAUAFABQAKpYhVGSaBN21ZOAlsMt8znoPSnsZ3dTbYhd2dtzHmkaJJKyEoGFABQAUAFABQAUAFABQAUAFABQAUAFABQAUAFABQAUAFABQA+KIucnhR1NCREpcvqOkmyPLjGE6fWncUYdXuRUjQKACgAoAKACgAoAKACgAoAKACgAoAlhjB/eSYCD170IznLotxsspkPoo6ChscY8oygsKACgAoAKACgAoAKACgAoAKACgAoAKACgAoAKACgAoAKACgAoAKACgAoAKACgAoAKAJYYd/zvwo/WhIznO2i3GyymQ4Awo6ChscY8oygsKACgCWGMH95JgIPXvQjOcui3GyymVumAOlDdxxjyoZQWFABQAUAFABQAUAFABQAUAFABQAUAFABQAUAFABQAUAFABQAUAFABQB6rX5YfLhQAU0wGkelMBKYBQmCYVRQ5ULAkdqaVxNpbjCPShMYlUAhGaAAMyHKnFCdgaT3JA0c3DDa3Y1WkiLOOw0xsjrnpng0Wsx8yaCRiJMg9OlOTakEV7o4hLhfRxVXUxXcH5FdlKnDDBFSapp7B0oGPWU9HG4VSn3IcOwvlo/MbYPoafKn8IczjuIHkjOGHHvTUnHcLKWw+N488fKT27VcWiZJj2IUZPT6VbdiUrkXnIWwM49annVy+VjGaSFuTuU+tDvEatITdDJ94bSaV0x+9HYa0DAZUhh7Ucr6FKa6kZBBwRii/colnUmNH/OrltciGjaK9SaBQFwoHoyVXEg8uTv0NaKXNozOUXHVClGELIe3IPtVaqNmJSu7leszQQjNO4XE5U5BxVJlbkqlZxtfhx39ar4tyHeG2xEylDtYVLVi07iUABGaBjSMVVx3EpjAjNADSMUAFF7AOjbY4PboauL1JkrokuEwQ478GqkuooPoQEelQWNoAKYDljdvuqapJsfMluSCAL/rHAq1FdWTz32QhaBPuLk+tPmitgtJ7kbTSHjOPpRzNlKCRGeetIoaRigAoAOv1ppgFMBKAEIxQUmJQAU0wDpyKoCf5bhewcVfxGesH5FdkKkgjpUbGyaY2mmDQEZqiRvSgBQexoGBHpTuO4lMYhGaAGkYoAKACmmUmFUMQjNACEYoJaEoEKsTuflFUtQcktywiFIjHwWwelWtEQ3d3K20k7dp3emOalGt0TTgrEobrkfyrRmcNyvUmo0r6UDTEoGFMAppgFMBCPSgBtAARmi4CpE7nCj8e1WtROSRKRFD94729KrRE3lLYjkkd+hwPQUnJsuKSI6RYhGaLgIRiquAlABVJgPSNpDx07mmlcTkkPJiiyB8z+vpVXsRZy3IHZmOWNJu5aSWw2kMQr6UDTAHHWmmULwaYDSMUwCgBCPSmmA2mAUAFO49wqhCEelA0xtAwIzQAnIouAoOaq9wEI9KYHUfCr/kqPg//ALD+n/8ApQldGD/3mn/iX5nk5/8A8inFf9e5/wDpLOV61znriEYoGmJQMOtNMApgFMBpGKaYCUwFVC7BV6mgL2WpJcMAwjHAUVdyILqRUFiEYoKTEoGFABQA6ONpGwOnc+lBMpKKJTIkCmOPlu5p7EKLm7sgJJOSST70jTYKBhQAUAFABQAUAFABQAUAFABQAUAFABQAUAFABQAUAFABQAUASww7/nfhR+tCRnOdtFuE02/5E4UfrQ2EIW1e5FQaBQAUAFABQAUAFABQAUAFABQAUAFAEsMO/wCd+FH60JGc520W4k0ochVGFXpQ2OEeXVkdBYUAFABQAUAFABQAUAFABQAUAFABQAUAFABQAUAFABQAUAFABQAUAFABQAUAFABQAUASww7/AJ34UfrQkZznbRbhNNv+ROFH60NhCFtXuRUGgUAFAEkMRkbJ+6OtCRE5cqFmm3/InCj9aGxQhbV7kVBoFABQAUAFABQAUAFABQAUAFABQAUAFABQAUAFABQAUAFABQAUAFABQAUAeq1+WHy4UAFABQAhGaq4CUwEoAkhJD4HQ9auD1FKzQkoxIcUS3KjsMIzSGNqrgFMBpGKAJIZH3BOo/lVRb2IlFbj5Ig7MVb5h1FNq4oytuQEMhwQQRUbGl0yTKzLtbhx0PrWifN6kawd1sQsjKcEYpbGikmNoKF6UAPWU9HG4VSn3IcOwpSOT7hwfSq0ewruO4mZovcU7yiP3ZBmGX7w2mneMtxWlHYcEO3Yx3KehHaqSa0FfqVpI2jbB/A+tS1Y0TuIrsv3WIoTsDVyQTBhiRAfenzdxcttiQqsse2NuAardaCTcXqQvA4/hz7iizNFJMiIxSKEoAKBpliJt6lW5I/UVrF3VmZTjZ3RVYFSVPbis9iwp3GFACYxyKpMd+5KHWZdj8N2NaXUtyLOLuiFkZDhhUtWLTT2EpDCgBCPSmmUmNqhhQAhHpQAlAFiMiWIoeo4/wAK1i+ZWMpe67kIikOcL0qbM05kh/kKOZHA+lPltuTz32QhaGP7q7j61V4rYLN7jGnkPQ4HtSc2xqKIySTknJpX7lp2CmUBGaAGkYqkwEpgIR6UAJQAZ9aaYBimAUAIR6UDTG0DCmAoJU5BwRTTBq5N8s6+jitPiM9YPyIGQgkEYIqDVMbTvYe4lO4rCEYpiEBxQAvBppjTEplBQA0jFACUAFMaYAEnAGTTTuO5IsDEZYhR71ViHUS0QEQRj++wp6IVpS8hrzu3A+Ue1Dk2CgluMV2Riynk9c96SdirJ6Ehusf8s/1q+Ynk8xq3LE4cAqe1PmK5F0FaFXG+E/UU99hKTWjICCDgjBpFiEZoHcaRigoKACmmAVQCrE0n3R+NAm1Ef5ccX+sO4+gqtFuTzOWwxpmPC/KPahyGoJbkRHpSTKEBxVAOwDQO40jFBQUAIEZjhRmmncG7EoiSIB5jz2WqtYjmctENknZ/lUbV6fhTuNRtqyKncoKAEI9KAG0ABGaB3G8igdxwINVcYhHpTASgBCM0XAQjFVcBKADrTHfuFO4rARmmA0jFBVxKAEI9KAAH1ppgdV8K/wDkqHg//sP6f/6UJXVg/wDeKf8AiX5nk5//AMinFf8AXuf/AKSzlCMVznrBQAhHpQNMbQUH1ppgFMAoAAhY4UZJqkwbtqyb5bZfVzVbGes35FY88mkaLQTkfSmmPcXOaYhCM0xpiUFEsUBYbn+VcZppGcp20QST8bIhtUd6LhGHWRFSNAoAKACgAoAKACgAoAKACgAoAKACgAoAKACgAoAKACgAoAKACgCaKEbfMl4WmkZynraIyWUucDhR0FJscY8vqMoLCgAoAKACgAoAKACgAoAKACgAoAKAJIY95y33R1NCRE5W23Fmm3/InCj9aGxQhbV7kVBoFABQAUAFABQAUAFABQAUAFABQAUAFABQAUAFABQAUAFABQAUAFABQAUAFABQAUAFAEkMe85b7o6mhIicrbbizTb/AJE4UfrQ2KELavcioNAoAKAHRxtI2B07n0oJlJRRJLKMeVFwo4JHem2TGP2pENI0CgAoAKACgAoAKACgAoAKACgAoAKACgAoAKACgAoAKACgAoAKACgAoAKACgD1cjNflh8psIRigq4lAwoAKAAjNNMBpGKoB8LKpO44z0q4NLcmSbEkVgctznvRK63HGXQZSLCgBpGKaYBVAOhGZR+NOO5M/hEmJWUkEg//AFqJbhHWI4Sq/wAsqj60733E4taxEaEj5ozuFHL2BS6MUESjY/DCrT5tGJrl1RC6FTg9al6GilcbQWJQAUAPWV175HvVKTRLimO/cyfeG0mqvGRNpR2E8uVOY3yDVJNbBzJ7ihxJ+7mTBPSmpX0YmraxGva/3G/Om49hqfcgZGX7ykVLVi07ksXzROmPemtVYT0aYxZpF/iz9aSk0Xypj/Mif/WR/iKtST3J5WtmNMCNzFJn2NPlT2Dma3RG0Mi/w5+lLlZSkmLA2JB78U4uzCWwXC4kPvzRLccNUQkYqR2sFNMApgIRmncLkqOHHly/ga0T5tGS1bVETxsjbTznp70mrFqSauPW3c4JIGfzpqLE5oR4HXkfMPbrQ4tDUkyIjNK9ir2EIxTuVccsMjfw4+tVyslySHeQi/6yQA46Cnypbi5m9kAkijOEX8apSithcsnuLOXUAhsA8U5toUEmVznrUbmoUANK+lACUAFO4XCncq4UxiEelNMBtUAEZoAaRigAzigA69KpMAoAQjNACEYoKTEoAUEqcg4Iqk7A1cm+WdfRxWmkjPWD8hiQMxO/gCko3Kc7bE4hiAwEH481dkjNyb6gyA9VB+oqr33FdogktlblOD6dqTj2KU7blYgqcEYIqDVO4uexoGIRiqTGmFAxwgkbouPrVKLZLkkP8qGP/WSZPpTsluTzSew0zqoxFGB7mlzW2HyX3ZEzs33mJouaRSWwlMoQjNAhKBNCUCEIxVJlJgrshypxT2Bq5NvjmGJBhvUVSae5FnHYjkhaPnqPWm0UpJjKRQ0jFA0xUjeQ/KPxpg2luS+XDF/rGy3pTWhN3LYa87HhBtFPmuCh3Ijz1oLsNI9KAEoACM00wG8imAoINMCQW5xuc7RTUe4vadEBlVPliUfWne2w1FvWRC3zHJPPrU3LGkYqgCgAqkwCmAhGaAEIxQAlACFfSgaYBvWmmUKQDVANIxQAUANI9KaYCUwD60BcKpMe4UxCFfSgdxtAwIzQB1HwqyPih4P/AOw/p/8A6UJXTgn/ALTT/wAS/M8nP/8AkU4r/r3P/wBJZy+QawPWEI9KYCUAIRmgdxCMUDvcSgY5EaQ4Qf8A1qpaibUdyYlLbhRuc9c9qvSJnZ1N9iuxLkljkmpuapW0Q0jFO4CUwEI9KB3FGWOADmqTuD0JhGkYDS4J7CqtYy5nLSJHLI8h54A6Ck3c0jFRI6CwoAKACgAoAKACgAoAKACgAoAKACgAoAKACgAoAKACgAoAKACgCZIlRfMm/AU7GTk27RGSStIeeAOgpN3LjFRGUFBQAUAFABQAUAFABQAUAFABQAUAFAD4ojIck4UdTQkRKXKLLKGHlxjCD9aGwjG2r3I6CwoAKACgAoAKACgAoAKACgAoAKACgAoAKACgAoAKACgAoAKACgAoAKACgAoAKACgAoAfFEZDknCjqaEiJS5RZZQw8uMYQfrQ2EY21e5HQWFABQAqIXYKP/1UCb5VcmlkWNfJj/E02Zxi5PmZBSNQoAKACgAoAKACgAoAKACgAoAKACgAoAKACgAoAKACgAoAKACgAoAKACgAoAKAPWCMV+VJny24VQmrDSvpQCYlBQUAFABRcA2EgkDpVrUVxUkwNjjK1Sl0YmuqB48fMnK03G2qBS7kdK5pcKAEK56UwHxKyyAlG/KrjuRNpxEnGZGoluOHwkRGKRQK7IcqaadhNJ7kokjk++Np9armT3I5XHYcU3jDYPowq7XRKdnoQMhU4YVntubJ32GEYplJiUDCgAoAVWZTlTimpNCaT3HibtIoYfStFO+5Lh2H7o5AAHwR0PcVd1ImziNxMh6bxS95DvFiRvHuwF2t0xTTQNMja3bqpDUuUpSI2Vl4YEVNrFppiU0yhwlcfxZ+tWpMlxTHecjf6xOfUU+ZPcnla2HyRiUAhselU1cmMuUZ9mPdx+VJQNPaDGtWHKsDQ4MOZETKVOGGDU6rcadxKYwoAnh3MpLHODx61tB3WpEiKSV9xUHAHHFJtlRirXFhmYsEc5z0NOMujCUbaoc8cKtucnntQ0lqwTb2G+dGoxHH+dHMlsg5W92RvJI38WPYUc7ZaSRFQWFAE0eJEMbdv5VpF8yszOS5XdEDAqxU9RWezLWolNMYUwEIzQA0jFABQAVSY0wplARmi4DSMVVwEpgIV9KAEoAM5600wAjFMAoAaR6UDTEoGPhUtIACR3yKqO4pOyLTkIpY9BWtzFK+hVaZ2OdxA9BUNtmqikN3yA7g5z9aLsqy2sTRSiT5W4b+dXGRnOFtUNuI9w3Y5HFVJX1FB20IVt5G7YHvUqLLc0iRYEU4Zy3I4A/nT5US5seEwP3cYX69ataC5u7GOpJw84HqOlD9S0+yGmGA/wDLT9RRZD5pdhrQRfwzAfUg0WXcfM+wjWrj7pDfpScQU11ImRkOGUilqi1K4lO5YEZpgNIxQJoSgkQj0p3HcTkVRRJHMy8dR6U07EuKZI0KyDegK+xFXuRzOOjE2RRcvlj9KNEO7lsRyTO3CnaPalcqMUtyGkaBQAVSYBTAQjNAbCUAPSF37YHqaaTZLkkOLRQj92NzevpVXSFZy3Imldz8xobuUklsNIBoKTEoKCgBpGKaYCUwCmmAVQBQA0j0oASgAIzQO43kUXGOyDVXGIR6UwEoAQjNCYDSMVQBQAfSnce4VVxWEIzQFxCMUFHUfCr/AJKh4P8A+w/p/wD6UJXTgv8Aeaf+JfmeTn//ACKcV/17n/6SzlSMciuY9YAfWqTAUjNMBpGKACgB0cDSHPIX1ppXE52HPKqL5UP4tTbtogUXJ80iDrSTNApgFACEelUmAqRPIcKPxPSnuJySJS0UA2oNz9CaexFnLcrszE5Y5ouapLoHWmIQr6UxpiUFBQAUAFABQAUAFABQAUAFABQAUAFABQAUAFABQAUAFAAAScCgCdUSBQ8gy3YU9jJtzdlsRPI0hyx+lItRUdhtBQUAFABQAUAFABQAUAKqs7BEUszHAAGSTQJtJXZ9A/DP9krW/EVpFrHj2/m0S1lAZLKJAbtlPdi3yxfQhj6gV7OFyidRc1Z2Xbr/AMA/Nc98RcPgpuhl0VUkvtP4flbWX3pdmz1+x/ZU+DlogSfR769I/inv5QT/AN+yo/SvSjlOFW6b+Z8RV8Qc9qO8akY+kV+ty8P2ZfggBj/hCs/9xK7/APjtX/ZeE/k/F/5nP/r3xB/0Ef8AkkP/AJEX/hmX4If9CT/5Urv/AOO0f2XhP5Pxf+Yf698Qf9BH/kkP/kQ/4Zl+CH/Qk/8AlSu//jtH9l4T+T8X/mH+vfEH/QR/5JD/AORHf8M0/BMps/4Qr5fT+0bv/wCO0f2Zhf5Pxf8AmT/rzn97/WP/ACWH/wAiN/4Zl+CH/Qk/+VK7/wDjtH9l4T+T8X/mV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Q/sy/BAjH/CFY/wC4ld//AB2j+y8J/J+L/wAw/wBe+IP+gj/ySH/yJRvv2VPg5doUg0e+sif4oL+Ukf8AfwsP0qJZThXsmvmdFLxBz2m7yqRl6xX6WPIPiZ+yVrfh20l1jwFfza3axAs9lKgF2qjupX5ZfoAp9Aa83FZROmuai7rt1/4J9vkXiLh8bNUMxiqcn9pfD876x+9ru0fPzKyMUdSrKcEEYINeMfpSaauhKBhQAUAFABQAUAFABQAUAFABQAUASww7/nfhR+tCRnOdtFuJLKG+RBhB+tDY4xtq9yOgsKACgBURnbao5oE2krsmdlgTy0PzHqaexmk5u72IKRqFABQAUAFABQAUAFABQAUAFABQAUAFABQAUAFABQAUAFABQAUAFABQAUAFABQAUAetV+UnyghHpTHcSmmDQhGaYXsIRigdxKBhQA+IuMlRn1FXFtbESs9xxSOXlDg+lVpLYV3HcjBeE4I4NCbgVpIVkWQbo8e4ptKWsRJtbjFQscdMdaUU3oXzWLAVUHGB71rZIybchplj6FqOZD5GKQrryNwNVdMnWLK8kZjPqD0NQ1Y2jLmIyPSkUNoAcrsvQ/hTTa2E0nuSCRZBscYJq1JS0ZDi46oa0LDkc0crRSmmRFaRaY2goKACgAoAMdxwapMCaOQuNpOG9a1jK+hlKNtRPO+bZIoyD19KOfWzHy6XQSKofIkKsefam7XBNtB+9HBAcfkaeoaDGWEn5lKHPpSdik5IabckZRgwpcvYrnXURYGZsMMAdapK4OaS0J9oUYUcCtDJu4UAFNMaY141cYYZptJjv2IDbL2Y8de9RydiudrcaLZu7AfSmodx86JkVUyi59eRWiSWhLd9StLGVYnGATx6Vm7pmkZBFExcEggDmqirjlJWFuGywX0okKC0uQ1JYUAIRmmmNMTpTKFRyjBhTTsJq6sSXEYYCVaqSvqRB20ZXqTQPrTTAKYBQA0j0oASgAppjTCqGFAxCPSmmA2qACM0ANIxQAA4ouAYz0qrgFACEZoC5NaryxPXiriTNjro/IBg9acghuValM0CmA6P/WKfcU1uD2LZIAJPQc1pexhuV3mj6DL8d+lHMi1CQx7iQ/dwKHJjUF1IS7nhmJ+pqbl2SDIPWi47iEYqrlXCgBBlTlSQfamFrkiz7vlmUEetPm7kONtUJJBtG+M7loa6ocZ9GKtsxALnHtTSfUHUS2Fa2/ut+dOwlV7ldkIOCMEUjXRiAEnABJoJehILdiMuQoFUosjntsLugiHyrvPrVXQ1zS3IzPIx5bA9qLstRSHCUMNsgBHrTUu5LjbWIjQ5BaM5HpTt2GpdGREdiKRaY0jFBVxKACmmA9InfoOPU1S1E5JDyIYv9pqeiI96RFJI79Tx6UNtlRikR0ihCM00wE5FMB2QaYxpGKBphQMQjNNMBtMApgFNMApgIRmgBKAEoAQjHSgpMA3rTTGKRmqAb0oAKAGkelO4CUwD60BcKpMduwUxHT/Csf8AF0PB/wD2H9P/APShK6cF/vNP/EvzPKz9/wDCTiv+vc//AElnK1zHrgRmgBMkdaaYC8GmBKsCqN8pwPSqt3Icr6RGSzFxtAwo6Ck2OMbakRGaC7jSMUFBRewB9Kq4EyQYG+U7VHaqUerM3PpESSbI2RfKo6EdaObsOMOrICMU7liUAJjHIoHfuKDmquFgIzTC40jFA7hQMKACgAoAKACgAoAKACgAoAKACgAoAKACgAoAVVZztUZNAm0tWT5S2XszmnsZa1H5EDMzHLEk0jVJLYSgYUAFABQAUAFABQAUAOhhmuJkt7eJ5ZZWCIiKWZmJwAAOpJ7UJNuyJlKMIuUnZI+wP2f/ANneDwjHB4y8b2iTa44ElraOAy2I7Mexl/8AQe3PI+ly/LlRtVqr3ui7f8E/EeMeNJZk5YHL5WpbOX8/l/h/P0Pfq9g/NwoAKAPmv48fte6b4Hu7nwj8O4rbVdahLRXN7J81taP0KqAf3kg787QeDnla+NzviuGDk8Pg7Smt30X+b/D12P1ng7wzq5vCOOzVuFJ6qK0lJd3/ACp/e1tbRnyP4q+LvxM8a3Mtz4j8batcib70K3DRQAegiTCD8BXwOJzXG4yTdaq3fpey+5aH7hl3DOUZTBQwmHjG3Wycv/And/ic3Y6tqul3Au9M1O7tJwciWCZo3z9VINcUKs6b5oNp+R61bDUcRHkrQUl2aTX4nr3w3/ax+K3gOeGDUtVfxJpSH57XUnLyY/2ZzlwfTJYe1fQZfxRj8C0py549pb/fv+fofDZ74b5LnEXKjD2NT+aCsvnH4X8rPzPuD4XfFbwl8W/Dw1/wtdNmMhLq0lwJraT+64Hr1BHB/MD9My3NMPmtH2tB+q6r1P534h4cx3DWK+rYyO/wyW0l3T/Nbo5Wy+P9lF8bdR+EHiTRptKyY10e8mBUXjlMsDnjDHOwjrjBwcCuCGexWZyy+tHl25W+v/D9P8z2qvBlSXD1PPcJUVTf2kV9lX0+5fEntutD1yvoD4c5zxX8QPCvgq80ew8Raj9mm127FlZKI2bdISBlsD5VyyjceMsPWuPFY6hg5QhWdnN2Xqepl2S43NqdarhYXVKPNLXprt3dk3ZdmVfEHxP8NeHtafw9JBrGo6jDEk9zBpWlXF61tE+djS+UjBM4OAeTjOKzr5lRw9T2LUpSWrUYuVk+9lob4Lh/F47DrFJwhBtpOc4w5mt1Hmava+vTzIW+LXhNtZfRLGHWtQkglSC6nsdHup7e0kcAhJZEQqjAMpIP3c/Nip/tXDup7KPNK2jajJpN92lp+nU0XDeNWHWIqOEE03FSqQjKSV1eKbu1dO3fpcg1P41eANJ1C7s7y9v/ALPp1z9jv9Sj024ews7jIBjluFQxowJAOThSeSKmpnGEpTcZN2i7OXK+VPs5Wsv06mmH4UzPE0oVKcY801zRg5xU5R7xg3zNdtLvpcs6x8VvCeka1N4eRdW1S+tAjXkelaVcXotFcZUytEjBMjnGc45xirrZpQpVXRV5SW/LFytfvZOxjheHMbicOsU+SEJX5XOcYc1tHyqTTdnpfa+lyy3xJ8JR6Hr/AIjkv5EsfDN1NZ6hI0LApLEFLKq4y331Ax1JxVvMcOqVSs37tNtPTqv+HMlkOOeJoYRR9+slKCutVK9m302d77FDV/jB4P0fwjp3jqUardaJqVv9qS7s9OmnWGPAOZtinyvvY+bHII7VlVzbD0sPHFO7hJXuk3ZedtvmdOG4Yx+Kx1TLY8sasHy8spxi29fhu/e26X0t3JY/i14MW2uLrU7m90hLTThqs66lZS2zxW5meFSyOobLPGdq4ywK4B3CqWa4ZRcptxsuZ8yasrtbPXdaLr8yHw3j3OMKKVRynyLkkpJy5VJ2adrJPV3stb7Mr2vxm8E3EWoPctqunS6bp8urSW+o6XPayy2cYy00SyKPMUf7PPqBUQzfDSUua8XFOVnFpuK6q61RpU4WzCEqahyzU5qCcJxklN7Rk4t2fqa2nfEPwpq9t4cu9N1H7RD4qZ0010QkSMkLzMG/uELE+QehGOtdFPH0KsaUoO6qfD8k38tEzir5JjcNPEU6sLOhbn8ryUVbvdyVrdHfY6Suw8oKAPAf2gP2d4PF0c/jLwRaJDriAyXVogCrfDuw7CX/ANC788nx8wy5Vr1aS97qu/8AwT9I4O40llrjgcwlelspfyeX+H8vQ+P5oZreZ7e4ieKWJijo6lWVgcEEHoQe1fNNNOzP26MozipRd0xtBQUAFABQAUAFABQAUAFABQBLDDv+d+FH60JGc520W4TTb/kThR+tDYQhbV7kVBoFABQAKpYhVGSaBN21ZOWFuu1Tlz1PpT2M7e0d3sQEknJpGoUAFABQAUAFABQAUAFABQAUAFABQAUAFABQAUAFABQAUAFABQAUAFABQAUAFABQAUAetV+UJnygUwAjNA7jSMU7j3CqJ2GlfSgaYlBRJGxVWYdsVcXZNkSV2kKVEg3pw3pTspaoV3HRiCUj5XXIoU2tGNw6oNiH5onwfSqST1ixXa+IeM9wM960QiCV9zYB4FZSldmkVYZRcu45HKHPbvTTsKSuid13KR61r0sYrR3KlZ3NxCM0wEIxQAlAEscpztc/jWkZ9GRKHVDn29JB/wACFN26kxv9kY0AbmNgaOXsWp23ImRkOGGKnY0TT2G0DCgAoAKaYEuBMvJ+cVrpNeZn8D8hJwSqsQAehomtLhB6tEILLypIqVKxpa44XEg64NWpMnlQqyQnGVKn2/8ArU7oLMmX7owxI7E1SIYtUmAhHpTASgAoAinZlUFTjnHSlJtLQ0haWjK2+Qch2/Oo5mW4ocJ5B1IP1FUqjQuVD1uVx8ynPtWiqITiOE8ZHJI+op86FysjNurfMj8Hn1o5U9UVztaMZ9nfsRS5WPnQ3yZBzt/WlysfMhpRgMlSB9KVmVdMSgY0jFUmNMngO5Ch6CtI6qxE9HcUwwqMN+poskLmk9hklsOqflQ4p7DU+5XqDQPpVXAKAEIzQA3pQAUAFVcq4UxkqW+4bn79BWkY9zOU7aId5UJJUAZ9jVWRPNJEMsRT3BqWrGkZcxER6UihArMcKCT7UCvYkEErYyuM981STFzocLZv4mA+gq+Un2hIkaRcgnnjk00kiXJyEnQvHgdRz9aJK6HCVnqU6zNwp3AkhQswbsDVx1Jk7KxNMwWM578VbdkZxV2VCvpWZ0JjadwaAjNUSNIxQAA0ALjuKaZSYlMYhGaAJbbduIyduM1cSJ7BcSsG2KcAdaJPoKEVa7I0ldTyxI75pJtFuKaJ5UjOHkOMcVbM4OWyIzMqjESAfWle2xooN/EyB2Zjljmk3crlS2G0CEI9KaY0xOlUUOVyPunBoTsJpPckLxyDEgwfWrTTIs47DHhZORyPWixSkmNWF35UYHqaLDc0tx+IIfvfO3pRogvKQySd5OM4HoKLjUUiOncoKYCEelAbDaAAjNADSCKq4ChvWmAEelA0xKChCM0AIRiqTASgAp3AKoA60ANIxQAlACEZoGmGSKdyheDTAQjFMBKAEIzTTAbTAKAD6U0x7nUfCv8A5Kf4Q/7D2n/+lCV14L/eaf8AiX5nkZ//AMinFf8AXuf/AKSzliM1zHrJiUFCqhkbaooE2krsk2x2wznc/p6U9iLufoRNIXOWNO9y0kthCM0xjSMUAFAAsTOcIM/0otcbkluSgRW/LfM/p6VWkSLyntsQvI0hyx+lHNfctRUdhtBQUANI9KpMBKYARmgdxMkdaaYWvsLVCEK+lA0xKCgoAKACgAoAKACgAoAKACgAoAKACgAoAdHG0jYHTufSgmUlFErSJADHEMnuaexCi56yICSTk0jUKACgAoAKACgAoAKACgC3pGj6pr+owaRothPe3ty4SKCFCzMfp/M9AKqEJVJKMVdmGJxNHB0pV68lGK3b2Psf4Ffs7WPw+WLxP4qWK98RsuY0GGisQey/3pPVu3Re5P02Ay5Yf95U1l+R+GcW8aVM5bwmDvGh16Ofr2XZfN9l7dXqnwIUAFAHhX7Wnxguvhp4Fj0XQblodc8Rl7eGVDhre3UDzZARyG+ZVU/7RP8ADXy/FObSy7CqnSdpz09F1f6I/RvDbhiGfZi8RiVejRs2v5pP4V6aNv0t1Pz5JJJJOSa/Jz+nwoAKACgDufg18UNV+Evjqx8TWMrm0LiHUbYH5bi2JG9SPUfeU9mA969PKMyqZXio14bbNd11/wCB5nzvFPD9HiTLp4Oove3g/wCWXR+j2fkfbX7RHw0sPi38OI/FfhfEuu6RANU0W8t/vzR4DmNSOoZcFfRguO+f0nP8uhmuDVeh8cVzRa6re3z6eZ/PfBGfVeGs1eCxmlGo+SpF7J7Xfo9H5X8js/gz44f4jfDLQfFs7q11dWwS72jA+0RkpJx2yyk49CK9LKMb/aGCp4h7ta+q0f4ngcU5QsjzevgY/DF+7/hesfwZzfjj4U+IPiRrniG41DWBo1q9jDpOlSRxR3DtB/rppCG/1ZabycFcMBbqQRmuPG5XWzCrUc5cqsox2em7fld28/dPVyjiPC5FhsPGlT9pLmc5ptxV/hitPiShzb6Pnatoc/4j8E/E7WLO31G18J3dj4su9Hgs7/WdN8XvYxtdRhlWSaGNcSqrEuOCcOV4xXHiMHjasVONNqq4pOUanLqurSWqW/zsepgc2yfC1JUp11LDRqSlGnOgpvldm1GTd4trR7aq5Nq/w6+Iaa9u8K6de6Ve3F1aXF7rtt4meKzupVEYnuJdOC7WZ1RlK9DwSaqrl+MVX9wnFtpuam1FvS7cNru1rfiZ4XPMreGtjZqcFGajTdFOcU+bljGte6UW079NUkS3ngb4nad4V8S/CvRfD+k3ela/dX5t9cm1DYba3vJGZ/Ng2bnkQSOAVbDYU8ciqngsbToVcDSgnGblaTeyk7u6tdtXfXXQilm+T18bh85xFWUalKML01C/NKmklyyvZRlZXurrXc1tE8N+P/hlrmtxeGPC9n4l0rXLiC9SaTVFtJ7aVYI4XSQMjBlPlKwKnIyRiuijh8XltWaoQVSM2nfms07JO+jvtfQ4sXjssz/D0XjKzo1KScbKDnGScpSTVmrP3rO/k7mdD8M/HF3eX+jXKQWWk6p4zvPEd1crMkpMKxRm1j8sj5szqrkHgCLnO6sVl2JlKVN6QlUc2730suVW6+9r8vM655/l1OnTxELyqww8KSVmtW5e0d+loNpW/m02G3Hwt8cWnwv8d/DKCWLUotQaS40S7do4N/2gh5YWjUBYgsu8jHykSAADFKWWYqGCxGCXvJ6xei31at0s7+Wo4cQ5dUzjBZvJODhZVI6ytyaRkm9ZXjZO+t1q3cvfEL4W+JPF2t6pd6dJawLJoOmwWkk7ZRry1vmufLdRyEYBVLc43ZwcYrXH5ZWxVWcoWXuRSv3jLms/J9zmyTiHCZZh6VOqm7VajklvyTpqF09rrV28ul7mZ408D/En4o3U2raz4ZsdAbS/D2r6dYWyaoty95dXsIjG5giqkahe/OSOOtY4zBY3MpOpUgocsJpLmvdyVuyskdeVZvlPD0FQw9aVXnq0pyfI4qMacubRNtuTv00sXNO+E3ifQfiD4O1jSJoP+EdtZJb/AFWyZxm0v2sJbdpIeeVlaRSy9mUsPvGtKeV16GLo1Kb/AHau5LtLkcbryd9fPXqYV+JMHjMrxdCun7eSUYS/mgqsZpS7OCi+V9nboj2Svoj4MKACgDxH46/s7WPxBWXxP4VWKy8RquZEOFivgOzf3ZPRu/RuxHlY/LliP3lPSX5n33CXGlTJmsJjLyodOrh6d13XzXZ/HGr6PqmgajPpGtWE9le2zlJYJkKsp+n8j0Ir5mcJU5OMlZn7nhsTRxlKNehJSi9mtipUm4UAFABQAUAFABQAUASxw5HmSHCdfrTsZyn0W4ksxcbQMKOgpNjjC2vUjoLCgAoAFUsQqjJNAm7assfLbL2LmnsZa1H5FdmLEsxyTSNUraIKBhQAUAFABQAUAFABQAUAFABQAUAFABQAUAFABQAUAFABQAUAFABQAUAFABQAUAFABQB91f8ADN/gf/oK67/3/h/+NVr/AKgZb/PU++P/AMifz1/r5mX8kPul/wDJB/wzf4H/AOgrrv8A3/h/+NU/9Qct/nn98f8A5EP9fMy/kh90v/kg/wCGb/A//QV13/v/AA//ABqj/ULLf55/fH/5EP8AXzMv5IfdL/5IP+Gb/A//AEFdd/7/AMP/AMao/wBQst/nn98f/kQ/18zL+SH3S/8AkhP+GbfA3/QV13/v/D/8ao/1Cy3+ef3x/wDkR/6+5l/JD7pf/JB/wzb4G/6Cuu/9/wCH/wCNU/8AUPLf55/fH/5EX+vmZfyQ+6X/AMkIf2bPAx/5iuu/9/4f/jVH+oeW/wA8/vj/APIj/wBfcy/kh90v/khR+zb4GAI/tXXef+m8P/xqmuBMuWnPP74//IifHmZPXkh90v8A5IQfs2+B1ORq2vD/ALbw/wDxqkuA8uX25/fH/wCRG+Pcyf8Ay7h90v8A5Ic/7N/gZ+uqa5/3/h/+NU3wJlz+3P74/wDyIlx5mS+xD7pf/JDf+GbPAv8A0Fdd/wC/8P8A8apf6h5b/PP74/8AyI/9fcy/kh90v/kh/wDwzj4HAA/tTXOP+m8P/wAarRcD5evtz++P/wAiT/r3mP8AJD7pf/JEf/DNXgX/AKC2vf8Af+H/AONVH+omXfzz++P/AMiV/r7mX8kPul/8kH/DNXgX/oLa9/3/AIf/AI1R/qJl388/vj/8iH+v2ZfyQ+6X/wAkH/DNXgX/AKC2vf8Af+H/AONU/wDUXLv55/fH/wCRH/r9mX8kPul/8kPH7OHgcAD+1dd4/wCm8P8A8aqv9R8v/nn98f8A5Eh8eZi/sQ+6X/yRGf2afAh/5i2vf9/4f/jVT/qLl388/vj/APIl/wCv+ZfyU/ul/wDJB/wzR4E/6C2vf9/4f/jVP/UbLv55/fH/AORD/X/Mv5Kf3S/+SD/hmjwJ/wBBbXv+/wDD/wDGqP8AUbLv55/fH/5EP9f8y/kp/dL/AOSE/wCGZ/Af/QW17/v/AA//ABqj/UbLv55/fH/5EP8AX/Mv5Kf3S/8Akg/4Zn8Cf9BbXv8Av/D/APGqP9Rsu/nn98f/AJEP9f8AMv5Kf3S/+SHD9mvwLt2HVddI954f/jVUuCMvtbnn98f/AJEn/XzMr35IfdL/AOSGj9mjwKpyNX18f9vEP/xqpXA+Xr7c/vj/APIlPj7Mn/y7p/dL/wCSH/8ADNvgYjDarrrfWeH/AONVX+pOX/zz++P/AMiT/r5mXSEPul/8kRn9mbwETkarrw/7eIf/AI1S/wBR8v8A55/fH/5Ev/X/ADP+Sn90v/kg/wCGZfAf/QW1/wD7/wAP/wAao/1Hy/8Ann98f/kQ/wCIgZn/ACU/ul/8kH/DMvgP/oLa/wD9/wCH/wCNUf6j5f8Azz++P/yIf8RAzP8Akp/dL/5IP+GZfAf/AEFtf/7/AMP/AMao/wBR8v8A55/fH/5EP+IgZn/JT+6X/wAkA/Zm8CA5Gr6/n/r4h/8AjVNcEZevtz++P/yIPj/Mn/y7p/dL/wCSHP8As0+BHXadV17/AL/w/wDxqqfBWAatzz++P/yJK49zJa8kPul/8kM/4Zj8Bf8AQX1//wACIf8A41U/6kZf/PP74/8AyJX/ABEDM/5Kf3S/+SEP7MXgI/8AMX1//wACIf8A41R/qTl/88/vj/8AIh/xEDM/5Kf3S/8Akg/4Zi8Bf9BfX/8AwIh/+NU/9Scv/nn98f8A5EP+IgZn/JT+6X/yRIP2afAgAA1bXuOP9fD/APGqr/UvAfzz++P/AMiT/r9mX8kPul/8kL/wzV4F/wCgtr3/AH/h/wDjVH+pmA/nn98f/kQ/19zL+SH3S/8Akg/4Zq8C/wDQW17/AL/w/wDxqj/UzAfzz++P/wAiH+vuZfyQ+6X/AMkIf2afAh/5i2vf9/4f/jVP/U3Afzz++P8A8iH+vuZfyQ+6X/yQf8M0eBP+gtr3/f8Ah/8AjVH+puA/nn98f/kQ/wBfcy/kh90v/khD+zP4DPB1XXT9Z4f/AI1R/qZgP55/fH/5EP8AX7Ml9iH3S/8Akhh/Zh8AHpquvj6XEP8A8aqf9S8v/nn96/8AkS14g5ovsU/ul/8AJDT+y/4AP/MX8Qf+BEP/AMao/wBS8B/PP74//Ih/xEHM/wDn3T+6X/yQf8MveAP+gv4g/wDAiD/41R/qXgP55/fH/wCRD/iIOZ/8+6f3S/8Akg/4Ze8Af9BfxB/4EQf/ABqn/qZgP55/fH/5EP8AiIOZ/wDPun90v/khyfsxeA0+7rHiDHp9oh/+NU1wbgV9uf3x/wDkRPxAzJ/8u6f3S/8Akhp/Zf8AAGdy6v4gX6XEP/xqn/qbgP55/ev/AJEf/EQcz606f3S/+SFH7MXgQcDWvEP43EH/AMao/wBTsD/PP74//Ii/4iBmT/5d0/ul/wDJjh+zJ4DHXWNfP1ng/wDjVP8A1PwP88/vj/8AIh/r/mX/AD7p/dL/AOSD/hmTwEeDq2vf9/4f/jVH+p+B/nn96/8AkQ/4iBmf8lP7pf8AyQn/AAzD4A/6Ceu/9/4P/jVH+p+A/ml98f8A5EP+IgZn/JD7pf8AyQD9mLwCv3dV18Z5/wCPiH/41TXCGBX2p/ev/kQ/4iBmb3hT+6X/AMkRn9lzwAxydZ8Qkn/p4g/+NVP+p2B/nn96/wDkS14h5mv+XdP7pf8AyY9P2YPAKDA1jxAR73EP/wAaprg/Ar7c/vX/AMiS/EHM3/y7p/dL/wCSGN+y38P2YsdX8QDPpcQf/GqT4OwL+3P71/8AIjXiFma09nT+6X/yQn/DLPw+/wCgx4h/8CIP/jVH+p2B/nn96/8AkR/8RDzT/n3T+6X/AMkH/DLPw+/6DHiH/wACIP8A41T/ANT8D/PP71/8iH/EQ80/590/ul/8kH/DLPw+/wCgx4h/8CIP/jNH+p+B/nn96/8AkQ/4iHmn/Pun90v/AJMT/hln4ff9BjxD/wCBEH/xqj/U/A/zz+9f/Ih/xEPNP+fdP7pf/Jh/wyx8Pv8AoMeIf/AiD/4zR/qfgf55/ev/AJEP+Ih5p/z7p/dL/wCTD/hlj4ff9BjxD/4EQf8Axmj/AFPwP88/vX/yIf8AEQ80/wCfdP7pf/JgP2WPh8CD/bHiE4/6eIP/AIzTXCGBX25/ev8A5EP+IiZp/wA+6f3S/wDkx7fsveAWG3+2PEIz6XEH/wAaqnwlgmrc8/vX/wAiJeIWZr/l3T+6X/yQz/hlj4ff9BnxD/4EQf8Axmp/1QwP88/vX/yJX/ERM0/590/ul/8AJj/+GXfABGDq/iA/W4g/+NVf+qeC/ml96/8AkSP+Ig5n/JT+6X/yQg/Zc+HwORquvg/9d4P/AI1S/wBU8F/NL71/8iP/AIiFmn8kPul/8kO/4Ze8Af8AQX8Qf+BEH/xqn/qngv5pfev/AJEX/EQcz/590/ul/wDJDT+y74BJ41rxCPpcQf8Axmj/AFTwX88/vX/yI/8AiIOZ/wDPun90v/kxv/DLPgA9dc8R/wDgTB/8Zpf6p4P+ef3r/wCRH/xEPM/+fdP7pf8AyY3/AIZV+Ho5Gs+Iv/AiD/4zR/qlgv5p/ev/AJEf/ERM0/590/ul/wDJkv8Awy74A/6DHiD/AMCIP/jVV/qrg/5pfev/AJEj/iIOZ/8APun90v8A5Ijf9lb4eOcnV/EIPqLiD/41SfCeCf2pfev/AJEteImaR+xT+6X/AMkNH7Kfw7z/AMhnxF/4EQf/ABml/qlgv5pfev8A5Ef/ABEXNP8An3T+6X/yZKP2W/h8o2jV/EAA/wCniD/41VLhTBL7UvvX/wAiQ/ELNH/y7p/dL/5IY/7K3w9kIzrPiLj0uIP/AIzQ+FMG/tS+9f8AyJS8RM0X/Lun90v/AJMb/wAMp/Dz/oM+Iv8AwIg/+M0v9U8F/NL71/8AIj/4iLmn/Pun90v/AJMQ/so/Ds/8xnxF/wCBEH/xmj/VPBfzS+9f/Ij/AOIjZr/z7p/dL/5MP+GUfh3/ANBnxH/4EQf/ABmj/VTBfzS+9f8AyIf8RGzT/n3T+6X/AMmH/DKPw7/6DPiP/wACIP8A4zT/ANVcH/NL71/8iL/iIuaf8+6f3S/+TE/4ZP8Ah1/0GvEf/gTB/wDGaP8AVXB/zS+9f/Ih/wARFzT/AJ90/ul/8mH/AAyh8O/+g14j/wDAmD/4zR/qrg/5pfev/kQ/4iLmn/Pun90v/kwP7KHw7P8AzGfEf/gRB/8AGaf+quD/AJpfev8A5Ef/ABEbNf8An3T+6X/yYf8ADJ/w6/6DXiP/AMCYP/jNH+q2D/ml96/+RD/iI2a/8+6f3S/+THJ+yn8PIzlda8R8+tzB/wDGaa4Xwa+1L71/8iJ+IuaP/l3T+6X/AMmNf9lD4duxY6z4jyf+nmD/AOM0nwtg39qX3r/5EF4jZolb2dP7pf8AyYn/AAyb8Ov+g14j/wDAmD/4zR/qtg/5pfev/kR/8RGzX/n3T+6X/wAmPk/ZT+Hkgw2s+IuueLiD/wCM03wvg39qX3r/ACFHxFzSLuqdP7pf/JjP+GTfh1/0GvEf/gTB/wDGaP8AVfB/zS+9f/Ilf8RHzX/n3T+6X/yYf8Mm/Dr/AKDXiP8A8CYP/jNH+q+D/ml96/8AkQ/4iPmv/Pun90v/AJMT/hkz4c/9BrxJ/wCBMH/xmj/VfB/zS+9f/Ii/4iPmv/Pun90v/kw/4ZM+HP8A0GvEn/gTB/8AGaP9V8H/ADS+9f8AyIf8RGzX/n3T+6X/AMmIf2S/hyf+Y14k/wDAmD/4zR/qvg/5pfev8g/4iPmv/Pun90v/AJMP+GSvhx/0GvEn/gTB/wDGaf8AqxhP5pfev8h/8RHzX/n3T+6X/wAmH/DJnw5/6DXiT/wJg/8AjNH+rGE/ml96/wAg/wCIj5r/AM+6f3S/+THp+yh8O0GBrXiP8bmD/wCM1S4awi+1L71/kS/EXNH/AMu6f3S/+TB/2UPh24wdb8SAe1zB/wDGaP8AVrCfzS+9f5AvEXNF/wAu6f3S/wDkyM/sk/Dg/wDMa8Sf+BMH/wAZpf6s4T+aX3r/ACK/4iRmv/Pun90v/kw/4ZI+HH/Qb8Sf+BMH/wAZo/1Zwn80vvX+Q/8AiJOa/wDPun90v/kw/wCGSPhx/wBBvxJ/4Ewf/GaP9WcJ/NL71/kH/ESc1/590/ul/wDJh/wyR8OP+g34k/8AAmD/AOM0/wDVrCfzS+9f5B/xEnNf+fdP7pf/ACYf8MkfDj/oN+JP/AmD/wCM0f6tYT+aX3r/ACD/AIiTmv8Az7p/dL/5MQ/skfDc/wDMa8Sf+BMH/wAZo/1awn80vvX+Qf8AESM1/wCfdP7pf/Jh/wAMj/Df/oN+Jf8AwJg/+M0f6tYT+aX3r/IP+Ik5r/z7p/dL/wCTD/hkf4b/APQb8S/+BMH/AMZo/wBWsJ/NL71/kH/ESc1/590/ul/8mJ/wyL8Nv+g34l/8CYP/AIzT/wBW8L/NL71/kH/ESc1/590/ul/8mA/ZG+G4/wCY34l/8CYP/jNH+reF/ml96/yD/iJOa/8APun90v8A5MD+yN8Nz/zG/Ev/AIEwf/GaP9W8L/NL71/kH/ESc1/590/ul/8AJh/wyL8Nv+g34l/8Cbf/AOM0f6t4X+aX3r/If/ESs2/590/ul/8AJh/wyL8Nv+g34l/8Cbf/AOM0f6t4X+aX3r/IP+IlZt/z7p/dL/5MT/hkT4bf9BvxL/4E2/8A8Zp/6uYX+aX3r/IP+IlZt/z7p/dL/wCTD/hkP4bf9BvxL/4E2/8A8Zo/1cwv80vvX+Qf8RKzb/n3T+6X/wAmH/DIfw2/6DfiX/wJt/8A4zR/q7hf5pfev8g/4iVm3/Pun90v/kw/4ZD+G3/Qb8S/+BNv/wDGaf8Aq7hf5pfev8g/4iVm3/Pun90v/kw/4ZD+G3/Qb8S/+BNv/wDGaP8AV3C/zS+9f5B/xErNv+fdP7pf/Jif8MhfDX/oN+Jv/Am3/wDjNH+ruF/ml96/yD/iJWbf8+6f3S/+TD/hkL4a/wDQc8Tf+BNv/wDGaP8AV3C/zS+9f5B/xErNv+fdP7pf/JiH9kH4an/mN+Jv/Am3/wDjNH+ruF/ml96/yD/iJWbf8+6f3S/+TD/hkD4a/wDQc8Tf+BNv/wDGaP8AV7C/zS+9f5D/AOIl5t/z7p/dL/5MX/hkL4a/9BzxN/4E2/8A8Zp/6v4b+aX3r/IP+Il5t/z7p/dL/wCTE/4ZA+Gn/Qb8Tf8AgTb/APxmj/V/DfzS+9f5B/xEvNv+fdP7pf8AyYf8MgfDT/oOeJv/AAJt/wD4zR/q/hv5pfev8g/4iXm3/Pun90v/AJMQ/sgfDQ/8xzxN/wCBNv8A/GaP9X8N/NL71/kH/ES82/590/ul/wDJh/wx98NP+g54m/8AAm3/APjNP+wMN/NL71/kH/ES82/590/ul/8AJh/wx/8ADT/oOeJv/Am3/wDjNH9gYb+aX3r/ACD/AIiXm3/Pun90v/ky/oH7LHw+8Oa9pviGx1jxC9zpd3DewrLcQFGeNw6hgIQSMqM4IOO9aUskw9GcakZSumnuunyOfGeIWZ43D1MNUp0+WcXF2Ur2as7e9uUP+GPvhp/0HPE3/gTb/wDxmo/sHDfzS+9f5HR/xEvNv+fdP7pf/Jif8MffDT/oOeJv/Am3/wDjNH9g4b+aX3r/ACD/AIiXm3/Pun90v/kyQfsifDZV2prfiVfpc2//AMZp/wBhYb+aX3r/ACJfiTmrd3Tp/dL/AOTIz+x78NCcnXfE/wD4FW//AMZpf2Dhv5pfev8AIv8A4iZm3/Pun90v/kxD+x38Mz/zHPE//gTb/wDxmj+wcN/NL71/kH/ETM2/590/ul/8mH/DHnwz/wCg74n/APAq3/8AjNP+wsP/ADS+9f5B/wARMzb/AJ90/ul/8mL/AMMefDP/AKDnif8A8Cbf/wCM0f2Fhv5pfev8g/4iZm3/AD7p/dL/AOTE/wCGO/hn/wBB3xP/AOBVv/8AGKP7Cw380vvX+Qf8RMzb/n3T+6X/AMmSf8MhfDULtXW/Eqj2ubf/AOM0/wCw8P8AzS+9f5E/8RKza93Tp/dL/wCTIj+x18MicnXfE+f+vq3/APjFL+wsP/NL71/kWvE3Nl/y7p/dL/5MP+GOfhl/0HfE/wD4FW//AMYo/sLDfzS+9f5B/wARNzf/AJ90/ul/8mH/AAx18Mv+g74n/wDAq3/+MU/7Dw/80vvX+Qf8RNzb/n3T+6X/AMmH/DHPwy/6Dvif/wACrf8A+MUf2Hh/5pfev8g/4ibm/wDz7p/dL/5MP+GOfhl/0HfE/wD4FW//AMYo/sPD/wA0vvX+Qf8AETc3/wCfdP7pf/JiH9jj4Yn/AJjvif8A8Crf/wCMU/7Ew/8ANL71/kH/ABE3N/8An3T+6X/yYf8ADHHwx/6Dvij/AMCrf/4xR/YmH7y/D/IP+Im5v/z7p/dL/wCTD/hjf4Y/9B3xR/4FW/8A8Yo/sTD95fh/kH/ETc3/AOfdP7pf/JiD9jf4Yj/mO+KP/Aq3/wDjFH9i4fu/w/yH/wAROzf/AJ90/ul/8mL/AMMcfDH/AKDvij/wKt//AIxT/sXD93+H+Qv+Im5v/wA+6f3S/wDkxD+xv8MT/wAx3xR/4FW//wAYo/sXD93+H+Q/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ZIf2Pfhpt2LrvidQPS6t//AIzT/sah3f4f5Ef8RLza93Tp/dL/AOTI/wDhjb4Y/wDQd8Uf+BVv/wDGKX9i4fu/w/yL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npXgD4V+CfhratB4X0lY55F2zXkx8y4lHoznoP9lcD2ruw+EpYVWpr59T5TOOIcwzyfNjJ3S2itIr0X6u78zrq6TxbhQFwoC4UBc/Pz9tPXJNU+Nlxppdimjafa2oUngF184kD380fkK/J+L6zq5k4fypL9f1P6e8KcIsPw9Gt1qSlL7ny/+2mx8Afhb8MLnwba658XbJ2l8c6sdB8OMXZPJZY3zcDaRnMpEY3ZAZV45rbJMtwUsOquPX8WXLDy0ev36epx8ZcQZvTx8sPkktMND2lXRO92vd1XSPvadG+xwvwt+HFsn7Q2m/DLxxpq3cEGqXFjewNuRZQiSYIwQQDtDDnoRXmZbl8f7WjgsSrpSaa72TPo+IM8m+F6mb5dPlbhGUXo7Xa+V1ezPYvC3hj4LfEXx/4o+G7/AAJOg6doh1CGbxNb6zOy2pgdkEjB1CLnGQCzAHqCMkfQYbDZdj8VVwf1XkjHmXOpPS2l9dPzPhMwzDP8kyzDZqsx9rOpyNUXTjeXMk2lZ3dvJL1TseS+J/Bfhaw/Zp8LeNrLTYxrV/4kurK4vgz7poEE+1dpO0D5F6DPFeFiMHQhk9LExXvubTfda/5H2uAzXGVuLMTl9Sf7qNKMlHTST5Lu9r9X1E8P+DPDN5+zL4p8cXOlI+uWHiC2s7a8LsGjhYRblAztOdzdR3ooYSjLJquJcffU0k/LQeNzTF0uLcNl0J2oypSk46atc1n36LqfX/7J+uXOvfArw+17KZZLLz7HcxydkcrBB+CbR9AK/QuF60q+V0+bpdfc9PwPwnxIwkMFxJXVNWUuWXzaV/vd2T/s86VFoGn+OPDtrH5drpnjTUYLaMdEhKQyKo9AA9VkNJUIV6Mdo1JJelk/1M+N8TLGVcFip6ynh6bb7u8k3+BF42+NWveFdd8S2ln4b0i6sPDIs/M8/VXgu7x7iPesdvEImDydQF3DJxU4zOKuFq1YxgnGny7ys3zK9oqzu/mXlPCmGzHDYapUqzjOtz2tBSjFQdm5y5k0urdtCK1+KOr6t8UbrR49T8O6da6Rff2S2l32urBeXZdIZTOlt5JaRwHKIPMClgw9wo5lUq4501KMVF8vK52k7pO6jy6vWy1te5dTh+hhsmjiHCpOVSPPzxptwjZyjyufOkk2ryfLdK3oL4X+Ol/4o0+5121sPCy2kVhd3w04eId+rQLCjsonthFhCSoDAN8m7vjkw2dzxMHVioWSbtz++rJ7xtp566BmHCFPL6scNOVXmcox5/ZWpPmaT5Z82tr3Tt71ulzW+HHxZfxhpk2uaxf+DoLKDTF1KePTNdN5c2ilQxFxH5S+XtG4Hk4IxXRl+afW4OrUcFFR5nyy5mvVWVrfmcOe8NrK6yw1CNZzc+ROdPkjJ3t7kuZ813a2i0dyjonxyuNU8BeK/FN54WOn6l4atf7QXTZbnJntJIBNbSlgvy71JBGDtZWHasqOdOrha1eULSgr8t901eL+a+5nRi+EY4fM8Lgqdbnp1pcvOltJS5Zq19eV7a6ppnXXfjaW28Z+GvCg05WTX9PvL1p/NOYTAIiFC4+bPm9cjGPeu+WMccTSoW+NSd+1rf5nh08qVTL8Tjef+FKEbW35ubW99Lcv4nV13ni3CgLhQFwoC4UBcKAuFAXCgLnI+P8A4V+CfiVarB4o0lZJ412w3kJ8u4iHorjqP9lsj2rmxGEpYpWqL59T2sn4hzDI582DnZPeL1i/VfqrPzPNf+GNvhj/ANB3xR/4FW//AMYrh/sXD93+H+R9X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C/sb/DAEH+3PE5x2N1b/8Axij+xcP3f4f5A/E7N3/y7p/dL/5MfJ+x38M5Mbtd8UYHYXVv/wDGKP7God3+H+RMfEzNo7U6f3S/+TGf8MbfDH/oO+KP/Aq3/wDjFH9i4fu/w/yK/wCInZv/AM+6f3S/+TD/AIY2+GP/AEHfFH/gVb//ABij+xcP3f4f5B/xE7N/+fdP7pf/ACYf8MbfDH/oO+KP/Aq3/wDjFH9i4fu/w/yD/iJ2b/8APun90v8A5MP+GNvhj/0HfFH/AIFW/wD8Yo/sXD93+H+Qf8ROzf8A590/ul/8mPj/AGO/hlHnbrnifJ7m5t//AIzR/Y1Du/w/yJl4mZtLenT+6X/yYxv2OPhkxLNr3igk/wDT1b//ABij+xaHd/h/kUvE7Nloq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h/wxt8Mf+g74o/8Crf/AOMUf2Lh+7/D/IP+InZv/wA+6f3S/wDkw/4Y2+GP/Qd8Uf8AgVb/APxij+xcP3f4f5B/xE7N/wDn3T+6X/yYf8MbfDH/AKDvij/wKt//AIxR/YuH7v8AD/IP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e8V65+c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5//ALXvht0/aCmVrmC2Gv21jMs9y4jijG0QbnY8KoMRJPYZr8o4rw7WbPW3Oou72/l1+4/p3wyx6fC6sm/ZOasldvXnsl1b5tEaHxA+NvhTwb440vQPBnhvQPFnh7wbpEGl6VJenz7f7QSks13FtOPMZgilxzlD61pjs4oYTExpYeEalOnFRjfVX0bkvPz8jDJuFMbmmX1MTj6s6FbETlOaj7suXWMYSv8AZSu7ea7HSXHjr4deJPjf8MfjjH4k0fTpdUhKeJbWS8RGsLqKF4w7qxyqMMKpPBCKf4q7JY3CYjMsLmSmouS99X2aTWvk9l6LueVDKM0wPD2Y8POlOag/3TUW+eMpJ2TSs2t2vN9jP0L4n+F/Gn/CyPgn4t8YW+kaHrOr6jqega4Lny7eOU3DyCOVgQrwvwwzwckdSuMqOY0cZ9Zy2vUUYSlKUJXsr3bs+6e/9I6cZkGMyr+z+IMFQdSrThThVp2vJrlSvFWupR20126J3wfC8vgrx78ET8GPEHxA0XwzrvhjXZr+xur6cfYL2Ng6kCdcr1kfBGcgKRnJxy4Z4bG5b/Z1WrGE4SbTb9179fm/wPSzCOYZPxB/b+Gw061GtTUZRivfi1Z/C9ei+d07aXg8b6h4L+GvwIf4SaD470vxZrWv6ymqahNpZMlraRRoAEWTozFkT0OC3AwMxjJ4bL8s+oUqqqTnLmbjskvP5GmU0cfnvEazvE4aVClSpuEVPSUm29Wuis3+Gr1t9Ofsi6RcaT8CdDNzE0b3stzdgMMHY0zBT9Cqgj2Nfb8K0nSyunzdbv8AE/HfEzExxPElfkd1FRj81FX+5ux1Xwms5I7bxTq7ACPWPFOo3UXuiOtuD+PkE/Qiu7K4NRq1P5pyf3e7+h4vEtVSnhqC3p0acX6tOf4c5W8Q/BvTfEGq69rraxPbahqlxYXtjcxRL5mm3NohVJEJ+9kEhgcAqSO9RiMohXqVKvNaUnFp9YuKsmv18tDbA8U1sFQoYZU1KEFOMk27TjUd2n2t0fR2Y3TPhbrmk+Kr3xHa+MbXy9T1KPU7y3fRInZnEcUbqkrMWQMIhjGduT1pU8sq0q8q0ai96Sk1yrsk7O91e3yHiOIsNicFDCTw7vCDhF+0kla8mm4pWbTlr3sUr34KXuu6umreJ/GYvntYL2O1MGkQWriS5geFpJXTmTCSN8vygnBNZzyeVep7SvUvZStaKXxJq7a30fkdFHiyng6DoYPD8qk4OV5ykrQkpJRT0jdpa6u2wln8FtXj8KyeCtQ8cRzaTNaW9hItvo8VtNJbxum9GkRtx3xo0ZJ7OTShk9RUHhp1bxaS0ik7K2l0+qVn6jq8V0JY1ZhSwzVRSlJXqSklJp2ai1ZcsmpL0SNHUvgl4Tu9X1LUNPQ6dBruk3Wkavb268XaTEFZASfkdDuwQDwxGK2qZNh5VJTh7qnFxkl1v18munqclDizHU6FOlV990pxnTb+y47rzUla6v0LHhn4bappniKx8TeKPGlzr9zpFhJp2nK1nFbLDHIU8x32cu5EaDOQAM8c1eGy6dOtGtXqObimlolZO1723eiMswz6jiMJPB4PDqlGpJTn70pNtXslfZLmemr210O7r1D5s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+eP2yfhNd+N/Bdv4x0O2M2p+GhI80aj5pbNuXx6lCAwHpv74r5Hi7K5YzDLE0leUN/OPX7t/vP1Pwt4khlGYSwGJdqda1n0U1t/wCBXt62Pguvy0/pUKACgAoA6v4X/D3WPih4107who8Tk3Uga5mCkrbW4P7yVj2AHTPUlR1Iruy3AVMyxMcPT67vsur/AK66Hi8Q53Q4fy+pjq7+FaL+aXRL1/BXeyP0q1RV8HeELXw/4Ut4kuUhi0rR4JCSgk2bULY5Koql277UbvX7LV/2TDqlQWtlGK/L5JavyR/JGHf9qY6WKxrfLdzqNb2vd26Xk3yx6XaNTw5oVn4Y0DT/AA9p5c2+nW6W6M5yzBRjcx7sTyT6k1vh6EcNSjRhtFWOPHYypmGJqYqr8U22+2vReS2Rw48V68viX4n2L6mRBoOn2lxpyFEH2cvaO7MOMkF1z82RxivM+tVfbYqDlpBJryvFv8z6J5bhnhMtqKGtWUlPf3rTSS300fSx5RqXxK8fyaUNRbx1rNncJ4W8Oz2sdpa2fkSanfRSDzLl5Y8RxGRE3NuUDdx1FeDUzHFunz+1kn7Om1ZRs5TT1k2tFe19UfbUMhyyNb2Sw0JRdbEKTlKpzKnScdIKMrykot2Vm3b1Oy0jXfiNqfxW1nR9R1XxK9po95pUMkWkQWP9nxl7OCSYStMPP2F2c/KSdp45xXo0a+Mq4+dOcpWi4L3VHl1im7396177dDwMVg8qw+SUcRShT5qkarTqOp7R2qTjHlUXyXSSWul9zE0jxZ8W9d8MaH4gvNQ8TPozaddTXN74ftbB7l7pLuZSJVnHCLEiYEaZJznJrmo4rMK9CnWk5cnK23BQvdSe9+iSVrI9HFZbkeDxlbC0401V54pRqyqqKi4RfuuHVybvzPRWsdFbXHiTXfGnhCLRPiz4hfRfEeh3Gr/8etkpbyfsoXgwZUOJnLDqD0wBiuyMq1fE0VSxEuScXLaPTl/u9bu/4HlVKeEweX4t4jA01Vo1I0/iqP4vaX+3ry8qSfbe57RX0Z+f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nXg0AfJfx5/Y5k1O8uvF/wAJY4UlmLTXOiswjUseSbdjwuT/AAHAHYjha+CzvhJ1JPEYDd7x/wAv8vu7H7fwb4orD044HPG2loqm7t/fW7/xK77rqfJuv+FvEvhW9fT/ABLoN/plyhwY7q3aM/hkcj3FfB18NWw0uStBxfmrH7bgsxwmY01VwlWM4vrFp/kZgBYhVBJPQCsDsbtuej/Df9n34n/E26iGj+Hp7PT3OX1K+RobdV9QSMufZQevOBzXsZfkWNzGS9nC0f5nov8Ag/I+Tz3jXJ+H4P29VSmvsRs5f5L5tH3X8H/gx4U+CXh9rHSEe91O6AN7fug865YdFUfwIOy5x3JJ5r9QynKKGT0uWnrJ7vq/8l5fefzfxPxVjeLMUqlf3acfhj0j5vu+7+SXQ7e0012vm1fUdr3O0xwIOVt4zjIU9y2AWPsB0HPpRptz9pPfp5L/AIPU+dqV0qfsKXw7v+8/PyXRfPdmjWxynLeKPhj4G8ZX6an4j0CO6uUiEDSLNJEZYgSRHKEYCVMk/K+RyeOTXDictwuLnz1oXe27V12dnqvJns5fxBmWV0nRwlXlje9rJ2feN0+V+cbMs3HgDwbdjUkuPD9q8er2MWm3kZBEcltEGEce3O1Qu9sbQCM+wq5YHDy5rwXvJRfotl8r9DKnnWPpezcKrvTk5xfVSla7vu72V73LGg+EtA8MyXc2jWTQyX/k/aZHnklaXyolijLM7EkiNFGe+MnJ5q6GFpYZt01Zu19W72Vlv5IxxmZYnMFCOIldR5rKySXNJydkkt22/LpoYN38GPhve2Npps3h9xa2MbwxRR31xGpjZ2dkfbIPMUs7nDZHzHtXLLKMHOKg4aLTdrS99bPXVvc9OnxVm1KpOtGr70mm24weqSSavF2dktVbY6GLwvoFvf6dqVtpcMM+kWclhYmPKLBbyeXujVB8uP3UfbjbxjmutYalGcZqNnFNLyTtp+CPLlmGKnSqUZzbjUkpSvq3JXs297+8+ut9TVrc4g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K4tbW8iMF3bRTxtwUkQMp/A1MoxmrSVy4VJ0nzQbT8tDOsfCXhXS5jc6Z4Z0m0mPWSCyjjY/ioBrKGFoU3zQgk/JI6q2ZY3ER5K1aUl2cm/wA2auBjFbnEAGKAF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OC4guohPbTxzRsSA8bBlODg8j3BFJNNXRU4Spy5Zqz8ySmS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J4w8YaF4F0KbxD4hujDawkKAo3PI56Ig7scH8iTgDNY168MNB1Kj0PRyvK8TnGJWFwsbyf3JdW/I+XfE37VPxA1O7mHh2Oz0izJIiXyRNMF/2mbIz9BXzVbOq82/Z6I/Zcv8ADjK8PTX1tupPrrZfJLX8Tgtb+KnxG8QRSQ6r4x1OaGYYeJZvLQjuCqYFcVTG4iqrSmz6bCcOZTgpKVDDxTWztd/e7s+jv2T7m+m+Ht3DdXqSwxahItvFuy8S7VLZ9ixyPqa+gyWUnQab6n5N4k06cc1jKEbNwV30ert87HtlewfngUAFABQAUAFABQAUAFABQAUAFABQAUAFABQAUAFABQAUAFABQAUAFABQAUAFABQAUAFABQAUAFABQAUAFABQAUAFABQAUAFABQAUAFABQAUAFABQAUAFABQAUAFABQAUAFABQAUAFABQAUAFABQAUAFABQAUAFABQAUAFABQAUAFABQAUAFABQAUAFABQAUAFABQAUAFABQAUAFABQAUAFABQAUAFABQAUAFABQAUAFABQAUAFABQAUAFABQAUAFABQAUAFABQBgfEAFvAfiRVBJOkXgAH/XF6xxH8Gfo/yPSybTMcP/AI4f+lI+ePEDA/seaIAQS1wigDuftUvFeJU/5Fkf66s/TsFpxzW9H/6REb8WD4MT4+6vc+PPCuq69pNvokUrwacrl4WAT965WRMIBuBJbHzCjGey+uSdaLkrdPz3Q+Hfr74bpQy2tGlUdRq87We/uq8ZXb0srX0ZkeKLLXbb9mzwv/wkry3UFz4mgmsIRcCd0sGtpfLiDA9eGwvBGQMKRgZVYzWBh7TW8tOulmd2Aq4efFeJ+qWi1Rak7cq51KN3Z/K76767vqPF2i+CdN+BHji78HfDvxF4T+0SadHcx6zFNHJPsuoyjIJJH+Ub2GRjk89q6K0KUcHUdKDjtvfuu7Z5GW4rMK/EeDhjsVTr2VRp03FpXg73tGOrst7k3xB8HeJNUt/Bfia68HXnjPwpZeHraKfR7S9eGWK4KqPNCR/O5IdfugnCNu2gAl4mjUmqdRx54KK0T69zPJszwmHli8JCusPiJVZNVJRTTjd+7d6LZ723VrvQXxV4e+FnjP4ByeMfD9lqV03h+xe006XUbuU3FptlH7tgHKEAMNo5AXaB0xTq08PXwftYJvlVldu6Fl+NzjK+JFgcTKMfayUpKMVyyut1pfW2uzbu2el/A3wP4W8K+BtJ1jQdL+y3mv6Tp9zqMnnyP50vk7t2HYheZHOFAHPsK78BQp0qMZQVnJK/3HynFmbYzMMxq0MTPmjSnNRVkrLmt0Sb0S3ueJ2HgXw/4iufjL4pvDcWuseHNYvb3TNQt7l4pLaWOWaUEYIXlo1GSMjPykHBryY4eFR16j0lFtp9t2ffVs3xOChlODp2lSrQhGcWk1JNRj2vom/LumtCPx9qGqeOvDvwXu9Z0VtevdQ+2xS2TXX2Zr4q8CAGXjYXCglvU5oxEpYiGHclzN302vt1LyejRyjFZvChU9lGHI1K3NyXU38PXlvax9AfCTw1b+F/CjWcPgX/AIRJ7i7kuJdO/tQ3+HIVd/mknqqLwOmK9nB0lSp2UOXXa9/xPzXiPHSzDGc8sT7dKKSlycmmrty2Wzb1PP8A4B6XY63b/EvR9Tt1ntL3xBdQTRt0ZG3Aj9a4svgqiqxls5M+l4wxFTCyy+vRdpRpRafmrHI+DPDfiHX/ABjpfwQ8SoJtI+H2oXGp3LvgrdQnabVSvfPmMcH+ByO1c1ClOpVWEqbQbfr2/rse1mmOwuDwNTiDCaVMVGMF/deqm7/Jf9vK/Ut+DvBWjfGbSfG3jn4g3V1PrFrqF1Z2TfapEGlRRJ5iCNNwAUNIeGBHy56liao0I42NStW+JNpeVjHM81r8MVsHl+WJKlKMZS0T9o5Ozu7b2W6s9e1jlte1TxX8QfAvwqe51CZtbkv7+1s7xnHmSyxtGsDsx/i3KqljySCTkmuepOpiaNG7967Sf5HsYTD4LJsxzNQivZKMHKPRJpuSS7WbaW3RaHd/CHxa3jf45S+IbiLybyXwcIb2EqVMVzHdRJKpHb5lJA9CK7MHW9vi+d78uvrdXPneJMuWVcPLCxd4qveL7xcJOL+5/efQ1e0fmIUAFABQAUAFABQAUAFABQAUAFABQAUAFABQAUAFABQAUAFABQAUAFABQAUAFABQAUAFABQAUAFABQAUAFABQAUAFABQAUAFABQAUAFABQAUAFABQAUAFABQAUAFABQAUAFABQAUAFABQAUAFABQAUAFABQAUAFABQAUAFABQAUAFABQAUAFABQAUAFABQAUAFABQAUAFABQAUAFABQAUAFABQAUAFABQAUAFABQAUAFABQAUAFAHjX7V3/JMIv+wrB/6BJXkZ1/u3zX6n3/AIb/API5f+CX5xPj6vkz95FXG4ZPHPXkU0JnQ+BPGms+AfEVt4i0aRWeAkPC7sI5lIwVYAgkdD9QPSujDV54aoqkDy84ynD51hJYTELR9eqfdHTwfHn4kTeMYPEs+uzOq3G5bHcRbBCceXsBAIwcZPPfOea6FmeIdZVHL5dDxp8GZRHASwkaS2+L7V+9/X5dLWPtuNt6K/8AeANfZLU/nZqzsOoEFABQAUAFABQAUAFABQAUAFABQAUAFABQAUAFABQAUAFABQAUAFABQAUAFABQAUAFABQAUAFABQAUAFABQAUAFABQAUAFABQAUAFABQAUAFABQAUAFABQAUAFABQAUAFABQAUAFABQAUAFABQAUAFABQAUAFABQAUAFABQAUAFABQAUAFABQAUAFABQAUAFABQAUAFABQAUAFABQAUAFABQAUAFABQAUAFABQAUAFABQAUAFABQAUAFABQAUAFABQAUAFADZI45o3hmjV43UqysMhgeoI7ihq+jHGTi1KLs0eXWX7OfgWxv7aQal4gn0mzvDf2+hT6gX06ObB2sItu44LE8sSejZBIPnxy2jFrV2Tva+h9fV42zGrTkuSmqko8rqKNqjXXW9tbdtN1Z2a6WT4ZeHJ/HF/48uXu57vUtNOlXFtIyG2aA7Qfl27skKB97HJ4rd4WDqus92reVjyY59ioZfDLoJKMJ86avzc2vW9uvYwP+FA+FG8G2XgWTXdfk0vTtUGq2oeeEvDIA48sHyv9WTIzEYzk5zWP9nU/ZKjd2Tutv8ALY9P/XHGLHTzFU4KpOHJLSVmtNfi30Svtbodf448HaZ4/wDC174S1me6hs7/AMvzHtmVZRskWQYLKw6oM5B4zXTXoxxFN05bM8PKczrZPjIY2gk5Rva97apro09n3Ob1z4KaDrE1heWvifxVo13Y2CaZ9o0zVWhee3QKFRwQVAG3OECgliSCcYwqYGE2mpSTSto+h6uE4pxOGjOE6NKpGUnO04XSk73a1T621bskkrGhH8KfCdt8O5fhlYR3NppM8JikeKQGd2LBmkLsCCxI9MDoAAABf1SmqH1daL8TllxDjZ5os2qNSqJ3V17u1krJrRLzv1bbuzo9B0a18O6Fp3h+ykle30y0hs4WlILskaBFLEAAnCjOAPpW9OCpwUFslY8zGYqeNxFTE1ElKcnJ22u3d28jze9/Zx8Hahq2q6jc+I/FJttc1A6jqOmR6gsdndOZfM2OioCVDHj5tw7MDzXDLLKUpSk5Ozd2r6PW/Y+ppcb46jRpUoUqfNTjyxm4tzirct03Jq9t9LPqraG34z+DfhjxlH4fjOoatog8MK6aadInSBogwjHBKMRgRLgjHfrWtfBU6/Lq1y7W0/rY4Mr4nxeWOu+WNT21ufnTle1+zW/M73ubvg3wl/wh2nzaf/wk2v6550xm8/Wb37TKnygbFbaMLxnHqTW1Cj7GPLzN+ruedmeZf2nVVX2MKdla1OPKn5tXevmcXb/s/aLYanfano/j/wAcaWdRu3vbiGx1VIInkZixyqx8jnHJJx3rlWXQjJyjOSu76P8A4B70+MsRWpQo18NRnyRUU5QbaSVt3I63S/AGjaT451n4gW1zetqOuQwwXETuhhVY0RVKAKGBwgzlj3rphh4wrSrLeR4uIzivicvo5bNLkpttPW+rbd9bdeiRzXiL4BeENf1jUtXt9X8Q6KNawdVtNKv/ACLa/bLEtMhVtxO855A5JxksTz1MvpVJOSbV90no/U9XBcYY7B0KdCUKdT2fwSnG8obaRd1a1tOvS9kktfUPhJ4RvH8KC2judPg8Gz+fptvaOojJypxJuVmbJQEnIYkkkknNaywdOXJbTk2scVHiPG0liedqbxCtNyvfrtZpLfTSy0SVh2h/Cnwx4d+IGq/EbS3vI9R1mF4biAun2cb2RndV27gxaME5YjLNx0wU8JTp1pV47v7hYviHF43LaWV1rOFNpp682iaSbvayTtt0R2VdR4QUAFABQAUAFABQAUAFABQAUAFABQAUAFABQAUAFABQAUAFABQAUAFABQAUAFABQAUAFABQAUAFABQAUAFABQAUAFABQAUAFABQAUAFABQAUAFABQAUAFABQAUAFABQAUAFABQAUAFABQAUAFABQAUAFABQAUAFABQAUAFABQAUAFABQAUAFABQAUAFABQAUAFABQAUAFABQAUAFABQAUAFABQAUAFABQAUAFABQAUAFABQAUAFAHjX7VvPwygQDJbVoAP++JK8jOv92Xqv1Pv/AA3/AORxJ/3JfnE+QCjKMkcV8pY/eE0xtIYoJByKA3HEHaJMHk9R0p9Lkrex2ml/Gr4oaTNayweML+VLQBEimcSIybt21gevpk844BxxXZDMMTBpqb0Pn8Rwlk2JjKMsPFOXVaO9rXXb8r67n1PH8f8A4YW9rD/anim3ivfKQ3EMUMriOQqCyghcHByOtfTf2nhklzS1+Z+LS4Kzmc5exotwu7NuKur6Pc77TNT0/WbCDVNKvIru0uUDxTRNuVx7Gu6E41IqUXdM+YxGHq4SrKjXi4yjo090Wqox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mH9ov4uaBrd03gC109dQs7Ry9xeJKVaO6GQPKI+VguSG3Ag5IGMBq+czXHU6j9gldLr5+R+x8C8MYrCQWaTnyTltG104v+bqr7q1rWu73sfPAJHSvAP1UUbCcYIGO55o0E72DYc/KQfoaLBfuOCkI2SOO3fNPoJvVEdSUKQRwRQB9Y/sm3ujSeDtQ06ymvGvoLkS3iysfKXfkJ5a5wOF+Y4ySB1wMfU5JKDouMd+v/APw/xKo4iOYU6tRLkatG2+lr8z9Xp2+89A+KnxN0z4X6AmrXls13dXMghtLVTt81uN2WwcADn8hXfjcXHB0+dq7eyPl+HOH63EOKdCm+WMVeUuy6adbs6fRL+41TR7LUruxksprq3jmktpPvQsyglD05GcdK6KcnOCk1a54+Loxw9edGEuZRbSa2dnv8y7Vn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CEgYyQM8CgBaACgAoAKACgCtf6jYaVavfanewWlvH9+WeQIi/UniplOMFzSdka0aFXEzVOjFyk+iV2eW+Jf2nPhnoTvBYXN1rMyf8+cX7vPpvbAP1Ga82tm+Gp6Rd/Q+0wHh9nGMSlVSpr+89fuV/wAbHj/xC/ae8TeK9Ok0fw5Y/wBhW03EsyTb53T+6GwNgPfHPv1z5OKzipWjyU1yr8T7zI/D3B5bVWIxcvayWytaKfe13f56eR4vvJJ35bJyc9c+tePfufoVrbDWG0kelA1qJSAKAHh32nczEAYAz3qrktK+gebIOjkfTildj5U+gm98Y3HH1ouFkdl4R+Lvj3wRbwWnh/WEgsoZfMNqbeMpKep3nG4+md2cdCMV2UMdXw6SpvTseBmfDGWZvKU8VTvNq3Nd3XprZfcVPGnxL8YfEC4hn8UakLlLZi0MCxqkUZPXCj6Ac5PFRiMZWxTTqO9jbKeH8BkkJRwUOVy3d22/mz7Q+GPiu08UeDtHuje6a189jFJPbWcgxDwONmSVxwMHoa+vwlZVqMXdXt0P594hy2eXY+tDllyczSclv89mdbXUeG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F/GHRNM1r4e6udSF1/xL7eS+t3tmcSRzxoxRht5I5IPGME9Oo48dTjUoS5umunc+g4XxdbCZrS9jb32ou9rOLautfw87eh8l2nxz+J9l4ek8OQeKLnyndWW4Y7rmMDqqyn5gDx78cEZOfl45liY0/ZqXz6/efuVXg/Jq2KWLlRV10+y/Nx2uv+H6HuP7L/iDxz4mtdY1LxH4jfU7BHSCNLm4Mk8UoGcgHkKQx6914717OT1a1ZSlUldfifm/iHgsty+dGjhKXJN3bsrRa2+9Nfie717Z+ahQBQ13WLPw9ot9ruoMRbWFu9xLjrtUEkD34qKlRUoOctkdODwtTHYiGGpfFNpL5nwl8QPiN4k+Iesz6jrF9MbYys1tZhz5VunZVXpnGMnqa+JxWLqYqblN6dF2P6VyTIsJkeHjSw8VzW1l1k+7f6dDla5T2goAKAHsRnDA5B9e1UyV3E+QkDBX3Jzj9KWg9UAUdSePbr+VFguKMFWABGBnk/59aBa3GUigoAUkYAH1NN9hISkM0vD/AIg1vwxqkWteHtQksr2EMEmjxkAjBHPBBB71rSqzoy56bszkxuCw+Y0Xh8VHmg+jPqz4I/HSy8VaO+leM9Uig1jT42lmu5tkUM0W/CncCAGG5QQcZ4IzzX0+X5iq0OWs/eXXofifF3B1TLcQq+XwbpTdlFXbTtd6b2dm+tjvvDnxR8CeLdWuNE0HxDb3N5bZLRjK7gDglCRhx9M13UsZQrycISu0fMY/h3MssoRxOKpOMJdf8+3zN6bWNJt9Rh0efU7WO+uVLw2zTKJZFGclVzkjg/ka2dSCkoN6voeZHC150nXjBuC3dnZer2LYIYblIIPcVZg1YW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nq+mW2taVeaPe7vIvYHt5dpwdrKQce/NTOCqRcHszfC4ieErwr0/ii016p3Pgr4ieCL74eeLLzwxfTrOYNrxTKMCWJhlWx2OOo7EGvh8Xh5YWq6bP6ayPN6eeYGGMpq19GuzW6/y8i/8KfiRffDPxI2tW8Ml1byQPHPaCXYs3B27jg/dPPT271eCxcsJU51quxzcSZDT4gwn1eT5ZJpqVrtd7bbrQ9o0H9r7T5AU8TeEp4WLHa9lMHXb2yr4OffP4V7FPPYv+JH7j8+xnhfVWuDrp+Ulb8Vc7zwz+0X8MPE17Hp6arPp08vCC/i8pGPpvBKj8SK7qOa4as+W9n5nzOYcC5zl9N1XBTS/ld392j+5MT4ofGD4XaLo9/oWt3cOtyXEbQS6basJC+ezOOE+ucjsM0sZj8NTg4TfNfog4e4XznF14YnDRdJJ3U5aW9Fu/usz4y1CWwmu5ZtNs5ba3ZiY4ZJvNKDsC20Zr5GTi3eKsj+gaEasIKNaSlLq0rX+V2QfK57gntjip3NdUJtOSOOPU4osF0L+76fN9c/0o0DUaxyeucAD9KGCEpDCgBy8K2e4x+tMT1G0hjtoHDNg+mOn1p2FcVgHYkNyTnkYo3EtENII6gigq9xUJAb0xg0ITEBxn3FAND1k2MsiZQg4O3NNO2omrppk13qep3t4b++1G6uLrgefLMzyEAYHzE56U5TlJ80ndmdLD0aVP2VOCUeySS+7Y9i/Zs+J11oXitfDGuavdPpuqgQ28TtvSO5JG1sk/ICMg46kjI4yPWynGOnV9lN6P8z4Hj7h+GMwP1zDU0qlPVtaNx67b23187H1imo6fJeyabHfW7XcKh5IBIDIinoSvUA19RzxcuW+p+IOhVjTVZxfK9nbR/Ms1Rk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B4x8eeEfAGnx6n4v1uHTreZ/LjLKztI2MkKiAscDrgcVjWxFPDrmqOx6WWZRjc4qujgabnJavZJerbSX3nGf8NOfA7/od/8Aym3n/wAarm/tTCfz/g/8j3f9QuIf+gf/AMnh/wDJB/w058Dv+h3/APKbef8Axqj+1MJ/P+D/AMg/1C4h/wCgf/yeH/yQf8NOfA7/AKHf/wApt5/8ao/tTCfz/g/8g/1C4h/6B/8AyeH/AMkH/DTnwO/6Hf8A8pt5/wDGqP7Uwn8/4P8AyD/ULiH/AKB//J4f/JFvSv2ifg1rWoQaXYeNoTcXLiOIS2lxCpYnABeSMKOfUiqhmOFnJRU9fR/5GOI4Kz3C0pVquHfKtXaUX+Ck3+B6PXafLBQAUAFABQAUAFABQAUAFABQAUAFABQAUAFABQAUAFABQAUAFABQAUAFABQAUAFABQAUAFABQAUAFABQAUAFABQAUAFABQAUAFABQAUAFABQAUAFABQAUAFABQAUAFABQAUAFABQAUAFABQAUAFABQAUAFABQAUAFABQB8s/te6Pdx+I9E10W4FpPZta+aB1lV2bB/4Cwx9DXzWe02qkZ9LWP2jwwxUJYSthr+8pc1vJpL80eAdORXgn6gKxyFOMcenWmxLQbSGFADgcBh6j+tNCsNpDFoAApPJBxnGaaQmxzZ6uCPQYx9ab8wVuhZttLvLtPMggbYe7ED+fWuGvmGFw8uSpLX7/AMjKdeFN2kyGe0uLdzHNGVYc49vX6V0UasK8eek7ouNSM1eLGAZQ5HIyRyP1H0raw+o0DJA9aRQ6TAcgDByc/Wh7ijsMpDFBKghSRn0p3Bq+45mZ1JY5waN0SkkxlIocPmUjONvPT6U+gtmIxJbJ6/WhghUdo2DoxVlIII6g0bA0pKzNez8XeJrLxGniy31q6GrrJ5pu2fdIxxg7ifvAjgg9RxWsa9WNT2ql73c4auWYOrhHgZU17K1uW2ny7a9tjR8SfEvx94tmgm1vxJd3H2U7oVjYIqHg5ATHPA5PNaVcXXrtOcr2OTAZBleWRlHD0Uube+t/vPR9C/at8b6VY2Vjq2lWOqNBxNcSFo5pUzwDj5Q2P4sc8ZHXPoU86rQilNJnyWM8N8uxNSdShOUL7JWaT+etvK//AAO++HX7Tcni/V7Lw5f+DLk3105UyWD+YqqATu2NzgAZPJ4yfau7CZv7eapyhq+x8xnvh8sroTxdLELkj0lo/S6016aHu9e2fmoUAFABQAUAFABQAUAFABQAUAFABQAUAFABQAUAFABQAUAFABQAUAFABQAUAFABQAUAFABQAUAFABQAUAFABQAUAFABQAUAFABQAUAFABQAUAFABQAUAFABQAUAFABQAUAFABQAUAFABQAUAFABQAUAFABQAUAFABQAUAFABQAUAFABQAUAFABQAUAFABQAUAFABQAUAFABQAUAFABQAUAFABQAUAFABQAUAFABQAUAc58SLq6sfh34ovbK5lt7i30W+lhmico8brA5VlYcgggEEcg0AfK3wtvtb17wZ8GdZ+Gep/GC88a3j6Bd+KLzXZvEMuizWD26tqckjamfsMiMrOYzbEuZDEYvkyQAd3b/ALQvxJ03w18T/ip4o07w6PCXw817WNCtdLsbSdtS1eS2uDDAxnaby7YFnhRv3Uu4h2GwYWgDpIfin8S/h1428M+FfjU3hi/tvGOm31xaXfh6wuLX+zL2ytzc3FtKs0832lGhDlJl8o5hYGP5wVAJ/ht4w+MnxI8K6R8TNSTwlYeEfFGny6hFootLkanZWMsDPaSG785op5GHlF4/IiCiRsSMYx5gB5T+z/8AED4qeAPhF8ADqyeFrnwj4v8AsHhlLK2trg6ja+ZZTSQXLXTSiJwzQHfEIBsDgB5MbiAdX8Qf2kfEPgT4h2+nL4k8H61pY8T6fomo6JpOjahd3el213N9njlutVjkNrb3G8+b9mlhQlcxq7kCRgCv4j+Mfi3wNN8XNX8N6XZ39/ovjvw7oFnb6pql/JbSxXq2Afh5ZEtj/pkgBgjVBhGaOQghgDom+N3jX4ceKfHXh74wHQdUt/C3gqPxxb3vh/T57PdbiS4jmtnimnmLSBoBtcMoIblV6AAyfhj+0xc+J/iD4S8J6p49+GPiT/hN7S8mj0/wneia70C4hh+0LBcv9ol+0qYhKpmEVuA8Q+TDgKAbHxN+MvjXw58Wx8OLDxB4H8HQz6NDf6HdeL7S4aDxNeNM0cllbXMc8UdvJG3kBlImmIuFdYWVTkAwvij+1FJ4e8ZeM/DOgePvhl4bk8B28bS2Piy82Xmv3b263It7UfaYfs6BGRPPKz7pJCBGBGd4A6x/aP8AFHiv4h6Xoej614M8H6Zq+maFq2gWXiq0uRc+KYLxEluFs7pZo4opIxKsIjEVw/mAsVCkCgDa0X4zeNtb+NusfDi517wT4cl0vWFt7TwvrFncx6vrWk+TvOo2d156xyglLgiOO3kCiArJIhOVAOd8JfGPxPa+GNO8P+GbGGXxR4x+I+v+GtOl1O8v9QtbO3srm5M11IJ7hpXCW1qWEEcsSF2AXylJwAT+M/2iPiN8O/DXxR0jXdO8Oah4x+HtrpWp2d1BbT22narZX03lo5t2lkkhZCkqMPNcZCsDglAAdp4T8ffFCz+Ng+FXxEXwxdw6p4Vl8TWNxotrcQGzeG7jgmtJTNLJ9pAFxCVnCw7tr5iXIAALnxmVfEuv+APhgE81Nc15NY1GMglTp2mYumLdipuhYxlTwRKQc9CAeo0AeLeF/iZd6P8ADrwdBqHiCxh1PX5b0HVNeuC0EEUMzl3cs6mRsFEVN6/eznC4Pl0sU4UKalJXlfV7aP8Aq2p95j8ihic0xUqVKTp0lD3Ka95uUVZKyaS3bfK9tru617D4s397BpcVrPouoSSeLU8O3V3ZkvbTwNA8yzQ4dtrFdgILOFIcc8VpHGOSSVn73K2ttr3X9M4q3DtOlKo5qcEqLqxjLSSakouMtFdXvraN1Z6F7XPiZqOh3fjGJtMguhoUumW2nxIWRp5rtVAEjZIwHccgDAB6mrqYqVN1Fa/La3zOfCZDSxcMI+dx9qqjk9Gkqd9lp0XV79jIuP8AhKbP4mNJ4mvdMup08FahIj6dBNahT9ot9y8yu3BAw6sp56KRk5P2ka/7xp+49rrqvP8AE7ofU6uU2wkZRX1imvecZfZnZ/Cl6pprzd7HbeCZrjWvh1od39qntbjUtHt5zMkrTSQySwqxZWnMhYgtkeYX6DOa66Dc6EXs2l+K87/jc+fzWMcLmlaFlJQnJWskmoyas1DlSulry8vlY5nwo7WXxJfRdD1fXZNMj0d2voNcuriSSW4SYKksC3R83bguHeMeSdyAEsOOej7tfkg3a2t2977q+vq1oevmKVXKliMRCCqOa5XTUUlFxbcZOmuW+3LGT51Z7Lex8Pzqtt8QvHmkX/iLU9VhtJNOkg+2yq3leZCzMqKiqiDOOFUZwM5PNVh+ZVqkXJu1t/Qxzn2NTLMFXp0owclUT5U9bSSV22236t+VkaOveIfFX/CdWXgzw62lQJdaTPqMl1ewSTGIxzRoNsaOm/PmYwWXGd247djXUqVPbKlC2qbu/Ven9fcc2DwWD/s6ePxXM3GcYpRaV7xk92na1r3s+1teZcxpPxN8bT6HonirVbXQ4rG61tNCvLaCOZpXYztAbiOQsBGPMAPlFHO0E+ZlsLzwxVVwjUla17Pfva//AALP1PXxOQ5fDEVsHRc3ONN1ItuNvhU+Vq2un2lKOr+Gyu7XxH+J+peCLm+uLfVNFuU03yppNJisbm5u2t8x+Y800bbLQnewTzI2U7VO47iq3icVKg201p0s27abtbeV0YZJkNLNYQjKE053Sm5QjHm96yjGSvUtZc3LJNXasrJvVi8TeNNT8e6/4d0uHSY9N0COzmZpYZHuLozRljCv7xVQna37w5AyvytyRoqtWVaUI2tG3q79N/x/A45YDAUMtoYqs5OpVc1o0ox5Xbmfutvde6rX195aXZ8NfGms+MFFzqGsaBIwgY3ulW9vLBf6VcBwvkzLJIxbGJFLFI+UBUMGyFha8q2smvNapp9nr+iKz3K6GWPkpQmtfdm3GUKkbX5otRSXRpKUtHZtNas+KOnQaZoOt+LrjxT4gt7qK0C6ZBa6hJDFFcgERIkUW0TNJIVBEokznAwvFLFxUISquTvbTXr00W933uVkFaVfE0cFGjBxcvfbim3H7TcpX5VGN9YcvfVlKC21zxx4p1TQNd1zUtMbQtFsV26XeyWw+3XKu0k5MbDfs8tQqNuTlsg5qUp16jhNtcqWztq+un/DHROph8qwdPE4enGftKk/jipe5BpKPvJ2vdttWltqRabdWviz4bad8Q/GvirWtPii0cvcrYai9lEko4eceTsZ3JX5VdmQZwFyTlRarUFXqya06O3z0/4byKr055dmtTLMBRhJuppzRU3bpH3rpJX1aSfVy001NK0u+1jwToniH4ieINXsJbTSFn1GG2vnsIw+wM80rQ7JAwUHK79gOflzgjSEHOlGdeTVlrrb5u1n+NvI5MRiKeGzCthcrpRkpTai3FTdr2UYqXNGzeztzPT3jT+Fl5rWofD/AEW98QTTy3k0BfzJxiWSIu3ks/8AtmLYT7k1phJTlRi57/1b8Dj4gpUKOZ1qeGSUU9lsnZcyXkpXt5Hg/wC26TjwWM8f8TH/ANtq8jPP+Xfz/Q/RvCn/AJi/+4f/ALeeD+AvA48ZnVZHvL1I9JtVung06x+23swMip+6g3puVd2523AKBnnNeRQoe2vrt2V392h+kZtmv9mezSirzdrylyQWjesrSs3a0VbVlm6+F2qvosfifQNX0rVdKu9UOl2JW7jhup5MqFJt3YMpJdcryR977hVzTwsuXng003Zd/u/r7tTKnn1FV3hMTCUKkYc8vdbilrf3krPZ2ez2+K8VXPwt8aCYJ9isDAbX7Z9tGrWZshF5vlZN15vkA+Z8u3fuzxip+q1b7Lve6t23vb8TT+3sDy35pXvy8vJPnvbm+Dl59tb8trdSe6+D/wAQLO4ubS40m0FxatKjQLqlo0srxoHkSFBKWmdVI3LGGIJAIB4qng6ybTWq81+GuvyM6fEmW1IxnGb5ZW15J2SbsnJ8topvZysnutDjQSpDKSCOQRXMe41fRn6i196fyEFABQAUAFABQAUAFABQAUAFABQAUAFABQAUAFABQAUAFABQAUAFABQAUAFABQAUAFABQAUAFABQAUAFABQAUAFABQAUAFABQAUAFABQAUAFABQAUAFABQAUAFABQAUAFABQAUAFABQAUAFABQBk+IPFXhzwrbJd+ItZtdPhkkESvM+0Fj0H6VlVrU6KvUdjtwWW4vMpunhKbm0r6LocDqH7S3wpsreSeHVbm8KT+R5cFudzcE7wGxlOMZ964Z5thYq6dz6ehwBndaajKCjdXu3p6aX18hB+0n8NV0ZNalubsRS3L26xJEHmXbyHdQflDDOM+lH9rYfk52+th/6hZu8Q8PFK6Sd72WvRO2rXU8p+JP7SniVPFkw+H+vQvowtVSItZAHeygsx38lgeAcAdeO58zF5tUVX9xL3bdj7bIeAcJLAr+1KT9rd397otEtNLP7/AD6LnPBv7Q3jzTPFdpqXiXXbrUdNMhW6tdq4KMTkqPlAYZ45wMVz4fNa8KqlUlddUetmvA+WYjAzpYSkoVLe69d1330fU+ybW5gvbaK8tZUlhnRZI3RgVZSMggjgjFfWxakro/AalOVKbpzVmtGiT2pkBkdKAPm39sHU7jHh3RvsTCDM119oPQvwuwfQcn6j3r57PZv3IW03P1zwuw8P9oxHN72it5au/wCn3nzcmNwz25+tfPI/W3sLh35IwAM8jAAoswukIFXoXAP04osF2GFAJJyewFGwaihl7rj0I60XBpiMuMEcg9DQ0CdxtIY/A2YLDPUD/P8Aniq6C6hHguqsSFLDd9Kzm5KDcdwltdH0H8OtK0WXQvP+yQTXBdkk3IG2gdFA7DGKnhjC4WthHVlFSm2+a+r/AK6n5jnmIxEcTy8zUen9ep5r8VbPTLTV5YtOVFVJAAqdFJXLKPYHt26V58IU6GaVqOG+C2y2T0/4J9Zw7VrVaCdXe3/DM4QcV6h9GLhCNx4HpTFrsITk5oGJSAKAHdE6dT1p9BdRtIY5ThW9+KYnuID0B5AOcUXGLtJyVBIH54osK9txFIDDcMjvQgfkXNO0yXU5xDbhuoBOM/kPX2rkxmLjhIKVrt6Jd2Y1q6oR5pHR6r8Nta0qyF5PbyxqehfaRn0OD8v41yVMVjcIlUxdHlg+q6ev/BseXhs8w+Jqezg03/X3nt37MHwsvNMA+I2qyzQSXEUtrbWjw7coSv70k84OCBj657V9xkuF91Yq+609O5+b+IfEdPEf8JNBJpNNyv11009db/cfRFfQH5UFABQAUAFABQAUAFABQAUAFABQAUAFABQAUAFABQAUAFABQAUAFABQAUAFABQAUAFABQAUAFABQAUAFABQAUAFABQAUAFABQAUAFABQAUAFABQAUAFABQAUAFABQAUAFABQAUAFABQAUAFABQAUAFABQAUAFABQAUAFABQAUAFABQAUAFABQAUAFABQAUAFABQAUAFABQAUAFABQAUAFABQAUAFABQAUAFABQAUAFAGX4p0T/hJfDGr+HPtP2b+1bC4svO2b/L82Nk3bcjON2cZGcdRQBn/DTwd/wrv4c+Ffh//aP9of8ACM6JY6P9r8nyvtH2aBIvM2bm2btmdu44zjJ60AcbZfs+eH5/h74++GvirVJtU0rx9rmr6zcNDF9mltRezeaqIdz5eJtpVyMEqCVxxQBFovwU8Sal4t0Xxd8YfH1l4wn8L6bcado0FnoZ02INcx+VdXN0DPN588kSqg2eVGoaXEeXG0APh38IPiD8OtN0nwNYfFSyu/AuhpNbWVhceHidTa0MUiQW0t79p8tkiLoQyW6OwhRS3LlgCDS/2ev7N+Hfwl8A/wDCX+Z/wq7VNP1L7X/Z+P7R+y200OzZ5n7nd527O58bcYOcgA52/wD2WvEN3pNz4Og+KsFr4WPjBfGdtaJ4fVr03R1Jb14Lm6aciaLd5oUpFFIpMRZ3VGjkAN3xH+zn/wAJB/wm3/FY+R/wmPi/RPFX/IP3fZf7O+xfuP8AWjf5n2L7/wAu3zPutt5ANzxR8ENH8ZePPEXirxBqTT6Z4m8E/wDCFXmlrBtbyTPPI8wm3cEicqF2cFd27sAC18PPBvxV8JPY6V4l+KGk+ItA0y1a0t4x4ba11GYDAhe4uhdPHIyoMMUgjDk5wOlAGT8X/hJ47+Klhr3hAfEjSrPwb4msY7C/0y88MLe3VuvIle0uRPGsbsCpVpYpvLdQ64xigBk/wc8ZeG/Fes+KPhH8RrDQB4lgtl1az1vQn1eJ7m3gSCK6hKXVu8cpijRX3tIr7FO0HJYAg+KHwW8efFXT9Q8H6/8AE/TD4P1e4sZ7uyPhkNqFuIHhd1tLsXCpDvaHeHkgmdGkcqwARUAJPF3wZ8a+PfEelf8ACXfErTr3wpovim38U2NgnhxYtUhlt2MkFut+J/LEayEAsLYStFuQyZYuQCjF+zb9i8N2VrpnjP7P4i0PxnqXjTRNXOnbo7aa8uZ5JLaaDzQZoWiuJIXAkjZh8ymNgMAFXXv2Z73xd4V+IFv4q8fRXPiv4irp8F/q9tpBhtLS2spA1vBb2jTuyoBvLbp2LPIzZxhQAehXPw6+0fGTT/i1/bG37B4ZvPDn9n/Z87/PurafzvN3cbfs23btOd+dwxggGZ4f0jVNW+OPivxjqml3NvZaHpVl4b0eWaEoJzJ/pl7NET9+NjJZx7l4320i5JUhQDq9e0zxTd3EVz4b8UQabtjaOSC604XUL56SAK8bq46D5yuDypPNZVI1G705W9Vf/L8/kd+Dr4OnFxxVFz1TTjLla8tVJNP/AA38+hgRfC6HStE8OWXhvWnstS8L7/sd7PAJ0lEv/Hws0W5dyycn5WUqdpB4wcVhFCEFTdnHZ77739T0pZ/LEYjEVMXT5oVrc0U+Vrl+FxlZ2cfNNNXTWt1b1vwbr/iHSrFdT8SWX9r6XqsOq2V1DpjLbxtGNuxoDMWZSrSA/vQcvkEYAqqlCdSK5pe8ndaafdf9THC5nhsFWm6VJ+ynBwknP3mnrdS5Uk00re41ZWe9zMm+FEup2vidNf8AE73N14la0mae3tFg+yTW/MbRrub5QVQgMScLgsc5rN4RzU+eV3K3S1rdjrjxFGhPDvDUeWNHmVnJvmU903ZatN6pJa6JWsWoPAWv3Wvy+IvEXiy2vbh9FudFWO10z7PEqSvG/mYMrsWzGc/NggrgLg7qWHm5885Xdmtrb282YzzjDU8MsLhaLjH2kal3Pmd4qSt8MVbXTS61u3dW29J8N3WjeCbDwlZa1LBcafpsNhFqEUKbg0caoJBG+5edudpz1xnvWsKThSVNPVK1zgxOOhiswnjalNOM5uTi27atu11Z9d1YzrLwdrtx4lsvFHirxJaX9xpNvNBYRWWnNaRI0wAkeQNLI0hIVAAGUDB4JOREaM3UVSpK7W1lbf5s6auZ4eGEng8HScYzacnKSk3y7JWjFJau+jb794PDXgzxVovi7VfFGoeKNKvF1vyPttvDo8kB/cxFI/Lc3L7eoLZVs4wMZyFSoVIVJVJSTva+nb5s1x2aYPFYKlg6VGUfZ83K3NP4mm7r2cb+VmrdbmzL4Z8zxvbeMvtuPs+lTaZ9m8v73mTRSb9+eMeVjGO+c8YOjpXqqrfpb8U/0OCOP5cvlgOXeane/aMo2tbzve/TY52L4V+V4SsfC39vZ+xa6Nb8/wCy/fxdm48rbv4+9t3Z98dqxWEtTVO+zv8Ajc9SXEPNjZ4z2fxU/Z2vt7ihe9vK9reV+pU8RfCTUtasvE+i2Xi+Ox0vxTcNeXCHTRLcJMY0XAlMgBjzGp27N2MgOOtTVwcpqcFKylrtr999vl8zbBcR0sLUw2IqUOapRXKvftFq7fw8t+bV681urizqLDwpJYeI/EfiGLVWD6/HaoqrCM2xhjZAwJJDk7s8qAMd66I0eWc5p/Fb5WPIrZiq2Fw+FcNKTl1+Lmadultrb/cUNH8Fa0nie08WeKPEVpqV7Yae+n27Wem/Y96uys7THzX8w5QYA2qpLELzxEKE/aKpUldpW0Vvv1Z04nNMO8HLBYOk4RlJSfNPns0mko+7G2+rd29LvQg8S+CPE+ueLrHxJb+KNMS10pCbDTrzSJLiKGcjDXBKXEe+TBKqWGEB+UBiWM1aFSpVVRSVlsmr6991r+ReBzXCYTBTwkqMuafxSjNRbj0jrTlaPV21k93ayTr3wT4nk1GXXtL8XWen6rqGnjT9Tlj0tmhmCMximijM2YpUDuAWaRTu5XgU5UKjlzxlZtWen3Na6NfMKWa4SNJYatQc6cJc0E5q6ulzRk+S0oysm0lF6aMo6v8AC7UJ4/Dml6D4hsrTRPDUMQg0290x7lJ54+EmlaOaIsVwCFxjdljk4xE8JJ8kYStGPRq+vd6o3w3EFKLxFbE0nKrWbvOM1FqL3jFOE7X2b3tZK2t5/FPgbxn4tg0y21PxhoxtrKf7TdWf9hy/Zr51OYhKn2rcUQgNs37WYDcCPlp1aFWskpSVl0s7Ptf3iMvzbAZdKpOlQnzSVlL2keaCfxcr9la7Wl7XS2aep12jw65Basmv6jY3tyXJWSzsntkCYGAUeWQk5zzu7jjjJ6YKaXvtN+St+rPExMsPOd8NGUY9pSUnf1UY/db5nzV+26DjwWccf8TH/wBtq8PPP+Xfz/Q/VvCn/mL/AO4f/t587+F9X0PSLiWbWtFvbw/u5LW4sNSNldWkyMGDpIUkTB5yChOQpVlwc+LSnCDvJX9HZr8/yP1DH4bEYmKjQqKO6alHnjJNWs1eL+6Vt00+nb3nxpsNXu5LvX/BMV+B4gGuQwPdgwspjiieKdXibzi0cQ+fK/OSxVh8h6njFN3nG+t/yWumu33ng0+GKmGgoYbEOP7v2bfLrvKScWpLltKW2vu6Jp6nV6H8VrPxmlzBe+dJNp+lvaxW3iDXrOSTUvNvY5mZri8t/soMWzCo8R+U/LgrurohilWun0XVrXW+7VtPT0PHxXD88scZU7JSmm3TpzShy05RSUac/ae9fVqS1+K6djI8TfF1dLfVPClnrvie+gW7luotQ0vxJ9mLTTxIbiKUpB5d1Es4k2OETK5wdrADOpi+W9NNvXdStvvfSzV/Q7cDw666p4ydOnF8qTjOlzaRb5HG8+aEnC3Mm5We+qZ40AWIVQSTwAK80+4btqz9Ra+9P5CCgAoAKACgAoAKACgAoAKACgAoAKACgAoAKACgAoAKACgAoAKACgAoAKACgAoAKACgAoAKACgAoAKACgAoAKACgAoAKACgAoAKACgAoAKACgAoAKACgAoAKACgAoAKACgAoAKACgAoAKACgAoA/PvxlqWpeKPFerarsu5lubyWRA0jTYUMQAGIGQBgDgcelfC4icq1WUu79T+o8qoUcuwNKjdLlilsl07efqc8Rg4Nc56olIBzAAjHpzxTYlqNpDPXfBH7RPiLwR4HPhWy02ynmt222M0gb90jFmYsM/OdxGOnfrXrYfNamHo+ySV1sfC5vwNhM3zL67UnJJ/ElbVqyVu2m+5y+k/GL4haV4gHiIeI7u4n8xnaOaQvGyscsm08BSccDHQdMCuaGPrwqe05rs9nE8LZVicL9U9ilGy1Ss9NE7913fdklt8YvG3/AAl1l411e+XVryw+WKK6X9yowRwi4APU5HfnrTWPre1Vabu132IqcLZd9Rnl1CPs4T3cd/vd7/5aG342+Peq/ELSv7M8ReD9CnEQZoJQswkgcrjepD/ocg4GRxW2IzOWKhy1IL8f8zzso4Mo5HX9thMRNXtde7Zpa2fu/jueW7G9OfTPP5V5lj7S6FwyqQwxn19aOgbvQbtbg4PPSiwXQEFTg/zoGncSkA+MjO0qDnnk47GmiZdxC7jKglfYcUXY7J6gD82WPrz17UA/IAvz7SeM8kenrRbUL6XNbTvFGq6bGYoJiBt25Vipx6ZB5FeZVyyEqjqUpODe9nucdbAUa7vJFG/vbi+lD3DA4HyqBgLnmunC4Olg48tNer6s6KVKNJWiVa6TUcMYOfwOKaEwCjGSwA9uTRYL9gGwtjt6mjQNbBscHBUg+h60WYXQFQMKW9z35p+QJ31EKlevT17GkCdxV5UqASSQRj8aOgPR3G0hiruyNuc+1MH5jgd5wUH1HGP6UbkvQ6XwHq1tpGsxTTLvCSpJjj5gCeB785FeVmDeHr0cXa8YPX8Nf68jys3w08Th3GOl00e0XvibSNfih0TSXa8utRlSFIhE3GWGScjt6V6OZZ1hMbhnhsM+ec7JKz/yPgaWAr4JyxNf3YwTd7rsfROjWklhpNnZTEGSGFEbHQEDoK+6y+hLDYWnRnvFJP7j8kxdVV686kdm2y7XYc4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YPjDwJ4S8faeml+LtFh1G3ifzIw7MjI2MZV0IZeOuDzWNahTxEeWoro9HLM3xuT1XWwVRwk9Hs7+qaaf3HF/8Mx/A7/oSP8AypXn/wAdrm/svCfyfi/8z3v9feIf+gj/AMkh/wDIh/wzH8Dv+hI/8qV5/wDHaP7Lwn8n4v8AzD/X3iH/AKCP/JIf/Ih/wzH8Dv8AoSP/ACpXn/x2j+y8J/J+L/zD/X3iH/oI/wDJIf8AyIf8Mx/A7/oSP/Klef8Ax2j+y8J/J+L/AMw/194h/wCgj/ySH/yJb0r9nb4NaLqEGqWHgmEXFs4kiMt3cTKGByCUkkKnn1BqoZdhYSUlDX1f+ZjiONc9xVKVGriHyvR2jFfiop/iej12nywUAFABQAUAFABQAUAFABQAUAFABQAUAFABQAUAFABQAUAFABQAUAFABQAUAFABQAUAFABQAUAFABQAUAFABQAUAFABQAUAFABQAUAFABQAUAFABQAUAFABQAUAFABQAUAFABQAUAFABQAUAFAHkfxg8C6d4m1HSb2z8aQeHZLQzQXUzXqxxpEysSBEWALM5Abplc5zgV5eOw0a0otT5bef6H3PC+cVcvpVadTDuspWaXLdtpr7Vm7JbdnsfKnjnTbrR/E15pV3q2n6m9uV/wBLsdnlSgqCCCoGeCB7V8xiYunUcW07dUftmT14YrBwrQpygn9mV7qza6mCATwAT9K5z0xxRmC7RnA5xz61TRKaW43aSMgUrFXEpAKAScCmF7Fqx0+fUJRBbnOfvHBwPT+tcuLxdPBw5pat7LuY1a0aMeaRtan4F1rSrdLieCaPd93zIimT6A+vtXG8xq0GniqMoRezf/DI4KGbYfEScItP0dznVzuYt1AOc+vT+tesnfU9RjQxHA/lRcLJgeTk8n1NFxjiQCNwDcfTtxTZNuwZLg8DOewApbj2GgZBOcAUBcGILEjoTmhgtEJSGOXkEAc47d+aoT0AoQQpwCaVgv1EYgngk8Ac0MFoUtT1ey0iNZLx2+c4VUXLNjr7cZHegpJvYpWvi7SbqdLYNLEXON0gAXPYE5/zmjyG4NamzSJCgBRjI3dO9MPQCMfQ9KAFU4yD0NCE0BJVsgjrkY6UO4JXQEr1C4PXrxRcLMN7djj6DFFwshNxxtzx6UXC3UXCjGMggZ/GhpPcNz1f9m7R9a1z4n2F9BNL9m0dJLq5ZmJUKUKKvXqS3H0J7V3ZNg4LFKdOKVt2kfE8e4vD4PJp0pJc1RpL1TTb+Vj7Nr7Q/n4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xD4qfs6eDtS0bVPEPhyCbT9VhhkugiSFoZmGXYFTkgnkDBA6cV42NyqlOEqlPSW5+jcOcdZhQxFLC4tqdNtR2s1eyWvZb6/efJQRipcKSq4yccCvlrH7jdXsCna3P0NCB6oCoxuDZGce9AJ9BCSxyTk+9A1psKHI7AnrnvRcVhQSwOQCfUnmmLY6v4c6lZabrUU94uUjlWRhjJxyM49iQa8jGTjhsZQxVVXhF6+Xn+vyPHzuhUr4dxp7tW/r12PWPGnijQJ/D09tBew3Mk4XYqnO3BB3H0wBXpZ7m2Dr4KVGlJTlK1kteu/kfF5Vl2KhiozlFpL+reZ8/wBywnuZ5Y8hGdm6dskipw0JU6MYS3SS/A/S4LkiovchrUscoGQW+6CM/SmhPyEJycmjca0AEg5BwRSAUEncTzxz6/56VS1FYGXADDkGlYEwVGbO0E46+1Frg2luLgop5GTxwaNhbsaDgg5xQUOYoTkbvyp6CVzlfHFrcvBDdxyMbeM7Wjx91jn5if09vxpF03rZnHg4IPpSNj0LRPEMGtGSMQNFNGAzAtkEdyPx/mKb1MHFxNWkIMqCAzBcnGTTSuJuw5iOAM8DHNDBDaQxw5TaD3Jx/n8afQWzuIVIGTwKLBcSkMUAscCmDdgOM8Zx2zQCPpX9j27Hl+JbI2sxJNtL5+z5AAHGwt685A9M19FkUtJxt2PyHxRp64apzL7St16a27eZ9IV9AfkoUAFABQAUAFABQAUAFABQAUAFABQAUAFABQAUAFABQAUAFABQAUAFABQAUAFABQAUAFABQAUAFABQAUAFABQAUAFABQAUAFABQAUAFABQAUAFABQAUAFABQAUAFABQAUAFABQAUAFABQAUAFABQAUAFABQAUAFABQAUAFABQAUAFABQAUAFABQAUAFABQAUAFABQAUAFABQAUAFABQAUAFABQAUAFABQAUAFABQAUAFABQB4H46/ag8MR+J/DWjfDn4p/CKTSbqd31/WdW8XWRSyt16JDBHcLJJK3ODwgwM9SVVx2Pc9N1LTtY0611fSL+3vrG+hS5tbq2lWWGeF1DJIjqSGVlIIYEgggimIs0AFABQAUAFABQBlp4o8MyeI38HR+ItMbXorT7e+lC7jN4ttuC+cYc7xHuIXfjGSBnNAHP+Pfi34S+Gut+GdH8Xm+tI/Fl+NLsb8WxezS7b7kM0gP7pn6LuGDg84VsFwsdpQAUAFABQAUAFABQAUAFABQAUAFAFfUdQsdJ0+51XVLuK1s7KF7i4nmcLHFEilmdmPAAAJJPYUAc38L/iXoHxb8IW3jnwta6nFpF87i0kv7Q27XEanHmojc+WTnBOM4JxjBIncGrHWUAFABQAUAcpq/xT8B6F8QdC+Fmq675HijxNBPc6XYfZZm+0Rwo7yN5ioY0wsbnDMCccZyKLhY6ugAoAKAOP8AE/xd+HPg3xn4e+HvibxPDY+IfFTMukWTQysbkqcH5lUomScDeV3HgZNFwsdhQBFdXVtZW0t7e3EVvb26NLLLK4RI0UZZmY8AAAkk9KAPOfhl+0j8FfjJ4g1Dwt8NPG8euajpcBubqOKxuo0SIOE3CWSNY3G5gBtY56jjJpJpjaaPS6YgoAKAMvWPFPhjw9dadYa/4j0vTLnWLgWmnQ3l5HC95OcYihVyDI/I+VcnmgDUoAKACgAoAy9a8UeGfDcunweIvEWmaXJq12lhp6Xt3HA13cucJDEHI8yRuyLknsKANSgAoAKACgAoAKACgDk/+Fp+A/8AhZX/AAqD+3f+Kt/s3+1/7O+yzf8AHpu2+Z5uzyuvG3fu9qAOsoAKACgAoAKAIrq5gsraa8uX2QwRtLI2CdqqMk4HJ4FAHO/Dn4leCvi14Ut/G/w+1r+1dFu5JIobr7NNBuaNijjZKquMMCOR9KNw2OnoAKACgAoA5S7+KfgOx+JVl8IbrXdni3UNNOr22nfZZjvtAzqZPNCeUPmicbS4bjpyMlwsdXQAUAFABQAUAFABQAUAFAHJ+Afin4D+J/8AbX/CDa7/AGn/AMI9qUukal/os0PkXcf34/3qLuxn7y5X0NAHWUAFAHKeNfin4D+HepeHNI8Y67/Z934t1KPSNHj+yzS/art2VVjzGjBMl1G5yq89aLhYtfEHx94X+F/g3VPHnjPURZaPo8PnXEu3cxyQqoqj7zsxVVHcsBRsBl638XvBfhP4YD4veNZr/wAO+HVt7e5na/sJftFuk8iRxCSCNXkVi0iDbgkbvmxg4VwsdXpmpWWs6baavps3nWl9BHc28m0rvjdQytggEZBBwQDTAtUAFABQAUAZ3iPxBpHhLw9qnirxBd/ZNL0ayn1C+n8tpPKt4UMkj7UBZsKpOFBJxwCaAK3gzxl4b+IXhbTvGnhDUvt+jatD59nc+TJF5seSM7JFV15B4IBoA1bq6trK2lvb24it7e3RpZZZXCJGijLMzHgAAEknpQBynws+KXhv4w+Fl8aeD4NSGjzXEsFrc3to1uLtUODLErctGTkBiBkqfShO4NWOwoAKACgAoAKACgAoAKACgAoAKACgAoAKACgCC+srXUrKfT72IS291E0MqEkB0YYYcc8gmlKKmnF7M0o1Z0KkatN2lFpp9mtjmfD/AMJ/h54XF4ujeF7SNb9BHcLLumDoDkLiQkYzzj2HpXNSwVCjfkjuexjuJM1zHkeIrN8mqtZWe19LHCeKf2WvBGv317qem6jfaVPeSGURxhHgiYkFtqYBweeM8Z9BiuKtk1GrJyi2m/uPpcu8RcxwVOFGrCNSMVa7upPtd6/lqeCfEn4LeMvh9c3U0lhNe6LCw8vUIUGwqQOXUElDng54z0Jrw8Xl9bCtu149z9NyHizL87hGKko1XvBvX5Pr8jzyvPPqgoAVfvDAB56GmhPYVXZZA8bFWzkEHnNTKKmnGSumDSasyea8vJkEc925XjKkn9awp4PD0Zc0IJMzjThF3iiAgcKCO5OeP89q6bGnmJtbOAM8445osF0BDr/D8p4zRsGjEpDCgBcDaSR16UxdQBIzjuMUDHDBRs9sYx/n/PFPdC6jKkYUAFAGB4yvZLfTlto9mLltrEn5gBg8D+vb8eGVDc4akbFmwv7jTblbq1YB1yMHoQexpiaUtGa48ZavLIFxboGUrwh6noeSef0ouZumkrmVfarqGpbftty0gT7owAB+AoNFFR2Op8GandXUMtjOGdbcApIT0B42n+n4+1BlNJP1OkpEjlyvzjPBHemu4nroIWJOckfj0ouFh3myd3J+pzRdi5V2FBXG8jBORnt0/wDr0w8kMIIODSKPqz9kXSzb+DtY1Zo8G81ARK24HKxoOMdsF2/Ovp8jhajKXdn4l4nYjnx9Ggn8Mb/e/wDgI95r2z80CgAoAKACgAoAKACgAoAKACgAoAKACgAoAKACgAoAKACgAoAKACgAoAKACgAoAKACgAoAKACgAoAKACgAoAKACgAoAKACgAoAKACgAoAKACgAoAKACgAoAKACgAoAKACgAoAKACgAoAKACgAoAKACgAoAKACgAoAKACgAoAKACgAoAKACgAoAKACgAoAKACgAoAKACgAoAKACgAoAKACgAoAKACgAoAKACgAoAKACgAoAKAPzJ/ZC8UfCXSfg7DaeMf2PPF3xI1Eajcsdc0z4fW2sQMhK7YvtEhDErzle2ahbFvc+ovj/APFnxv4P8c/D39mT9n600bRPEPim3YxXlxZqbTR9Mt0bHkwgbCQkMuF2lQsQUDLArTfREpdWN8c/EH4y/sr/AAV8X+Ofix8QtK+I+oQz21v4bddFTTWM0vykXKQnaVDEthcHbEfmy4CGyDdnAeMfij+1f+zp4W8J/Gv4pfEHRfGfhrW7q1g1/wAPQ6HDaSaSk6lx9nnjw0pUArl+N20YYHcFdrUej0Lvxt+PfxK/4aMk+EWl/GzQ/g/4di0ODU9M1vU9GhvItamkCnZ5lxiONMs67gRgxNyxIUDetgS0Oi+JHxO+N/wa8UfA/XvGnjbStT8M+I7weHvF402wijsHvJwfs1zHI6tMo2sWOHVW+z5CKGK0NtCWptr8WfiV4i/ap8Z+D/Cl89x4O+HHhNLjUNKhtoWOo6zOhkgi84o0iZRsYVh80JBByad9QtoeZ/syfGT44/G3V9J8R3P7SPgxL6TU5Rrfw5uvD8UFxZ2UcjB/IkBFxI+xQwOWVNw3sSCpSbY2rHL6R4R+Nut/8FAPHWgaP8e20rWbDwyLj+2D4YtLjdpjz2kiaeLdmCLt85B52d58rJHzmjqHQ6f4rfG7Wfi98WvGPwl0/wCNHw6+GHhTwNLFazz+K7KwvZta1AZLKkF63l+VG8ZG5RuU7W+bcFUbuwSM/wAT/tf/ABSu/wBj68+KOiaxpll4w8N+MF8MajqGnQw3Flf+WQxlhEiuuySOSP5h3yVwCAC+gW1NL4l/ET9sv4N/Eb4e6dqfxB8HeIpfidcTaZFor6KLbT9GvSYlULOh+0TRoZlO5mywRgV5Bod0GjOw+G3xD+O3gb9qo/AH4u+PrHxvp+u+Gj4g0y/g0eDTntWEjKU2RZymYpl+ZmY4RsjkUa3sGlrnm9x+1D8SfirqPjPxb4M/aR+HXww0Xw1e3NjoPh3WVsXvNe8gBvNnNw++FJM4VowcHK4JUuS9wtY+qP2d/irL8bPgv4W+J1zYJZ3Os2r/AGqGPOxbiGV4JimckIZInKgkkAgEnrTTuhNWPmPUf2lviL8VvGHja58F/tJfDv4TaF4Sv59K0bTddFi91r08P3pZjcuGhhduBJGOAcbSysaV7jtYXx3+138S9a/Z7+D3xT8HalF4e1bxT4oj0XXY4bSGeOQI0kcqoJ0fYrmMOMHcobG44NF9LhbWx6j8e/i58QvBX7SXwV8A+GfEH2PQfFt1cx6xafZIJPtSo0YUb3QumNx+4y9abeoktDjbb4gftOfE39pT4pfBfwJ8SdO8M6D4clsriLV7jRLe9m0yIwj9xDEQomaZ33FpWO1YTtIzgrW9h6WuaF/8Svj38Yvjh4h+B/wh+I+n+DrD4d6fAuueJJ9Ehv7rUdQdVyqwSYjRN24cAY2uckFVBq3YNErmf4Z/aZ+K118Ifjj4d8X3On2XxK+ENvcJ/alhbp5F2NsgiuVikBXO6JiQV2kMnyjJFFwscrrHxM/bL8Ofs86H+1Hc/FfwzfWENnYXd74YTw9EqXVpI0cQmkuOH85mcM6R+Wi5Ow4AWjW1w0vY6349/tL3HiSf4efCzwj4l8J+DLf4leG4fE2qa/4sjt5rPT9MmjLRxiO4Iilkco67XGCQowMllGwSIPhT+1PfeBk+Jfgrxt438NfESy+HPh5Ne0bxB4ait7eDULQKqC1aO3JhidXeJAE4GTnIANCYNHn8n7Vvxk8OeBtN+PerftE/DLWxc3FtdX3wwsVshdW9hNIq7IpVc3P2hFcFkYHZhixbaVpX6hboet/Fj4qfHS//AGqvDPwb+EXjLStJ0fxL4ITVnk1LTI7lLRzc3G+7RcCR5fLhRFjZxHk5I6mm272BJWuan7NvxN+MLfGv4lfAH4w+KrTxXeeDo7S9stbh06GxeaGdFcK8UICDKSxnHJU7gWbjDT1sJrS5o/tXfG3x74D1DwN8KPhH9ih8afEbUmsrTUL2MSQ6dAjRh5ihBDHMgxkMNqP8pOKGwSPHm8O/Fvwx+3f8FtM+LHxG0/xrcf2TrL2WpwaQmnTbDY3e+OWKMmP5W+6y8kdQDS6j6F7Xv2kPH/xO+JfjfSPB37R/w++D+g+Cb+TSLCLXkspbrXbqIlZHcXLZjg3qQHjGQGHDEHBcLDfFX7ZHxK1D9k/wl8VfDsVhomtat4hXw54h1kWZu7TSQrOr3aR/MGVgsbDduALFQGO00X0C2p7t+zjf/EHV9N1PVPEnx68LfFbQJWiGlatpOmRWlwsmCZY51gYxJtymFwX5JYjpTQmcb8dfFGp6Z+1p8CPDtvb6VJZ6odVM7XOk2txcIUiBBhuJI2lg56+U6Z75oe4LY5my8dftNfE79o34s/CDwP8AFLSfDGheGJLGW31C50KC+ubBXhyIoIyEWQSOxLNMWKhBt6kFa3HpYw/D/wAUfjH8Yv2P/jPp/izxfbaf4s8CtrGl3+rWmnRMNRtba2Mk0RjG1I2kXzYvMQAqCrKNwo1aDZnI/DLXPi58Fv8AgnjqnxV8O/E1Gd4bJ/Dlkug2i/2Ju1gw3QMjB/tRmEmcyr8mPl9QbINGz33wc37T178ONS+Kvin4u+ENKutc0OK90vRL/R0j0vQN7RyCWe7DCWVvI3Bs4RXbOGUAU9RaHjPgj9q3xn4e/aC8F/D66/aK0H4waL4sum0zUo7Dw4mnDSLl2CxNDNGu2dC7DDbmyqvlVJVir6jtobXjX46/GLxF+0R41+F1n8efDXwfi8NG2j8P2OtaLDOniAuhYs9zOP3YJC42ckSKFVirNRfULaGD+2DoHxjl+N/7P9he/Fm1tb3WtSSKyFloMRttH1SE2aTXkayMWuFd5QyxSnChMZO40O9wVrHoX7RfxJ/aE+DM3wV8F+EfHFl4k8TeJ9RutJ1G6vdKt7W31ac+SsDyxoGMCK02SImUkA8+g7oFZmf8avHH7RXwGt/hbo+r/GmPxFqXizxwlpqN5H4dsrRPsD/Z1+yLHsfAVjKRICHO/kjAwO6BWZ2Xxf8Ai58QvC/7W/wj+GOheIPs3hrxPa3Umq2P2SB/tDIspU+YyGRMbV+4w6U76itocvpnxM/aG/aS+KfjzQvgx8RNK+HnhD4f3zaR9um0WLUrrVLxS6tlJvlSPdGxyNpCsnDEnatWPRHn/wC2HoHxqX4gfs9aZrnxctF1DVde0+2i+xaFF9n07Wo5oFbUEDtunG6dSInwv7s8DeQBgj0z4u/EL41/B/x/+zt8Orj4o/23L4r1y7sfE+of2JaW39qxLcWmweUFcQbUndP3TKT1JzjA9A3ub3i/4t/EHS/25/A/wcsPEHleENY8Izane6d9kgbzblTfYfzShlX/AFEXCuB8vTk5d9RW0OE+GHjn9qb43fFD4peDtD+K2n+F/D3gbxpf2cepNoNreXclutw6Q2EaFVQIqROWmfdJl05PNJXY3ZGfr37SHj/4nfEvxvpHg79o/wCH3wf0HwTfyaRYRa8llLda7dRErI7i5bMcG9SA8YyAw4Yg4LhYq+Kf2y/iXq37NXgD4g6HLp/hfUvEPiP/AIRzxL4j+wG9tNG8tyrXMcXzBg64kAO7gOgDHDAvoFtT6G/Z0vPiBqeh6lqXir44eF/ilo800f8AY+taPp8VrLjaTMlwsDGIEEoAo+Yc7jyArQmcT+0b8Y/ijF8XvBP7NvwS1Kx0TxN4stpNVvddvbVLldPsU8zmOJwUdz5E2dwP3VAwW3KN9ECXVnm/wx0f4j6B/wAFAzpPxQ8ZWHirVoPADiLVrXThYm5t/PXYZYFJRJAd4Ow7cBe+aS3G9jBP7VXxO+KNl4s+JvhD9o/4c/DrStCubmPw94P1ZLGS91uKABg9w0z+bEZR8q+X1ORgYDkvcLWPr74FfEwfGP4ReF/iWbFbOXXLETT2652xzqzRyquedvmI+3POMU1qJ6Hzj8MPHP7U3xu+KHxS8HaH8VtP8L+HvA3jS/s49SbQbW8u5Ldbh0hsI0KqgRUictM+6TLpyeaSuxuyM/Xv2kPH/wATviX430jwd+0f8Pvg/oPgm/k0iwi15LKW6126iJWR3Fy2Y4N6kB4xkBhwxBwXCxNdftteONZ/Z++H+reEtC0xviZ8QNdfwpbJICbCK7jlWN7heeQ3mwFVJIBlOdwTDF9Atqe0+B/Bv7Qvhay8RyfF74zaV420u40SUwRQeH4tPmtbsg7gGiwHiCjALDcxb+Hb8zVxOx8gfAi6/aZ8L/sZT/E74dfE/RfDmg+Emvry20gaJFdz6pGlwWuGnnmyIcZcKsa8heSCc1KvYp2ue4fFL9rbxTafC/4QL4Z1Lw54X8VfFmziuZ9Y1iRV07RIFijNxOfMbbnfINgfIwpBBOKbYki78Bfjx4vHx0l+B3i74zeFfizY6lobazpXibQYbWJoZo3IktLiO2ZolO0MwOc42dd+FE9bA11Oc/Za+IX7UPx20p/G3iL4s6dovhbwn4gkgviugW013rsUTrLNbuQqrbRLCyIJI1MhLMcnAwK7B2RZ+F/j39qz9qWy1v4p/Db4m6D8PvCtrqUtjoOj3GhRX76gsRBLXUr5aLIYAmPPIYBQAGYV2DsjN+NVh8Sr/wDb58E6X8O/EGkaX4guPh0IpdVvbIzQ20X2m986aO33fO+B8iM23JGTgE0PcFsdj8DvjT8UvDXxL+Lvwm+Oviy38Uj4cafFrceuW+mw2Usto0ImIaGLCZ8t4yB1B3As3BAn0YNdUePf8NXfGfXvAWo/Hyw/aI+GOhG3llubD4YTrZyXU9nFKU2Sys4uROyqWCr9/II2bgoV+oW6H3Z4F8V2vjvwR4e8cWVu9vb+IdKtNVhic5aNJ4VlVSe5AcCrJPPv2bP+Gi/+EX1v/hpL+zf7b/tqf+zfsXkbfsO1NuPJ+XZu37N/7zH3+cUlfqN26Hn/AMbPi78XPEfx/wBD/Zm+BviGx8L376Ydb13xFdWEd61pBztjjhkBRjgLnI5MiAFQGNDetkCWl2V/gV8Rfjr/AMNR+Mfgf8VvHuneI7Lwv4ahu4J7LSYrIXMskkDLcSAAssmyYqyK3ljAwM8kV7g7WMT9nb49/Fnx1+xj8Rvix4q8V/bvFWg2+uvp9/8AYbaLyWt7BZYT5SRrG21yT8ynPQ5HFJPQbWplXH7W3xB0H9lj4WeILrX9Hk8f/Eu+m0xNb1lIbawsUW6kjkvJggSNRGhi7beSzBsFWL6BbU3Pg78efG+k/HrQPg54q+PHg/4w6Z4w026uLTV9ChtIZtMvbeNpXhlS1Zk8sxo+0t8zHB4wQRPUGtDifgV468TfDP4MftK+PPB2jrqesaN441S4tbd42dQdyK0jKvLLGpaQjjhDyBzQtLg+h6X+yj44+K/xIutN8V6j+0x4R8faLd6Z9p1nQYtDhs9R0e6dRshXyirbVYsDJKvzBMKp3b1EJna/tdfHbWPgN8MIdX8J6dDfeJvEGpQ6Jo0c4zGk8qs3msuRuCqhwM43MueM027Alc+cPjd4U+P/AIX+JP7PI+M3xW0jxpHd+P8AS5E+zaLHYSWN19og3xK0QCzRY6Oyq2R0xSdxqx2nx1+NWpeP/jfqvwJ0v4r+AfhpoPg2C2vtQ1zxTZ2N5Jd6g6iSOK2hvWER2K65YYZSGOegI3rYEtLnFfEz436/8YP2H/jFpXi/U9H1bXPBeuWOjT6xoxVrHVYRqdqYbuIqduHAbheMAEY3bQN3QJWZr+L/AIg/tU/s5fDTwJ8afEPxF8P+IvCcx06z1Lwla6JHAlpaSQgp5V0czSPsXBZiAHYHa65o1WoaPQ9I+JXxh+K/xE/aCtf2cvgP4q0/wp9g0NfEOveJbnTUvpYonCeXHBBL8jDE0BJbBJk6rsO5t62QktLlT4YfHf4tWHib4rfAf4sanp2o+MvAegza3pmv2NmsC39t5KuskkOPLDqZoDhV28spB25ZX6BbqZHgb4+fFrWP2Bda+NepeLPO8Z2kN88Op/YLZdpju/LT9yIxEcLxyn15ovpcdtbCeJf2mvivb/CT4IeGfBs+n3vxM+Llpbj+1dQt0W2tBtj824aNAE3bpAQApUBX+UnAJcLHZ+LfCPx08KfAX4xw/Fz4u6b46s5vBGqNp8sWgxabcQy/YbjzVYRHYUHybTyx5J24wXrYWlz558OeKP2pfhN+x14V+N/hr4l6BZ+G/D8NrHH4XXQ45vtNlJdCEST3UhMnmNJIMpGFAVs7gRip1SuVo3Y9n/aR/aL1NZPAXwl8Ma74V8JXXxJ0k6nquueKBDJYaXpzRElCk/7qV5CJECyAqcBcfPuVtkpGV8Hf2gvGug6r8Q/hFH4v8KfFefwd4Mm8T+FdV8NWsEEN4kCBPsMkFmWjR/MeJVSPkDPXcuBMbQ39lP4q/Gb4xahoXiy6/aY8G65HdNNL4g8DyaDDbXmmQjcFEDRlZpDnYN7/ACANnMhGCK7B2R9jVRIUAFABQAUAFABQAUAFABQAUAFABQAUAFABQAUARXVvFdW01rPDHLHNG0bxyDKupGCCPQ96TSkrMunOVOanF2ad7rdHzmn7MPm+DkvY7NYfEtvJNJJaTzb7e5Ak+RFZCCgKqACT/Gc47eB/Y96N7e/26M/WH4hcuPdNyvh2klJK0o6atpp3s3qvLTz818Y/A/x9oGnaj4u1PQbLS9OgbzDBFeCXygzABVwWOMsOp4HU152Iy6vTjKrKKS9T67KuL8sxtWngaNWU6j0u42vZXu9l06L0PNkwCGLAAHtzXnLQ+ueqsITnrzRcewlIB4UsnAyQT9cU90TezGUihQxXpj8RmncTVxflPXg+ooDVCsqruBbJHAA7H3p2SEm2G9WJ3rye4zn+dF09ws1sNYYxg5B5FIadwDFTlSR9KL2G1fcUlSxO3j0zRdCtpYNoxy/P04osFwKke/uOaLBc898TG3m1aSW0ufOVhlvnzsYZyBnt39OaGbQ0VjIHJxSLEoAenygv36L9f/1f0pieugykMtadqV3pc/2izcKxG1gVBDDIOD+VMUoqSszo7fxrM9sY2st94WIQIPkIPsSTmgycLddDqo5ZJIkaRNjMASuBwfTihsiy3FpDHbTjqPpmnYVxSUKhQSMc8/59qNAs07m1qPgrxZpulWWuX/h+7gstQz9mlKEiTHOQOoGCMZxntmt54erCKnKOjPOoZvgcRWnhqVVOcN1fb+vLbqfSX7J/h3XNK8N6rquqRXtvbX86C1hlO2Nwq/NIqnnkkDPQ49q+gySlOFOUpXs9j8k8SsdhsTi6VCi4uUE+ZrdX2Tf426X8z3evbPzQKACgAoAKACgAoAKACgAoAKACgAoAKACgAoAKACgAoAKACgAoAKACgAoAKACgAoAKACgAoAKACgAoAKACgAoAKACgAoAKACgAoAKACgAoAKACgAoAKACgAoAKACgAoAKACgAoAKACgAoAKACgAoAKACgAoAKACgAoAKACgAoAKACgAoAKACgAoAKACgAoAKACgAoAKACgAoAKACgAoAKACgAoAKACgAoAKACgAoAKACgAoA+Iv2aLb9rv9nb4YxfDj/hkz/hIPLvri9+2f8J5plpnzSPl8v8AedMdd3PoKlXRTszt/jT8J/jZ4s8T/DP9pr4d+FtPsPiH4TtGg1Pwnf6lFLHJBMriSBLoYjLqJpl3cAh9wIKgMNPcSfQueO/h78bf2qPg/wCMfA3xV+H2jfDiad7S48MxjWl1OVbmJizm5eEbPLbAUFRuAdjtJUZe6C9jhPGHwv8A2r/2i/C3hP4KfFH4faJ4M8NaLdWs2v8AiGHXIbuTVkgUoPs8EeWhLAlsPxu2nKgFSrN6D0Wp2/7QugfHDxTcax4Hh/Zj8E/EfwbPaCDQLl9ahs7vSpGiCNLJ5+CCGBIEG0hdo3k03cSMPXP2cdY8PfsA6h8KPH2uWs+t+G9KutciuxKWisriCV7qOJJGwQoXMRbphmxxilbSw763NX9ifRPG0/wT8TfGS8hs5/G3xN1K916EXxeKA7Q0drHIVBYRbldgQCdkgxmhbXB7nAeLfgn+0F8a/iF4J1fxL8AvCXw71zw7rtvqmr+PNK1uCR7+KJgSscEX77JIDL5pYgqBuQFslmwukdx49+G/xz+HP7V99+0J8JvhvZePdO8T+HU0TULCTW4NNls3Uw/OHm4I/wBHiIwGJzICF+U0O97i6WOb8Z/s5eOfAXxv8V/Erwr+z94M+Mvhrx1IuoXGk67LZQX2k3vJk8qa7V0CMzsxCg54XA2BmLajuaHxz+BXxI8e/smnwN4N+CHhXwr4ov8AXotTufDnhu5tILVFVmUSPIRFE0vlLErEE52jBxhQNaAnqd7+0n8K/Hvj/wCK/wADvEvhLQft+m+D/Ez6hrU/2qGL7Lbl7ch9sjqz8RvwgY8dORTYkO8Q/Czx5fftu+GPi9a6Fv8ACWn+CJNIudR+1QjZdme6YR+UX80/LKh3BCvPXg4LahfQ8Y0f9mn4g/BHxR4m0XRv2XPh/wDGjwtrGoyajo+o6rPp9tqGmCTH7iZ7tHaREwOE6nLAgsVCtYd7n2F8NdDfw34D0TR5/CWg+GLiG1VrnSdBRUsLW4cl5VhCqo2mRmbp1Y8nqaRLPkOP9mzx/wDBvx94uGg/sy+AfjT4U8S6nLq2mz6vNYW2oaS8py0LyXaOXjXgBVznG7KlmWptYq9zs/j9+zx47+IH7PPg/TPAfgHwn4b8YeFdYt/EH/COaQ8cGnNKBIJYYmxGgYl1ck4GVYbjkMRrQSeph+Ifh5+1D8Wvj/8ACX4ueNPhVpHhnRvCt/Ilzpttr0F7c2UeEZ7iaQFVkDtwqRBmUId3UEmrY9Ej0n4N/Czx54U/ad+M3xD1/Qvsvh/xZ/Zv9j3n2qF/tPlRlZPkRy6YP99Vz2zTW4nscv4g+F3xx+Cn7QPiv40fBPwLp3j3RvH9rGNV0ObV4tNubS8jAxKss3yMhO5sDJ+dlwuFYrVO6HdNWZyU3wQ8cfD79nz9oP4pfFibTx40+I2m3d/eWdg/mQafAiSGOBX7nMrA4JGFTkkE0W0YX1RyugeGv2p/jZ+y/wCCvgVpPw68P6T4R1nTdO8/xj/baOP7OQpKimzOJllyihsblYggbQdwNWrBonc9J+O/7KmvR+Ivh38RPhZ4M8OeOT4E0GDwrc+FPEqQtb6jp0KuImRph5ayr5jnJxztPOCrDQJnQ+EfgndfEXwH498M+MP2bfBPwZHiTS/7Ksn0KSzur4hgWZ5pLWONGjWRYXVN3O0gjoadhXPNvht8E/iv4P03Sfhv4q/Yo+D/AInbTZYrR/GtxNpyR3NorAeZLCYWuHlKA/ORknBKk5ykvIbZ67rnwn8bz/tseFvixp3h5R4O0vwM+izXyXECrFdeddMsQh3iTG2SPkJt568HDtqK+g74dfCzx5oX7YXxY+Keq6F5HhfxNpWl22l3/wBqhb7RJDbW6SL5auZEw0bjLKAccZyKLahfQq/tY/Bb4heNtZ8AfFz4Q21lfeLvhzqbXcOl3k4hj1G3do2aPexCqQYwOWUFXf5shRQ0CZyOmeCP2lfiF+1V8M/jb8Q/hTpXhTQPDtpqljNaW2vQX1xZCSzmVZJmUqJPMlmVVESttCnfjgla3uPS1jndQ/Zt8efCf4qeMtb8O/s3+BPjV4V8Y6jJq9qmsS2Ntf6PPKzM8Xm3aNuiyx4XdkBT8p3ZLWC569qWk/Gbwj8IvD9j8Ov2ffhqbq5mmk8T+Dra6jtbQxPuxHbtsSBnPyF2cEAggBwdweojlP2UPgX4+8D/ABV8efFbxF4A0v4aaN4nt4LWy8GabqUd7HC6FS07NF+6HIfaFAx5zgKgAykgbOm+Mnws8eeK/wBp34M/EPQNC+1eH/Cf9pf2xefaoU+zebGFj+R3Dvk/3FbHfFN7gtg+Dfws8eeFP2nfjN8Q9f0L7L4f8Wf2b/Y959qhf7T5UZWT5EcumD/fVc9s0LcHscZ8L/gX8U/Dvwc/aK8K6z4W+z6p471DxFP4fg+3Wz/bEurV44DuWQrHuYgYkKkd8Clbcd9ipqXwE+LNx/wTvT4Fw+FN3jgW8CHS/t1sPmXWFuCPO8zyf9UC33/brxRbSwX1ud1+0T8FPHvxS/ZRg+F3heSO28RW9hpZezluFSO5e3EZe3aQHb1XIJO0si5IHzBtXQk7M8iu/gx+0F408efA/wAQ3PwC8M+AfD3w61uJrjStK1m2nljjZ7cz3TkMqFMW6BI0Mkud+4tkGlZjujpv2kPBX7QfxWj8TeA9S/Zl8D+LLG9aSDwz4qj12G3uNGhbGyWRZgJmkH3iIyqE/KQ6/eHdgrIg+KX7Nvxk07wJ8A9V8Fx2fjLxX8GponurCa+W2S/U/Z2ZI5pSAFQ2yopYg7SDjI20WYJnR/FnwF8Zvi74s/Z+8eXPwzGi3PhjxHLqXiXThrNrcf2VD50G0+buUT5SIt+7UntjNPcWxs/tm/Bnx78VPDHhLX/hhZWuo+JPA/iGDWrbTrm4WFLxF+8gdyqhtyxn5mUbQ3OcAjVwTscFcfDn9pn4lftN/C343eO/hjpHhvRdA+12txptprkF5cabF5TYlnkyqymV5SFEIbaE+bGcla3uPS1izo3w1/aL/Zs+Kvj3Wfg/8OtK+IvhD4gX7awtrJrUOmXOlXbs7EM03DxgyMMLuLKqHKEMCaoNGav7Rfwn+OnxN8KfCb4k6V4Y0O5+Ifw91q31u88PwaiEtLhw8TskU0pUcNBHkMwwGcBmIBYabEnYqfHz4d/Hr4sab8I/jNonwvtNP8cfD7XZ9RuvB8+u28oeFpoiAt4CsTErbRE9MeY2MleR3eo1bYq+G/hp+0d4v/a/8HftAfEj4e6T4f0W00K70xrOy1iG7k0uPy7gRxzvlTNI8k7NuiUqFZQcEGjW9w0tY7v9l/4WePPh342+NWr+MdC/s+08W+N7zV9Hk+1Qy/arR5pmWTEbsUyHU7XCtz0ppCbPJdQ/Zt8efCf4qeMtb8O/s3+BPjV4V8Y6jJq9qmsS2Ntf6PPKzM8Xm3aNuiyx4XdkBT8p3ZVrDuesatpHxn8J/Crw5pvgH9nL4Z3C3b3EnirwZa3cVrbFXPyJbsY1t2YjBkZwRkYAYfNT1FoYP7I3wM8efDvx38QviN4l8Fab8PNK8XPbDT/Bunait7FZ+Xu3SM8f7sck7QvA8xwAihVpJDbLP7Rfwh+Kw+NfgX9pT4K6HZeI9d8L2sukajoN3epafbLJ/NwY5ZCEVh9omBJPBMZAbBFNrqhJ9GZPwy+H37Qmtftaj47/ABR+Hml+G9JvPCUulxW9lrEN41iwnBjgmYEGSUgM5eNPL2soyGBFJXvcNLWPP/C/7NHxF+Beo674O0v9lb4dfGXw7d30t3omuarNp9tfWMbgAQ3BuUZ5VTHRf9ohuQqlrDvc+zvAGijw74L0bRz4Z0Xw7Lb2cfn6XoqBLG1nYbpUgAVRs8xmIO0Zzk8mqJPHv2X/AIWePPh342+NWr+MdC/s+08W+N7zV9Hk+1Qy/arR5pmWTEbsUyHU7XCtz0pJDbPJdQ/Zt8efCf4qeMtb8O/s3+BPjV4V8Y6jJq9qmsS2Ntf6PPKzM8Xm3aNuiyx4XdkBT8p3ZVrDudZ8V/2a/G/jf4S+A9c8B+D/AAf4C+IngPWB4kstC0pUXSzceYrGLciIvmHyoGLEbSyMudp3gaC56N4C8U/tJeN31ew+J3wV0bwXpf8AYssMRj8QxX9zd35AAKCL5EhILcOdwO35m5w1cTseZ/C74F/FPw7+whr3wZ1nwt9n8Y3un6vBBpv262fe88jmIeashiGQw5L4GecUktLDb1uYvjj9lL4h6/8ABr4LappnhvQL7xv8L9Oit73wzr3k3NhqcTJGJbaRstESDHwc4O5juBCmiwX1PT/gD4Q1+HxXc694k/ZE+H3wmjtbIx213pdxYXWozTswDAPaxKEiKbsgtnO0fMCcNCZX/Yr+Efjb4WfCDW/B/wATPDw0y91DxHf3i2xuoZ/MtZY4lVt0LsoztYYyCMdBxQtAep558KvAf7Wf7Lem658J/h38MdA+IHhq41GW90HXbjXIbD7CJAARdQMQ8o+VSVTGDuw5BACV0N2Z6FqPwv8AiVqX7Z3hD4xXXhuFPD1j4COk6jeQX0Txwag0ty7QqjFZnX96uH8sAg84OQHbUV9CroHwO8W3v7T/AMbfFfinQng8F+PvDtlo9nfx3cJa4/0KCGdQiuZEIKyDLKBxkZ4otqF9DyLwJ+z58XPhJpM3wzu/2QvhT8UIrW5lXS/Gl/Jp1uxgdyytdxTRtPKV3YwpBAAUFgAxVrDvc+5NG0+10nSLHSrLTLPTbeytoreGzs1C29siKFWKIBVARQAqgKvAHA6VRJ5d+zZ/w0X/AMIvrf8Aw0l/Zv8Abf8AbU/9m/YvI2/YdqbceT8uzdv2b/3mPv8AOKSv1G7dDzz40fCb4weF/wBorRP2lvgj4VsvFtwdKOia74fuNSjsZJ4udskc0pCLxsznODGDtbccDWt0CelmcX+zrf8Aj7VP27fiXqPxM0HTtE1658H2kk2m2F0bmO0jJs/KjMvSRwm3ey/KWzt4xSW43sYXgb4IftX/AAx+FXxB/Zp8L/Djw9e6F4juNS+x+LrvXYkT7JcW4iaMWozKZXRAFZtqo7/NlRmizWgXT1Na/wD2RfiP4h/ZZ+FegyaNpEHxA+Gl5cagmiay0N3YXySXTyPazFGaJg6iI8krwVJXcWUtoF9T034E+DfE6eNrfWfE37Gnw3+F0em2coTVtOuNPuL+S6YBM2/2WIGKNkaVWDMDhsZPIZr0E/U5f4QfDv8AaW+DL/GXS/C/gHw/dza34km8R+G9U1LV0FpfLLMN8DQxnzUfyhwX2LvOM4GSldA7My/hx8Dfiv4h/aY8OfGrWPgf4f8Ag7YeH7O5j1WLS9Zt7ttemljdM+XbAIgy+47xuwOSxxgS1uNvSx6r+2H8C/EHx0+F9tp3gu7gt/E/hzVIdc0jz32RzSxqymIseF3B8gnjcq5IBJptXEnY8l8deE/2t/jf41+EPiPxn8FdE8Lad4G8X6bqOpQweIre7uJVWaN57tQH2LCqxH90GeXLjG7khaseiLvxb/Zz8a+H/j9rHxr8GfBbwd8XtF8W20MeqeG9ea0insrmNEQTW810rIoYICev3mG3hSBrW4J6WNH4jfBjx940/ZG8b+DPDvwB8IeB/FviO8s5Lfw74cuLONJIYb22kDTzhYoTKESU9SMAYOTtA1oCepzfjz4S/tTfHrw54R+Afjz4faB4S8IeH7m1fWvEtnrqXY1SK2Ty1FvbjEsW5STtkX7wUllAIJZvQLpanbfEv4QfFn4e/tCW/wC0h8CfCum+KzqOiroGveGrjUU0+WSJAnlyQTyfu1GIYQQeR5fAYOdra1uhJ6WHfBX4CfEfV/H/AMRfjl8c7Ww0XxD8QNKOg2+jafci4GmaeURCryr8ruRDD90kfKxP3sKJdWDfRHj+hfBP9r/Qv2dfEv7Ldn8MPDn9nBr2SDxNJr8JF/AX84W8FuDuWWRxtWSYoqhvmC43UrO1h3V7na+Kf2Zvi7N8Jvgd4p8FW2n2vxJ+EVpBu0e/nRoLz5YvMgMqMUyDFgEMAQ7/ADAhTRYLnot3fftJ/Fj4X/E3w345+C2k+D/7V8I3+m6HYx+Iob67ur+W2lj2tImIVjYsgBZlKnqWByr1YtEcd4o+BnxT1H/gn1D8D7Pwv5njZNO0+A6X9tthiSLUopnHnGTyeI0Zs78HGBk8UraWHfW5H8c/2Z/G/iNvhf8AFHwj4P8ADfinxF4I0WDR9W8J+Ilhls9StvKwUVpMxCRHeTBJxkqwPyAMNAmdd8K/DHxG0vTfFviTQ/2Ufhl8KfEn9lm10BIbu1mluZySzLdTWUKjyCywttBBJTnqGVoTPMF+Cfxw+KPx38AfEbxB8BPDHwrufCeqrqeveIdL1uC4fXgrqzRCGD5hvAZCZdzbZDliBtKs2x3SPtmqJCgAoAKACgAoAKACgAoAKACgAoAKACgAoAKACgAoAKAPO/jn4J8SePvBf9heGXtxcC5SaRZp2jDooPyjHBOSOG4/GuDMcPUxNHkp7n1XB+b4TJcx+s4xPls0rJOzdte/3anyb4y+FXjPwDate+J9N+zQNc/ZYJFkV1mbBORg8DAzzg+3Bx8viMFWwy5qisr2P3DKuJMvzqfs8HPmlbmas019/X0OPrjPeF+tACn5XyvY+uQarYS1Wo2pGFADkxu3HovJpoT2sJ15NIYlADuqjHJyfy/zmn0F1EAJ4FIYBWOcKTjrxTsK6FY8BcYx69aH2BdxASOhIouM848RRyJrFyzwGIO2VBHUY6/jQzaD00KBllYbWkYj0LGgdkugB48fNHk4xwcUBZ9xZAAi7SCuW/p/9agS3I6RQUAPileCVZo2IZDkEHFAmrqzPUrbzjbRPcYEhUb+Rwe/FOxz3uTAovRSx9zx+VGgWbGkk9TmkMmsYbu4vYILCBprmSRVhjVN5dyeAF789qqKbklHczrThCnKVV2ik7vay66n354A0LVPD3hOw0zXNXutTvlTzJprrbuV25KDGeFzgcn64wB9zhqcqVJRm7vzP5gzrGUcdjqlbDU1CF7JLay69N99kdHXQeUFABQAUAFABQAUAFABQAUAFABQAUAFABQAUAFABQAUAFABQAUAFABQAUAFABQAUAFABQAUAFABQAUAFABQAUAFABQAUAFABQAUAFABQAUAFABQAUAFABQAUAFABQAUAFABQAUAFABQAUAFABQAUAFABQAUAFABQAUAFABQAUAFABQAUAFABQAUAFABQAUAFABQAUAFABQAUAFABQAUAFABQAUAFABQAUAFABQAUAFABQAUAFABQAUAFABQAUAeZfGr4CeHvjtBpmm+LfF/i/T9IsTJ9q0nRtUFpaaormM7LtAhMoXyxtwy7dzY5OaTVxp2Fu/ir4C+HXxM8D/s7Wmhahb3viHTZm0f7JBF9htbe0hdvLcmQOvyQkKFRu2SOSC/QLdT0ymIKACgDzrxx8dPCPgD4l+DfhXrOm63Nq3jh5U0+a0sxJbRGPGfNcsCOv8ACrYHLbRg0rjsei0xBQAUAFABQAUAFABQAUAeU+A/iF8N/wBqv4f+LNOi0HVW0CLUrzwrqtpqOLd52jjjMuxoJWYIVlUBgytweBxlXuO1j0Dwn4V0HwP4a03wh4XsPsWkaPbJZ2Vv5ryeVCgwq7nJZsDuxJ96YjWoAxPGnjPw18PPC2o+NPGOpjT9G0mLz7y58mSXykyBnZGrO3JHABPNAF3Q9a0zxJoun+ItFuftGn6paxXtpNsZPMhlQOjbWAYZVgcEAjPIFAF6gAoAKACgAoA4L4v/ABm8MfBjR7DVPEOla/q1xq94LDTdN0PTXvLu8uCpby40GFztVj8zDODjNJuw0rmN8Gv2kfAHxs1TWfDeiWGv6D4j8P7TqOheIdP+xX9uhIAcx7mGMkA4bIJGQNwyJ3Bqxp/E/wCNOkfDDxD4S8Jz+FPEGv6v41nubbSrXSBaAs8Eau4d7meFF+Vsj5ux9slwsavxN8b6v8P/AAFqHjfS/BOoeI5dMhFzPpVpKi3RhHMhTqrsgySoPIB25OAWxGv4R8VaN448L6X4v8PXDTabrFrHd2zsu1tjjOGXqrDoynkEEHpQBr0Aee618bvCmhfGnw/8CbvT9WfX/EmmTara3McUZs0hjEpZZHMgcN+5bACEcjnrhXHYb8Nvjn4S+KXjLxz4H8P6brdvf+ANRXTdTkvrQRQzSlpFzAwZiy5ib7wUkFSAQc0XuFrHolMRzHhv4l+CfF/irxN4J8O62LvWvB0lvFrVt9nlT7K86s0Q3uoR9wRvuFsY5xRcLHT0AFABQAUAFAFTVr2507Tbm/s9Iu9UngiaSOytGiWa4YDhEMzpGGPbe6j1IoA4r4M/Gjw98btF1rWfD+iazpX/AAj+uXPh6+ttVSBZku4EjaTHkyyoyjzQMhuSD2wSk7jasegUxBQAUAFABQAUAFABQAUAFABQAUAFABQAUAFABQAUAFABQAUAFABQByenfCvwFpPxG1X4tafoPleK9bso9Pv9Q+1TN51umzanlFzGuPKTlVB468nIB1lABQAUAFABQAUAFABQAUAFABQAUAFABQAUAFABQAUAFABQAUAFABQAUAFABQAUAFABQAUAFABQAUAFABQAUAFABQAUAeQ/Hf4e/D/UNC1Txp4qvruzu4bZY7eVJ2ZRKM7FWLO1mbOD7c8YJrysywtCUJVqrs7f1ofdcG55mlDE0svwUVKLbbVlt1blukt/w12PjgqRz1HY18lY/fUxQoOPmGD+lFguOYBgNjZwMckCm9dhLTcaEY8Af/W+vpSsx3SDCY+82f8Ad/8Ar0aBqBGMLyM4OaewCdTgc844pDAgg4NIBVDZBHHemkxOwhOSSOAaGwQ8ESEJk5OB06mnvoL4dSOpKCgDlfHFsClvdrGxIJRmHQDtmmXB62ORpGoUASKVUYYsN45x2/DvTE79BpQ43L8wHUjtQFxtIZreHtG/ta8xISsMWHfg/MM/dB7ZpkTlZaHoiMQ4bcRz1HWhbmLWlhCCOTjn0NFgTuSW1tc3k6WtpbyTzSsFSONSzMT0AA5NCi5OyJqVIUoudRpJbt6I+qP2dPgzdeGI5fF3jLRUh1R2A0+OYkyW6YO5mXorHIx3AB6Zr6fKsvdFe1rL3unkfi3HXFcMwawOX1L018TW0n0Se7S+5/I95r2z8zCgAoAKACgAoAKACgAoAKACgAoAKACgAoAKACgAoAKACgAoAKACgAoAKACgAoAKACgAoAKACgAoAKACgAoAKACgAoAKACgAoAKACgAoAKACgAoAKACgAoAKACgAoAKACgAoAKACgAoAKACgAoAKACgAoAKACgAoAKACgAoAKACgAoAKACgAoAKACgAoAKACgAoAKACgAoAKACgAoAKACgAoAKACgAoAKACgAoAKACgAoAKACgDO8RyyweHtUngkaOSOyndHQ4ZWCEggjoaAPgH4TeE/jb8Sv2Sr343XX7T/AMRrfW/D9pqd7pNpDqbLbsto8sjpdscyXRcqwDO2EUquGVQKhXauU7J2Om8R/tOfFTx98EvgJoPhnXf+Ee8U/GPUptH1HX4IV8y2jtLpbWeWJOivIzq+VxgBgu3IKu4WOkuL74jfssftFfDfwRdfFnxX468EfE55tOeHxReC9vLS9jMaiSObAKpvnh+XAG0uDkgMDZhujoP2PvGPi7xN8XP2h9N8SeKtY1a00TxrLaaZb319LPHYwC6vVEcKuxESYRBtXAwq+gpoTPCfBHxU+J93/wAE3/iD45uviP4om8SWXiOGC21iTWLhr6CM3enKUScv5iriRxgNjDsO5qb6FW1PrP8AZ3+HfjTTNLsvif8AEH4s+KfE+veKNHgmutNuLzGj2JlCSqtragYRlXCGQklvmPG41SJZ538XP+UgfwK/7Aet/wDpHd0nuNbHiviv9o7w18R/it4+i+J37UnjH4U6b4Z1SfR/C2leGYLsCbyWZGu7poIXEys6A+UxB5IBUAEq+o7G9qfx4+PXxD/Yv8L+OfD+o639utvEJ0rxfrPh63H9oNpkLOGuoVGCjFTFuYAHcM/KpbDu7CsrnuP7Ims+Cte0/XdR8A/tHeLPiVpLGDbp/iiYTahpEmG3GR3RZWDnheBH8jbdxyQ0Jmd8dfFvirSP2t/gR4b0nxNq1lpGsf2r/aNhb3skdtebIgU86JSFk2nkbgcdqHuC2PFPij+0V4d8afHvxx4S+J37R/i74T+F/BVwNK0ay8Lx3SXOo3a7lnuJ5oIZCUV0GI24Ksu3BDMyb1Gkc146/aN+J/ib9iD/AISew+I+rjWvD/xDPhpfEmmXE2n3OqWaWzyxyvsKsNySxgqcE7AWy2TSvoO2p9B/tg+MfF3hn4ufs8ab4b8VaxpNprfjWK01O3sb6WCO+gN1ZKY5lRgJUw7ja2Rhm9TVMlHM6ta/Ez4oftsfEL4TWXxr8YeFPClp4esNQuLbR73bKP3NuNtszhltWZ5d7Oi7mCkfxZC3Y+hT+Cvxt8f/AAv8BftDad4v8Uah40Pwh1SeHRr3V52murgMZkjSaQncy74kJ5JG9wDgAATsDVzw2T9phPDvgbTfi7pf7Xvi/X/iqLi2v9S8HXVpdLoU0Uki+dZLCYBBGURmzIr4OxggBKmlcdj2D9o34heJLX4828PxX+KHxJ+Gvwqv9Ct5vDureE2eGKS/dEZxdyRK7PgmQFME4WMgKDuLe4lsfXfwkaN/ht4eeL4ht47Q2akeIm8rOoDJ/efuvlGPu92+X5izZJpEs+XPAz/Ez9rP4xfEvUm+NHjDwN4X8A6s2haHp/hm8Ft50yPIPPucgiVT5YYowOfM2gqF5ncrY4H4D/FTX/gR+xj8YPG+mzpf6/YfEC+srW5lhUK11LHYxeeydONzSbeQSAOhpJ2Q2rs3PiJp/wAdP2efg94Y/aZsvj/4v8T6vI+n3XiPQ9ZuxNpE8V2FJjt4CMQhWZUyvOCWXZjFPVai0bsdl408e+Pf2iv2k7T4DeCPiHrngTwlpPheDxPq97o0og1K+EywsiRzYJiAF1CMdOJCQ3ygG7sGyuZ/7YPwe1nwT+x54gi1P4z+PfEknh+/huoZNQ1Fc3lvcXttCtteYXNykatvUsQfM+bgYQDWgJ6mf4t8TeIf2Uv2ONA8U+E/iL4q1TV/HSaJZWt34jv/ALfDoJmsmlc2sfl/JEkcbhUw2DtPOME2Qbs5f4b/AB88O+EPjX8OdE+F/wC1D4z+K1l4tvxo/ifTvEsV1shklwsVzam4iTyVDtny1ZjhcEkHgT1BrQ9k/ZO8Y+LvEfx9/aN0bxD4q1jVNP0PxHawaXaXt9LPDYxma/BSBHYrEpCICFAHyr6Cmt2J7Hivw9+KHxMvf2CfjH4xvPiJ4nn1/S/FkttY6rLq9w15awhtOxHFMX3ov7yT5VIHzt6ml0H1PTIvCH7Qui/s26n8b9A+K3jPxX8SfEXhO0ltNHWcSabZQzy28rNa2e35rqO2DqJCWd2LEAluTW1w0uL+xt4o8KeJ/EUVxo37T3xC8Raymkka94N8YT+bKl5ld8sPmrlI0O4bYix5XcwHykQM+pPHniiLwP4L13xnNp0+oDQ9OuNQFpbqTLcNHGzCNMA/MxG0cd6ok8D/AGRfhv4x1LVNe/aj+K1wq+LviPBGLfTokMcemaYu3yoSpA+crHH15ARcksz0l3G+xd/aI/5OQ/Zy/wCwzrf/AKRJQ9wWxF+174s8KeH5fDtn4n+P/jXwVHdrME0DwZEp1bWHJUI0cqqXiCncOfkYnAwRyMEcl+wh8W/GXivxL8Svhr4m1vxZq2neGLu3uNFn8Wx7dZht5jKDFdEkksAiEZPdugIUKI5G5+1p8QfiDe/Er4a/s5fDnxXdeFbjx5cSzarrdmdt1BZxdUhYYKsQspyCDlUGQC2R9hLuee6b8OtV+GX7fvw08P3/AMSfE/jOB/C2oT2t14juFub2BDFdhomnABkXcGYbhkbsdBRazHe6Oi+FPjb4v6trX7Vlr4Z1/Vda1zQNWnh8K2d7dPcx2kuLvy47eORiiDKphRhSVUEYo7h2OZ/ZO8Uab4w8UaTY67+1J8T7f4g/Z7iPxL4L8TTFY55jG2Vs0mTEOwnfhCZNqZwgzgQMyv2QvhBJfftI/GVpfix8RVbwJ4nsVBTXcHXQs14ANU+T/ShiED+Hh5P73AlqDehH+0l8Q9MsvEnjv/hF/wBpf4za54u0X7Xd2mkeDYfL0jQREGbyb8xhVkjTaVeTcWRVYuGYEEYI2Pi/8cvin4k/Y9+C3xM0LxbeaD4p17xbp1leXtjK0C3DIl7G3mohAeN3hV2iI2HpjAAob0BLU3fENh8UP2fP2mPhBp4+OXjLxlpvxGmvLDWrLXrwSW3nRLFukt4FASBczoyqoypQgsQSKNmG6J7S++JH7VX7Q3xJ8E2/xZ8VeAvBPwxmh0xbbwxeCzvr27cyqZXnAJ27reU7SCAuwAAlmJuw2RjftJ/FXXPg/qPw1/Z28R/HrxDoOmXlhNqHinx2Ld5dVngV5BDFF5CM8bM8ZTeoLAbCzEB943bQEr6mv+yD8a7fXfjf4q+EPhL4w698TfBUegpr2lav4gWY6hZzJNFFNbvJNHG8oJmVslcDaAMfNkT1Bo679hH/AJFn4s/9lX17/wBF21NCZ9NUxBQAUAFABQAUAFABQAUAFABQAUAFABQAUAFABQAUAFABQAUAFABQAUAFABQAUAFABQAUAFABQAUAFABQAUAFABQAUAFABQAUAFABQAUAFABQAUAFABQAUAFABQAUAFABQAUAFABQAUAFABQAUAeVftD/AA71jx94QibQ5wbrSJHuhbE4Fwu3BAP94DkevIrzM0ws8TS9zda+p9rwNnlDJce1iV7tRKN/5dfy7nxeQyMVZSGBIII5Br5DY/oJNNXQrNuAGAAOw/H/ABobuCVhtIY5vmAb8DT8xLTQbSGOJyq8dOM0xIN5xjj8hRcLIDgoDnlePwo3DZg/DYxjHGPehghtIYo60wFcgucDHND3FHYbSGc34zurZrFbZblDKsg3Rggnpnn0plQ1ZxdI2CgB8nAUHO4DBz9eKYkIrFDkAH6jNANXAyN0XCjpgccf1oCxreGb66h1aOKO42i4OxgylwfTgEd+/bNCJnFW0PQKRkKBk4xnPp1poTPVf2cPC+uat8S9P1rT7NnsNHd5Lu4PCIGjZVXPdiTwB7noM16eU0ZzxKnFaLc+K48zHDYbJ6mHqy9+pZRXV2abfou/6n2hX15/PoUAFABQAUAFABQAUAFABQAUAFABQAUAFABQAUAFABQAUAFABQAUAFABQAUAFABQAUAFABQAUAFABQAUAFABQAUAFABQAUAFABQAUAFABQAUAFABQAUAFABQAUAFABQAUAFABQAUAFABQAUAFABQAUAFABQAUAFABQAUAFABQAUAFABQAUAFABQAUAFABQAUAFABQAUAFABQAUAFABQAUAFABQAUAFABQAUAFABQAUAFABQAUAFAGX4o/wCRZ1f/AK8Lj/0W1AH59/szfDf9pv4kfsp23gnwB498FaX4H8TzX9nfvf2dx/allA07pcRwGMGOVZBuJ37WG4qGUYNQr2Kdrn0R8Qf2O9P1L4UfD7wf8NfE7aD4l+Fc6X3hvV7mESK1yGV5fOQdpZVWQ4BwQOCMqasK5F4V/Z8+MnjT4y+H/jN+0j4t8K3k/gyGSPQND8Lw3As0mcYa4kecB9+cNtGQSqcgLtJZ3uwvpoZFt+zf+0J8P/iz8Q/EPwX+IXg/S/DXxNvhqGoz6paTz6lpk7NI0klrGoETuGmkK+Y+05UFcjJVnfQd0Yug/sZ/EbQ/2OvGn7Oa+IfDc2ua9rqahY3hnnW0EC3NpIPNPk71crbPwqMMlRnGSC2lgvrc+r/B+kXPh/wlomg3rxPcabp1tZytESUZ44lRipIBIyDjIH0qiTx74x/A/wCIXij48fDP43/DvWfD8Vx4N+0Weo2es+cqy2c4ZJWiMSsTJ5csoAbaN2w5wCCmtbjT0scy/wAAPj38JviR4r8Xfs1+L/BY0LxveNqmp6F4tgufJtb1iS8tu1sN3JY4XKgAhSG2qQWa2C6e533inw1+1BP4C8NL4R+Jfg6Hxpp0zza013o8g03VAd22EYLSQooIBKjc5UHKcqTUNDmf2ff2e/Hngn4p+M/jh8VdY8MN4n8XwR2j6d4Wt5YtNgjUoWkzKA7yMY0JJGc7ySxbgS6g2cp+0BcQT/ttfs9WcMySTxR6vLJGpyyoYiAxHYZR+f8AZPpQ90C2Zt+IfgD8bPAHxf8AEfxZ/Zr8WeErePxtsm1/QPFUNwbN7pAcXEb24MgJLO2Mj5nbJYEKpZ9Auupp/GL9n74i/Hj9nST4b/EXxfoL+NRdjU4NQsLOSGwjnSRykRUlnKCN2j34DchirEHcNXQJ2ZwniP8AZt/aj+J/jX4XeO/it8QvAc03w/8AENjfPpmkwXMUEltFNFJPcCV0LSXMnkoNhVIhjgrk5Vmx3SPUfCnwR8V6F+1h41+O13qGkvoHiTw/a6Va20cshvEmjFuGaRDGEC/uWwQ5PI464dtRX0MDwF+y5qFpqnx5tPiJeaZd6B8XNSee1TT5pGuLe3Y3HMnmRhUlXzUZdpcBl9uSwXM74bfCr9sr4ZabpPw20v4mfDfUPBmiyxQWuqX+nXj6ulgjDbB5SkQ4CDYMuSBwG4GEk0DaZvfGHwH+1b4i1fxFp3gLxj8NdR8HeI7QWn9k+J9LnD6cpjCOY2hDiZiQW/e5XJxtAFN3BWO2/Z2+DyfAf4Q6F8MhrTarLpgmknuymxXmllaV9i5O1AXIHfAyeSaErIG7s8h/4Z1+P3wu+K3jXxd+zt418F2egfEK5+36nY+I7a4kksLss7NLbCJSrkNJIwDMq4YKVO0GlZrYLrqO+GH7G+o6X+z98QvgV8UvE1lqX/CX+JLvWLbVdORt6BktvIneN1UJKJLfe0allwdocgk0JaWHfW5g6h+yx+0l8SfDXhv4N/GP4o+EJfhx4bmty8ujWtyuratDbjbDHcbwI0+XjcrHnDEOwBos9mF1ujtvit+zl8QY/i/pfx9/Z58UaFoXii305dH1LTNbilOm6jaKAEVzCDIuAqAgDny4yCpU7m11Qk+jNjxF8Gvix8Xf2f8Axb8MPjb4y8PTa/4kkMtrcaHZSR2eniN4pYIhvIeVVliyWYBtrY5xmi10F7M47/hmf4v/ABK+AZ+DHxw8TeEra68ODT28H6x4ZW5aW3mtInjSW6EyoGbaQv7sLwzHg4NFrrUL2eh3Pwv0X9sC08QaXD8XPGPw1uvD2nRyLcvo1jdnUNTOwqhkMmyKIhtrExrjgjGDkCuGhw037Ov7QHgP40+PfHPwM8eeDdM0H4lvFPqv9tWk897p1wu8ma2jQeXIwaWVl8xgv7zDKdoYqzvoF9DF8J/sb/EXwx+yl8SPgE/ibw/eaz4r8QSalpt+0062/wBnJs9pn/dFkkItnJVVcAsuGPJBbSw763PcrvwN8UdM+BWh+A/h94y0rw/4u0bSdNsl1Kaz+2Wpe3jjWVArAHY+wruKEhWJ2g4IYjzLwF+z18ZdY/aC0j9oH45654Fj1Lw3ps2n2Nr4RtbhVvDJFJF5t1JOAxISV8AZGQuNoBBVtbsLq1ke2fF3w54y8XfDTxF4a+Hvif8A4R7xFqFk0On6nvZPs8pI53oCyZAK71BZd2RyBVMSG/B7w1408H/DHw74Z+Inij/hIvEenWSw6jqe93+0SZJzvcB3wCF3sAzbdxAJNCA8j/aI/wCTkP2cv+wzrf8A6RJSe41sO+OHwE+KuvfHTwn+0D8Gte8JRa9oGlSaLPY+J4Z2tGgLTESIYFL7/wDSJAQCnRfmwSCNa3QJ6WH/ALO37PXxG+FPxa+I3xF8eeLtG18+N0spRPZQvBL9pUM04aErsRA7lUw7EqoLYJIoSsDdzQ/aW/Z88T/FPV/B/wAR/hh4l0/QfHngW8a402fUI2a0uYnKloZtgZgMrwQp4Zxj5sgauCdjlvCnwB/aE1L9pDwn+0B8XfGHgm8bR9MvNNuNM0OG5hjtI3ilWJYDKpabLyszNIykZwMgAAs73YXVrGt8P/2f/it4F1n46a7ovjPQtI1L4kav/aXh2/hhe8aw+ec5nhkRF3YlAGC6g5J3YwxYLnP2n7Ofx++Inxg8C/Eb49eJ/h8IPh9M1zZSeFrO4S91KTKsouXmUBVDKDhMry4CjduCs76hfsaugfAP41/C79obxX8R/hX4g8GT+DviFqNnfeIrDWkuRew+XIzS/ZjEpUuRLMVZ2C/vMFTtBp2dwvocdpv7Jf7QHhGz+JXw38D/ABB8EW3gP4iXd9dz3l5YTS60iXEZRrbIURBWQ+WXJcrlnRVYkUrMdzQ1n9kf4kaj+zJ8LPgvBrfhpdb8D+J7fWtQuHuZxaywI92xWFhDvZ8XCYDIo4bnpktoF9T0v42fBPxV8SPjF8HfiFoeoaVBp3w91G/vNTiu5ZFnmSYW+wQBY2ViPJbO5l6jk84bWok9DkfEn7PHxo8B/GjxD8Y/2bPF3hS1/wCE0jU6/oXimK4Nm9wucTxtbgvuyWbBxhnfkq21SzvdBfuO8efs4/GbxZD4E+KNl8TNCtfjN4LFxG2qLp7R6XqFtM7k20kYBYKqOVDheQz5UFgylgueofCWz/aEjuNTvvjnrXgaUTJElhYeFrW6EUBUtvkaW4O9iwKjbtIG0YI5BFfqDt0PLf2Ef+RZ+LP/AGVfXv8A0XbUIGfTVMQUAFABQAUAFABQAUAFABQAUAFABQAUAFABQAUAFABQAUAFABQAUAFABQAUAFABQAUAFABQAUAFABQAUAFABQAUAFABQAUAFABQAUAFABQAUAFABQAUAFABQAUAFABQAUAFABQAUAFABQAUAFABQB8a/tD/AA31jw3401LxLbaXMdE1OUXC3KLmOOVx86Nj7p3ZIz1B4r5HNcJOlWdRL3X1P37gbPqGPy+ng5zXtoK1urS2a76WueR15R90FADl5Vx6AH9f/r00J7obSGOP3VBHrTEtxtIY5Tg5Oeh6U0Jq6EZSp6g+4oBO4lIYvSgAkZVXzHwoAySeB9adhLscn4s1i6glt007UVVGUsfJk+bPTkjtg8fj7UbGkYqW6OV82TeZCxLMcsSc59c+tBpa4m85J2qc/wCyOKAsOEkrAKpYsOPf/PWgVkMIIOCMEUihKAFVSxwKA2LFlCTeW6ySNCDIuXX7ycjnjkUxN3R6gc5ORig51sXdE0y61rWLLR7GLzbi9nS3jTcF3M5wBk8Dr1q6UHUmoLdmGLxEMJQnXqO0Ypt/LU/QDwn4Y0jwfoNroWi6dFZwQINyRnducgbmZsAuSf4iBn0HSvuqNGFCChBWR/L2ZZhXzTEyxOIm5SfV9uiS1svI1t6btm4bvTPNanDZjqBBQAUAFABQAUAFABQAUAFABQAUAFABQAUAFABQAUAFABQAUAFABQAUAFABQAUAFABQAUAFABQAUAFABQAUAFABQAUAFABQAUAFABQAUAFABQAUAFABQAUAFABQAUAFABQAUAFABQAUAFABQAUAFABQAUAFABQAUAFABQAUAFABQAUAFABQAUAFABQAUAFABQAUAFABQAUAFABQAUAFABQAUAFABQAUAFABQAUAFABQAUAFABQAyWKKeJ4J41kjkUo6OMqynggg9RQBneHPC/hnwdpUeg+EfDumaHpkLM8dlptpHbQIzHLERxgKCSSTxyTQBqUAFABQAUAFABQAUAFABQB514a/Z5+DXhD4ian8WNA8D28Hi3V5p7i61SW5nnkMkxJlaNZXZIi24g+WF4JXpxSsO56LTEFABQAUAFABQAUAFABQAUAFABQAUAFABQAUAFABQAUAFABQBz/i34eeAPH6W0XjvwP4f8RpZF2tl1fTIbwQFsbiglVtudq5x1wPSgDdiiigiSCCNY441CIiDCqo4AAHQUAPoAKACgAoAKACgAoAKACgAoAKAKmraRpWvabc6LrmmWmo6fexNDc2l3Cs0M8bDBR0YFWUjqCMUAUPCvgrwb4E06TSPBHhLRvD1jNMbmS10qwitIXmKqpkKRKoLFUUbsZwoHYUAbVABQAUAFABQAUAFABQAUAFABQAUAFABQAUAFABQAUAFABQAUAFABQAUAFABQAUAFABQAUAFABQAUAFABQAUAFABQAUAFABQAUAFABQAUAFABQAUAFABQAUAFABQAUAFABQAUAFABQAUAFABQAUAFAFe/sLHVLKbT9Ss4bq1nQpLDKgdHX0IPBqZRU1yyV0a0a1TD1FVoycZLZrRo+WvEnw0+HnxDutWuvhzftoeu20xi/sHUES0R/LHzmNTyM7SfYg5wDmvmq2DoYpyeHfLJfZen3H7PgOIM1yOFKGbR9rRkr+1hebV9rv5281a1zw+9tVsbuWzM6TGJipeJgyk+x6Hnv0/nXjSioux+j0ajrU1UStfo9yHhRkZO4Yxjip2NNxlIY4AMud3I7Y7VW6J2Y2pKFALHApg3YUlR8vJAP0o0Fq9QJAG3YPqTzQHmG44xgY+lFwsZniPTZtX0829uwWRGDqpbCtjsfzP4099BxfK7nncsUsEjQzRsjqcMrDBBqTovcaQRwQR9aAEoAUAngDNACuctnOeAM/hTEhVj3AHegzzycUA3YCpRef4sYwe2M/1FAXuTafqFxpt0l1buQVPzLnhh6GgGro7FvGWmBbYgMTKR5o5/cjvk4+b8Pegy5GbPhy08W+Ptbi0T4ZWV7e3sIW5nntCI3t4w4G5Wcrg5I5yOoHet8PRqVp2pK78jzM1x+Dy3DupmElGD011TdtrJM9F/aR+M/xK8L+MbzwBoHjx20qDS7fT5mgnjkndwoMrSuoykxYFWwQccdzXp5jjK1Ko6MJ6WS/zv5nxnB3DmW43BxzDEYf945ykrppJdFFPeNtV5+h498LPGvjPw/8RNC1bw/fm41EXqRxx3k/7mXzDsZXLsAAQxBbIxnORXnYWtUp1oyg9b9T7HPMtwWLy6rRxEbQ5XdxWqtqmrLpbY/UWNmaNWdQrFQSAc4P1r7lH8ttJOyHUC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p+KmvfC5PFWleE/iNoSTfa4BPaXqhy6SNIYxGfLw4B5Oc445HevMxlTDe1jSxEd9n+HQ+14cwedPBVcdlNS3K7SjpZpK99dG16X8z5d+KnhbSPBvjjUfD2iXN1La2rhVFzGVkQ7QcEkDcOeGAwRivmsbRhh6zpwei7n7Pw5mNfNcup4rEpKUuzunr+HmujOSDEDHGPcVy3PbsOAVzhQQSeB1o3DVbhgIdpJyRzx0p7C1YAR4yzH8ulLQbv0AAFGCnuDz1xg0+guuoypKFJB5J+bv7033ElYSkMKAOI8Z25g1RbkR4E6A7s9WXg8fTH50zSGqsYJYOFDHBHGfxzz+ZoLtYCijpKh/P8AwoC/kInAY9CACPzFAMUSEALhMD/YH+FAWLdlpep6zdmz0rT5rqUZOyKMkgepx0FYYjFUcJDnryUV56Gc6sKMeao7Ifq+g61obRpq+mXNqZAdplQgNg9j0PGKzw2Ow2NTeHmpW7MVKvTrX9nJMzq6jYKAL+na1q+hTG40TVbuwldQGltZ2icj0ypBxnNXGcoO8XYwrYejiY8teCkuzSf5lFmZ2LuxZmOSSckn1qTZJJWQlIZ98fsffGTUPiF4WufB2s2SJeeFoIIormLIWa3bcqBgTw67ME9CMdDnP1mUYx4im6clrG33H4F4g8PU8pxUcZRl7tZttPpLd28nf5H0NXrn54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5n+0JodhqXw2v9VnskkutHMd3byj5ZY8SLv2P1XK5/IcHArzszpxnh3JrVan1/BGMq0M3p0IytGpeLXR6O111sz428Qa7qXiXV7nW9XupLi6uWBeSQgsQAAoJAGcAAdK+Rq1ZVpuc3qz9/wWDo5fQjh6EUox6L73+JnVmdQ4YUq24HvinsJ6qw2kMKAHEbQQTyfbpT2FvqNpDHKVGdw7elNCd+gEDICHdnpxzRbsF+4xiQpKqWIBwB3PpQNnnev6ldalfsbmFoPK+RYWOdnrn3/+tQzaCsjMpFBQBJubySNxI3evA/z/AEpi6kdIZ9j/ALHPgjwvrmmpcapbx3DtBJdPGTgTSCUoC3OSFA6dMnNeFlWX4fPOIq1LMFzRpRTjF7O9tX33v81fY/KvEDNMXgo2oO13a/ZWvp69zsv2qPh74NsvCLXNrZW9mZoZy0ScKDGm5ZVHYqeDjrmteLcqweR43CYrLoqEpy5XFbSWnT52fqup4/AmcY3EYiVOrJyStq/N2tfz6eh8EhYwNxbI9McmvZP2zUGXoyDhuw7H0oBPoG8SIFbC45B/AD+lAWswChSHYbkHp39qAvfRAzBxli24DrnOaAtY/Tj4LaT8JtJ8MRRfCz+x2jnt4J7x7KUSTOzLlTMSS4P3sK2McjA6V9tg44eEP3Ful7fqfzDxHXzbEYpvNea6bS5lZaPXl6dtVueh12HzwUAFABQAUAFABQAUAFABQAUAFABQAUAFABQAUAFABQAUAFABQAUAFABQAUAFABQAUAFABQAUAFABQAUAFABQAUAFABQAUAFABQAUAFABQAUAFABQAUAFABQAUAFABQAUAFABQAUAFABQAUAFABQAUAFABQAUAFABQAUAFABQAUAFABQAUAFABQAUAFABQAUAFABQAUAFABQAUAFABQAUAFABQAUAFABQAUAFABQAUAFABQBheO9dufC/gnX/ABJZQrLcaXplzeRIwypeOJmXdjtkDPtmgDBsNBh8H6J/wm+p+J/EWpXVjp819qLSalJJBefuy77bZiYYgCMoIlTGAM7SQQCv4e8aeMBqfhiPxVBpBtvGEEstpFYxSJJYOsJnWKR3dhPmMMC6rHhl+6Q3ygGB4e+I3xN12DwXNs8MQHxtp8s8a/ZbhvsDxRo5kJ80eeHG8iP92ULKPMfaWcAuWXxI8batB4X02yg0OHVNY1DVtMvZ5YZnt4nsnkUyxxhwzBvKJ2Mw6gbhjJAGaP8AEjx3JFoerazDoP2G98Ry+Grm3tYJvNd0kmi+0pI0mIwZIh+5KuduT5mTtAAvhD4s+I/FGq6Xdw6RNLpGr3ctv9ni8PX6NZwgSeXO98/+jygsihlVVx5nDNs+YAPCvxH8datB4Q1fV49BjsfF0txZRwW1tMZbWZIZZElLtJh0YwNmPapXcMO2CSAa3wQvvFWq+DW1PxPrdvqJn1DUFhKW0iSR7L24RgzvK+5flARQF2KAvzYzQBk6F8R/HNxpPh/xbrCaE2lazrY0Z7O2tpluIg88kEcwlaUqf3iplPL+6xO/jFAFmx+J+qHx9p3h6bUdG1Kw1O/u9OI06wuitlLHFJKim9JME77Y9rxKqMjP3CkkA5y/8Z/E7xF4B8M+K01jRtIOteINKto4bayndkQ3YjYySfaF3o7KC0YA+QshY53AA3NR8ca54b1rxZbrbwahqkR0HT7QGe4jtpby7JiDGJ5XWGMOQxEYDEDDMxwwANTW73xdpN/4VtvEd5p15JfeJEtEn04XdipgNnPId8InYMweLGHZ0Kn7oIBoAy9O+InjltLsfGGppoR0W48RPoktpBbTC5EZvns0nEpkKghwhMflnKhiGBIVQBnh/wCLPiPxDrdncWOkTT6PfarJYLbR+Hr/AMyC3VnjF09+f9Gb50DMgX5VfG9ihyAdL8L/ABH4r8Y6J/wkuvnSoLW5knitrW0gkEi+VM8Zd5GkIO7YSEC8f3jnAAMSx+J+qHx9p3h6bUdG1Kw1O/u9OI06wuitlLHFJKim9JME77Y9rxKqMjP3CkkAk0P4k+INW0PwNqEltp8c/ijU7qxusROUjSOK6dSg35zmBM5J4LdMggAn8B+PfEvi3xHe+Hry102B/DKvba9JEjlZrxpGEItsv8ieWhkbfuP7xE4KsaAM/XfHOs+HdT8dXemWUF1PpupaDaQRXV3ceVIty0EbjBZkh4lb5o0AzhmVyOQDE+JfiPxpc+DPHnhHVNQ0k3elR6cz3lpYyxR3NndtsaIxNOxRso4Lb2DI2NoJJoA6Tw7qnibTPEWq+DNOg8J6dovhOytZ5jDYyWkczTRu7KiiQrboGVmLnzMA/dY5NAGTp/xb8WTTazpthBpvia8g0GXV9OfTdLu7SGaWKQRvHG0rOLtCXQrJCw3YIAywIAKniLxp4x1bSNCl0PxzoUkr+LrPTZpbTTLq2kTJ5hubZ5xJEVdX3xs2XUr9zuAdQ/i7xu/irxHo0L6Itl4Y0+2u55ntJWlupJYXbYiiUCNd0ZOSW4IXBOWoAh/4WnqNnp3g7VtRs7Y2+teGbzXtREKNvVoLeCXbFlsAHzXGGyeF565AKHijXPig/wAJNd8WT6noVh9p8PXGoW6WdtOLiwJjDqgl87Er+WWHmgR7XVWCODgAG14e8U+J4fEFr4U1q5069I8MjV3uYLWSFml87Yq4aV+NuM85LZPAOAAZmg/EHxx4pk8F2Wmx6Jay+IfDba7fzzW8siwFWgBWKMSqWBM2AC/H3snG1gCv4T+LXiXxNqWm3tto01xpWrXU0C20Xh+/RrSICTy53v3/ANGkBZFDKqrt8zhm2HcAbfwz8ba74qmng8Q3ukw30UCSXGjrY3Fnf6bKcEpIkzsZ48MAJlVEJU4Bz8oByPxD8Q+LPFXhPXb+FtKtdA0/xJbaUtu9vI93ObfUYY3l80SBEHmq2E8s/KM7gTwAamrfFnxGPEWrW+gaRNdWeiajFpz2cXh6/u5r1hsM7rdxfuINokO1GDk+XliocbQDpvGniTxRYeKPDfhXwwNLjk11L1pbq+hklW3ECxsGEaOhfIZl27l5IOflIYA5q2+K3ia+8RTxWGkyXNhaa82iyWcHh7UJJJESbyJLn7cv+jIFfdIYyD8iEFwx4ANTw/4j8Y+MtAl8WZ0e38P38d2ILIwS/bI4FWRUlabzCjMzICY/LAVX++SvzAHLeCPHXiTwX4N8Dp4gj0y50i+8JvdQRWkMi3FuLSyilXfIzlZN8YbICJsYgAuBuIBd0z4s+MZtLu9VudJ8+JtAu9XiYeHdQs4LGeKMSRwyT3GEuVYFhvj2EmPhcOCoBq2PjD4hanceH9DgfQLfU9fsJtbeZrOaWDT7JBEBEU85WuJTJOg3ho1ABOzjBAMzUT49X4p7tNudAt9Yj8GRPdyz2801szrcy5WONXRgGbuXJUdn60AQyfGjX9ahsP8AhG7BbWaTw9Z61OraFf6t5k1yHMduPsmPJA8psyOTncMIdrYAOr8X/EK+0DwXouvRaPPa6hr01pax21xaTTvZyzpvbzIYh5shjAbMagFmGMrnIAMiw+Jfikvpdpf6WN134lh0g3k+jXenJdWslrJN5kUFw3mI6uhQ5LqduR97CgDdT+JfixGurTSrLSjcjxmPDFu06SbFha1WQSuA2WZXbJAwGUbflJ3AAn1Pxp49in8SDSxoUsXgq3hbUfPtZVOpzG3W4lSEiU/Zl8tlCswm+ZuRheQCCT4geN9evvEEnhA6HBp+jaTZ6rANQtJpJrnz4GlETFJVWP7mN/zYz91sUAc74j+J174suoLjRNGmnh0Ozsdch09tCv8AUft13NAJ4YzJbDZAUDLtaTeN7B9n7tTQBr6x8XvEv9r6svh7QrqW30SaC3bT/wDhHdQu7m9kaKOWVRcQjybZgsoUK4c7lJbapFAE+t/Efxrp6+Kdct4dEGkeFNbg06SB4JmubyJ1tmfDiQLEyi4JB2uGPBCYywA7xT8RvGmkT+M9RsINF/svwXd2olimhle4voJLe3mkRXDqsLr5km1ysgbcoKLsLOARat8WfEY8Ratb6BpE11Z6JqMWnPZxeHr+7mvWGwzut3F+4g2iQ7UYOT5eWKhxtANTS/GXiPVvGeoeFtS1PTdEP2i5gtbCWxlivpbZVYR3ltcSsYbnJUMUWIhA3zHK4cAsfDu0mt/EPiMaXq2rXvh63MFjAdTv5rxzfwmVbto3mZmCAmJCM48yOTAAHIBzunWeqeMfBet/EC58W63Y6ulzqT6eLXUZYrfT0tZ5Uhia3UiGYfugXMsbFt7A8BcAGjo3xQ17U9M1K/lsLKJ7TwXp/iSNPLfi5njuGdG+b7gMKgDg8nJPGADP1H4teJp5LSw0W1hiu08P2er3TL4f1DU1mnuVcpAq2v8AqF/dt88jNncAFbaxoALXxt4v+1+Nda03SdQlvItN0K5tdIuElmNk88bGb9wuGLICWZE2s5j28EggA7Lwn4ov9b8KXutW+o6R4iuIDL9n/syOS0ErLGrCGWKVna3lDEqVZiRwSASVABx2nfFbxI/h6SWa60O+125udO0yDTxYXOny6be3TFSt5BM7SeWow6uNvmBWCgcNQBc1/wCJHi3wnY+JrDUrfSNQ1jQk0y7t5oYpba2uoLu48rDRl5GidSkgzvYco2Oq0AYfxI8ZfEPTfDXjLQbjV9Lt9T0iz06/hv8ATrWeHMFzM8bRgGYskitEcSBiCp+6D0AOw+Kd54h0b4SaxeS6wq6rBboTeafG9oN3mqMovmOycHH3z39cUAYniL4r+JbbxBrlp4e0iW7t/D11DaNZxeH9QvZtQk8uOWUJcwjybchZQqhw5JGW2qRQBr6Z438Q3PxDn8MarcaTpUIu5orTTruynjur62SHcLi2uS/lTndgtEiZRc7myvIBF4w8R+KdX1PxJ4X8LtpVpbaDpAn1Ca/t5JnuZJ0kKQxBJEEYCRsWkbfy64Q7TkA4I+Kb6/8ACXhXwXYWnmRaR4Y0fVriN9Bv9UjvZmiPkW7raYESBod5ZyQTtAVgr0AdBYaj441Pxz4l1rwvDpulXU3hjRL2e11i1lldJSLxltyqPGUOSwZzkqVHyHJwAael/EnxX47Uz+BbbSrGKz0Oy1e5GqRSTtPNdRtJHbIY3TywqoQ0pD8sMIcHIBb0f4oXmv3LT2NlBFZTeDrbxLAsgYyrNK0v7tyCAVAjUcAHOeemACtonjrx141FhZeGRodjdJ4b0/WtQnvbWaaJri7VjHBGiSoyL+6kJcs5A2jaeTQBgapr3i/wv4o+J/inRBo4t9Hi0++vbe6jlle5CWSs0cbqyCM7Q2HYPkkfKAMkAd4u8e6lqfiq5utM0S41C38HXkawacugahetfXLQxyPIJ4R5EEiRzFY9+/BLMQoKEAHVaZ438Q3PxDn8MarcaTpUIu5orTTruynjur62SHcLi2uS/lTndgtEiZRc7myvIBPrev8Ajq78d3vg7wnPoNolpoltqguNRtZpy8sk1xH5W2OVMKfKU78krg/K+4bADK0j4j+KvHraVaeC7fS9LnufD8Ou3cupwyXSI0rvGluixyRn78UuZM8BV+U7uADO8O+NfFfjb4ieGL/S9St9N0q+8NXV9c6bNbyTgOl3bxTLuWVFZwQwjlKfKpbKHfgAC+FPi94n8RnTtXTR5JdN1eK4kSCPw/qEP9noI3khlkvZP3E6kIEYIE+aVdpYKSQC54Z8e+PNTbwg2rHQIl8b6PNeWi21pMxsJ1gjlQyFpR5yMGYlAIypwoZvv0AYXgvxH4sf4c/D3VNf1hdSl1jX7aESK91BKsbCckSus/785Xo48vGAUJANAGx4Q+LPiPxRqul3cOkTS6Rq93Lb/Z4vD1+jWcIEnlzvfP8A6PKCyKGVVXHmcM2z5gDF0H4h+L9K8BeE7mfVbS0tr2wuJbnX9btLm9txci4VIoZpI5E+zht/+ulYr8uACaAPQvHvinXdCsfD/wDwjyaa91rmrW+ml7nfLDGsscjeYNhUtgqCBxuGRlc7gAc9dfErxTpUmpeFby20u78Rw6xZaTZ3MUMkNm4u4vMSaSMyO42Ksu5A53FBhl3ZUAdd/EfxRouoy+GtUh0u51Kz1vRrKW6gt5IoJ7S+kK7liMjNHIu2QYLuOFbvtABJ4m+JXiPR18Zf2dp2nXEvh/VdHsLKOUugmW7NsHEjgnB/fttYLgYBKtgggG94r8ReIfB/g5Lqb+z9U165urfTrUxwPa2slzcTrFEWQvIyopdS3zknacEZGADgNS8T+JPAfi3xvr+uNp2q6hb6JocNsbOzmgiczXlzFHui3zScPJyFLFgOBk4oA7jwB4r8Qa7fanp2t2k0sdokE1vqP9gXukxTCTeGh8m7JYuhQMWVipEi8Ag5AO0oAKACgAoAKACgAoAKACgAoAKACgAoAKACgAoAKACgAoAKACgAoAKACgCrqhsBpt02qQxy2awu1wkiB1aMAlgVPUYzxUz5eV82xth/autFUXad1azs79NT46vfBdh8WbfW/Fvw7srKyvbK4lll0GFm82S2yuyWNTxuPz5VeM4AAJAPycsPHGqVXDpJr7Pl3P3ulm1XhqVHA5rKUoSSSqu1lLW8W97bWb13bdk2vKWVlYqykEHBBHINeWfbJpq6FIBUMMDsRQHWw2kMdgrgkDnpn+dPYW4DZjkNn60XB3ExnoDzRYBSoXIZuRxgc0WtuF77CbmIxnj0FFx2AMw6HGO/ei4rXPOvExmOu3ZnK7twxj+7tG38cYz70Pc2p/CZdIsKAFVsZ9DwfpQAMNpx+NAI7j4c/FrxD8OpQNOZ3hDmRAkpikjY9SrjpnuMYrx8wyhYutHFUKjpVY7Sj+uq/PyPKzPKKGZxcaqXzV0/VGr8R/jj4q+IMEttqBmiRwEkaa4MsjoDnaDgYXPUAfjWeGyaaxKxmPrSrVFs3svRXf8AXQ5sryHC5Xb2KXyVlfv6+p5kzbjnAGBjAr3D3krDon2MM9O/+NMTV0AhkJI2kEev+fY/lQHMhpBU4NIYlAHuH7Lnxw0v4Q+JLqw1/Ty+ma+8MM92smGtCpIDlcfMvzHdyCAMjPQ+plmNjhJtTWj/AAPh+N+GavEGGjUw8vfp3aX81+nk9ND9CbW5t722ivLSdJoJ0WWKRGDK6MMhgR1BBBzX1yakro/nmcJU5OE1ZrRrsyWmSFABQAUAFABQAUAFABQAUAFABQAUAFABQAUAFABQAUAFABQAUAFABQAUAFABQAUAFABQAUAFABQAUAFABQAUAFABQAUAFABQAUAFABQAUAFABQAUAFABQAUAFABQAUAFABQAUAFABQAUAFABQAUAFABQAUAFABQAUAFABQAUAFABQAUAFABQAUAFABQAUAFABQAUAFABQAUAFABQAUAFABQAUAFABQAUAFABQAUAFABQBFd2ltf2s1jewRz29xG0UsUi7ldGGGUg9QQSMUActpPw5tdL8m0fxPr99pFrFLBbaRd3EbWscTqU8tisYlmVUYqqzSSAcHllVgAHh34a6V4fvrG8Os6vqSaPDJb6Tb30sbx6dE4wVjKorv8AIAgaVnYKMA8tkAdo/wANtD0SLwrFaXd+48IW0trY+ZIhMiSRiMmXCjJwONu3mgA034baHpd7pd9b3d+0mkX+o6jAHkQhpL1naUNhRlQZG2gYIwMk0AEfw20KPT7HTVu7/wAqw12TxBGTIm43DzSTFW+X/V7pWGBg4A57kAm0bwNF4f1M3Oj+I9XttM+0S3K6KpgNkjyBi+0mLzlUuzOEEm0MeAFAWgCHTPhtoelad4Z0y3u79ovCty91Zl5ELSO0csZEmFAIxM/QLyB75AL3hfwlB4TN7DYavqE1ld3M11FZT+SYrR5ZXlk8orGr4Z5GOHZscYxQBxnw6+Fd5YaPo0ni7U9VaTSr66v4NHkmga0gnaaUpKDGm9jtfcA0jKpbgAgAAGzpnwl0fSr/AEq6h1/W5LXQr6e+0zT5JYfs1q0qyq6ALGHdf3zYMjMy4ADAFgwBaX4aaJH4IsvAsF/qMVtp0sNxaXavGbmGaKcTRyAlChIcDqhBHBBoAZdfC7QtRi1ldX1DUr6bXYbKO5uJJI45VktQfKnjMSIEkDEPkDG4DAA4oAnTwEs0unXGs+K9c1efS9TXVbeS7NuuJBBJCE2xQooTbKxwADuwc9QQDmvA3wsu4dPs5PFmqatiy1y+1eHRzNAbRJTeTvBLlE8w/K6SbDIVDkErkcAHUaX4Gj0TVXvNH8S6xaae91Leto6GBrPzZMmQjdEZVVnZnKrIFDMSAKANDwr4asPCGhQeH9Nlnlt7d5XVp2VnJkkaRslQB1c446Y+tAHPaZ8JdH0q/wBKuodf1uS10K+nvtM0+SWH7NatKsqugCxh3X982DIzMuAAwBYMAM0/4RaRpt3p09v4j137Po17c32l2bSw+RZPOJg6qBFudR57bfMLldoAIBYMAaOg/DnRPDeoadqelXmoJcWVlJY3DNKrf2gryGUvcZX5pPNeWQMm35pZOzbaAG6n8N9D1abWp7i7vlbXbvTr25CSIAj2bxtEEypwCYl3ZyTk4I7ACa78NdC8QPr8l7d36HxHDZQXXlSINi2rs0ezKnBJY7s5zxjFAFyXwPolxe+I7y6+0TjxTaxWV/CzgR+Ukbx4TADDKyNk5PbGKAMay+FFpaXH2+Txn4muL5NKbR7e7e4gjkt7cvG67BFEiblaIHcyksGIfeAoUAfJ8KNLuba9N74h1m51S9v7TUW1dzbi5jmttvkbVWEQ4UKRgxHO5s54wAbGl+DtP07UdV1Wa8u7+51q2tba9a58vEggjZA21EUAsHYtgYz0CjigDD0T4Q6JpFxpst1rut6vDpFhNpdlbahLC8MVpKqq0W1I13DaijcxLEAAkgAUAWrD4aWVnpF34buPE2u3+iXGnTaVFp11NCYra2kAUqjLGsjFVG1WkdyBnnkkgELfC2FprG7bxp4j+2WllJpkl0r2qS3Vm7K3kyFYAAFKfK8YSQbm+fJzQBf8P/D3RfDVxolzYXN67aDoraFbCV1Ia3ZoWLPhRl8wJyMDluOmABNL8BQ6JfSSaR4l1q00t5ppxo8bQfZI3lDb9hMXnKN7tIFEm1WPACgKAB3h7wJBoesHXrzxHrOt3yWQ063m1J4S0FvuDMi+VGm4syoS0m5jsHPXIBl6r8IdH1SS9iHiLXrTTdQ1FNWn0y3mhFu12HRzJlojIAzoGKb9m4k7QTmgDUm8DRprtzrmj+JdY0f7fNFc31pZmA293KgCh2EsTsrFFRWMbJuCjOTzQBoah4asNS8Q6R4lnlnW60VLlLdEZRGwnVVfeCMnAQYwR3zmgDPg8CxWGtT6ro/iTWNNt7y7F/d6bbmA21xPxvc74mkTftG4I6g8nGWYkAg0z4c2ejTSRaX4j1q30h5J5U0ZXh+yRNMrB9pMXmhdzs4QyFAx4UAAAAktfhxoFtB4XtjJdTxeE7B9OtI5ijLPC0CwN5w24Y7FHTaMk8Y4oAhsvhvBZ6Re+HD4r1+40W50+fTINPmkt2js4JBtAjfyhKxRflUyu+B1yeaAJ9R+H+nXkWiNZatqel3/AIfgNtZahaNEZxCyBHjcSRvG6sFQkMhwygjBFAE2n+CLKx1ddcl1XUr29Gkro7y3MiMZIlkZ97bUH7wljkjAx2oAzbT4WadpNtpMfh3xJrej3Ok6XFo63ls1u8txaxnKJKs0LxkhtxDBFI3NggMRQBua74W0/wARaGuh6jPdHyjFJBeJIFuYJ4yDHOj4wJFYA8gqeQQVJUgGXf8Aw/8A7W0mHT9V8Ya9dXdpqMep2mpt9lS5tpkAVQgSAQ7du4ENGch2z1GACGz+Feh2iR79U1a5lXXk8RyTTzIzy3ghERLYQAI2NxRQoBOF2qAoAH698M9J13Ur/UBrGr6fHrUUcGsWtlNGkWpRoNoWQsjOmUJQtE0bFTjPAwAYE3wvv9W8ZeK5J9T1TRdB1Sz0+zSLTZbdEvIY4nWSJgyO8QUEKCnlnDHBOBgA6O++Hli18uoeHtd1Xw3M1nHYT/2X5G24hj4iDrNFIAUBYK6hWw2CSAoABLeeBo5ddu9f0nxLrGjS6l5R1CKyMBiu2jXYrMJonKNsAQtGUJCrk5UEAEWofDbQ9S0nxFo893frD4m1BdSu2SRAySqsKgRkrgLi3TggnluemABdW+G+h6zZ+KrG6ur5Y/F7xvfGN0BjKQRwjysqcfLEp+bdyT24ABJN4GjTXbnXNH8S6xo/2+aK5vrSzMBt7uVAFDsJYnZWKKisY2TcFGcnmgBsXgKH/hILTXdQ8Ta3qS6fcz3llZXckLQW00qurMpWISthZZFVXdlUNgAbVwAbOi6OuiwXFvHeS3CT3c92A8UMYjMrl2VREiAjczNuYM5LEszE5oA4bxj8LL29a7fwnqUkVhq9wZtc0Ca8a3s9T3Z3nzkjeW3ZiQXEY2yAFWX5mYgGlqfwztPEMi6hd6hf6FPd6THpOpWWj3Mf2ae3UsRFueEPhfMcK6CNtrEcdKALMnw5s4n0650TxFrGjXun6bFpP2uzNu73FrHyiSrNFJGSp3EMEBBdsEBiKAHyfD62+3alqdn4k1yyu9Vgsop5reaIOGtSTHIC0Z+Y5wynKMMgqQTkAtaL4LtNF03VrIavqd1c63NJcX2oyypHdSSNEsQdTCiKhVEQLsUY2g9ckgGRN8JtI1Fb2bxBr+tavqF3BbwRajcPBFcWYt5GlhaEwRRqrpKxcMVYk4Byvy0ASz/C3SL7TNWsdW1nVtQutcktXvdRneFbh1t3DwxqEjWJEUg8Kgzvcnk5oAta98OdB8Rz67PqMt5nxBpkGl3IjkVRHHE0ro8fy5DhpicnI+VeOuQCzq/g6DxB4OufB2va1qN9HeRGKa9fyUuW+bcG/dxrGCvGPkxwMg85AK1x4DU6xca3pfirW9KnvxD/AGitobcpfNEoRXcSQvsfYApaIoSAv91cABJ4BguddttY1HxLrd9b2N++pWmnXEkLW9vcMrruVhGJiFEr7UaQqMjAwqgADfEPw8sde1W41eDXdY0iXULMafqK6fLEi31uC21ZN8bFWUPIBJGUcByN3C4AIU+GdjZR6U2g+I9Z0e70rSodGF3am3eS4tIseWkqzRPGSDkhggILtggMRQAzVfhha6nqV7qcXi3xFYy6pp8GmX4tZoALmCISAbi8TMrHzXy6FWGflK0AO1D4XaLPKkmiarqvh4HTY9IuU0uWNVurOMERRv5iPgoGcLIm2QByN3TAAaj8LdDu7m0m03UtU0aK20oaHJb6fLGkdxYKcrA5dGZQo3APGyOA7YYHBAAz/hVmm2semnQvEeuaNc6fpMWiNd2UkBlubSIDy1lEkTpuU5IdVVhvbBAOKALN98N9F1G18U2tzfagR4uto7W/cSJuRUg8kNH8nDFeTncM9scUAPn8BQjWLjWdG8S6zo0l8sIv4rNrcx3hiUIrOJYnKNsAQtGUJCrzlQQAEngGC51221jUfEut31vY376laadcSQtb29wyuu5WEYmIUSvtRpCoyMDCqAAYmu+Atb1/4j6lrEeu6xoum3Ph21037Vps1uHmcT3LSRkSI5UhZIyHUKRn5W6igDUvfhjoxNhL4d1TVPDc+nacNIim0uSLebIY2wt5ySKQpGVbG8EnDcnIBKvw50Wyu9Cu/D95faKfD9q9jAlmY2Wa1do2eGXzkcsGaJCWBD5yd2STQAaV8PrfRGe00zxLrMOjnzvL0cG3NrD5obcFYxedtBdmVTIVBwAMAAAEmn/D7RtNHhMQXN63/CHWbWNjvdD5kZgWEmXC8nagPy7RnPHagCjp/wAK9I06y07S01zV5rDR9UTVdOtpGg22rL5mIlZYg7R/vW++zNwvzdcgF/RvA0Xh/Uzc6P4j1e20z7RLcroqmA2SPIGL7SYvOVS7M4QSbQx4AUBaAMpPhLaW/h6Dwtp3jPxLZadFbT2UkUUtswngldmKMHhYAqGZQ6BXweWJAIAE+IPgu+1bS/CejeGVntIdH1qzmMttKiyWlvFFIodfNyGKkp8pDZ7qwyKALP8AwqzQpNHvdPvtR1S8vr+/TVJdXlljF6t3GFEMqMiKiGNUVVUIEwCCp3NkASf4V6Pd6ZfW17rWr3Gpahd219LrDvCLwTW7K0DJtjEShNoAUR7eWyCWYkAanwo0Y2Wq2t7res3sutX9lqN5dXE0Rlea1eN48bYwiqfJQFQoGMhdvGADofE/hvTvFuiXGhaoZ0hn2OssEnlywSoweOWNv4XR1VgeRkDIIyKAOfj+FOizPrc2vazrGuTa/Z29leSXssSkJC7tE0YhjjEbKZMgqByobG7cxAN7QNDvtGWYX3ivVtbaUIFbUFtlMQXPCiCKMc55JBPA5oA16ACgAoAKACgAoAKACgAoAKACgAoAKACgAoAKACgAoAKACgAoAKACgAoAw/HU/wBm8Fa/PuAMemXTAnsfKbFY4h2ozfk/yPRyeHtMxoR7zj/6Uj4F0HXtX8Matb65oV9JaXtq++OVD+YI7gjgg8EcV8NSqzozU4OzR/TuNwVDMKEsNiY80Jbp/wBb9n0LnjFo5/EV3qKoiJqW2/QRD5R5yiQqAfQsV/CtMRZ1HLvr9+phlScMJCk3rD3dd/ddr/O1/mY424MZODu644/OsfI7/MERgwZhhQcknpRawN3VkR/WpKCgByEc7uQBnHqaaE/IbSGFAGXr2uRaPAArBrl8NHGRkEbhnPoMZFMaTkcNqWoNqN7LePEqeYR8mSQMAD+lBqo2Visdhw3T1FAxS2048seozQFribkznYfz4oDUVnVjkqST3J/wxQCVhNoblcD2zQA7bGVLZbCkD65/l0/lQK7GkDBZc4BA5/z7UihtAC5ONuTjOcUAK4xtIOQRx/X9c0xIRVZ2CIpZmOAAMkn0pA2krs9W+CHwE8e/FLU4dY0eztrbSNOvY1uby9x5W5SGaNUIPmMABlcY5Getd+CwNXFS5orRPdnynEvFOAyOk6NaTdSUXaMd9dL36Ls/u2P0mVQqhVAAAwAO1faH81t31YtABQAUAFABQAUAFABQAUAFABQAUAFABQAUAFABQAUAFABQAUAFABQAUAFABQAUAFABQAUAFABQAUAFABQAUAFABQAUAFABQAUAFABQAUAFABQAUAFABQAUAFABQAUAFABQAUAFABQAUAFABQAUAFABQAUAFABQAUAFABQAUAFABQAUAFABQAUAFABQAUAFABQAUAFABQAUAFABQAUAFABQAUAFABQAUAFABQAUAFABQAUARXNxHaW0t1KsjJCjSMIomkcgDJ2ooLMfQAEnoAaAEtLqO9tIb2FZVjuI1lQTQvFIAwyAyOAyHnlWAIPBANAE1ABQAUAFABQBk+FPElj4w8OWHifTIp4rXUYRPEk6hZFU/wB4KSAeOxNAGtQBRTWtMk1qbw6l0DqMFrHeyQ7G+WGR3RG3Y28tG4xnPHTpQBeoAKACgDn7zx74VsNej8N3eoSpey3CWgP2SYwLcOm9IWnCeUkrIVYIzhiGXA+YZAOgoAKACgAoAKACgAoAKACgAoAKACgAoAKACgAoAKACgAoAKACgAoAKACgAoAKACgAoAKACgAoAKACgAoAKACgAoAKACgAoAKACgAoAKACgAoAKACgAoAKACgAoAKACgAoAKACgAoAKACgAoAKACgAoAKACgAoAKACgAoAKACgAoAKACgAoAKACgAoAKACgAoAKACgAoAKACgAoAKACgAoAKACgAoAKACgAoAKACgDgfjvqZ0r4T+IZ1fa81uLZTnH+sdUP6E1w5lPkws2fTcHYf6znmHi1onf7k2fD9jZvfXK26nbnlj6CvgcZio4Si6r1/wAz+jqtRUouTPSp/hNqk2kx3ksaF4YABH5h87aMkDGNueen9axlhM69j9ZfLtfl62+7fyv+J8nDiOhCu6cdm97aX/Ox5vf28lncNbynft5Vj3BrfCYqOLoqqv6Z9XSmqkeZFdjnBwAcdq6WaIbSGFADlYqTxnIwad7CauG0MflI5PAot2C9txArNyqk/QUWBtLc8/8AFd79s1iRRGVFuPIGepwTk/maGa017t+5jUjQKAHMdyqf7vHWmLYbSGKAScCgBz/KFQDBwC315x+hpiWuoLyjL9G/L/8AXQD3uIrKFZWBOcEYPQ/5NAW1FdUChkYnORyMUAm+oykM1tBn0tXe11C33G4OwS8fu+CM/rTRE77nrPwv1yD4Y+JLHxDZaTaXzWoZWS5QHcrdSDjKsOoI9PrXRhcQ8NVVRK54meZVHO8FPCSk436ry/Nd0foBoj6RNp0V5osdqtteD7SDbBdjs3JbK8Ek9TX29Nxcbw2Z/M2LjWp1XTxF+aOmt7q3TUv1ZzBQAUAFABQAUAFABQAUAFABQAUAFABQAUAFABQAUAFABQAUAFABQAUAFABQAUAFABQAUAFABQAUAFABQAUAFABQAUAFABQAUAFABQAUAFABQAUAFABQAUAFABQAUAFABQAUAFABQAUAFABQAUAFABQAUAFABQAUAFABQAUAFABQAUAFABQAUAFABQAUAFABQAUAFABQAUAFABQAUAFABQAUAFABQAUAFABQAUAFABQAUAFAHOfEj/knfin/ALAt9/6IegDxXXdPt7++tofGviPwzo+nSeFdPTQ7nXtOa4VCY2Fw1o/2iJYrlW8okgGQjyiOFoAseNNTsfDtj8U9E13XYptS1XwzYmxZ8CXU8WUsbzRRjJcb0YttyEAJYgc0AWvFfh3RdZu/ipqOq6dFdXGk+G7O5sHlyfssws5mEsY6JIDGmHGG4xnGaAKPiuzXV/EF7L478W+GtEivtEsZNEv9d09p5EzD+/ksZftESxTrMdzBQX5hPTaKANq6bQdH+K9vPJe6H4o1q+1S1tZIJIzb63psggiUzQEEl7TYskjoFVBvc725WgDX8dt4NHxOj/4WgbE6Gnh8NpSamoNs159of7R5YbhrjZ9n2gfPgttHWgDiPB48Lro3gRfigLMeFB4YYWQ1bb9h/tLzTv3+Z8vneT9zdzjzNvOaANHS/snl+C/+Fy7f+EY/su/+yf2/j7L9r+0f6N9p835fN+x52ebz/rMfPmgCwdK8H2XxDvbvwxBosF9qngu0/wCETuZhGss1yq3EamKSX5mkEfkhjktt27uKAObstBsr3wNrr6H4o8OSa1/wiGow6nomm6U1tqU0xjUOb/fcSO88coI3Ogcs78/MRQB0Wt+JdB8U6x4j1Hw5qsGo2i/Da7iM9u2+MSbixTcONwDLuXquRkDNAFbxRoPgLQPC/hfUb2fwrFImkPfXGl+IYv8AR9ZkkSAzTeeel5hSFkIkf5z8pGSADv7h18Tap4K0PUoo9MsxZx68+n3V2pvmuoPLMEDI7eYwjZmkdwD80KgkAkMAehUAFABQAUAFABQAUAFABQAUAFABQAUAFABQAUAFABQAUAFABQAUAFABQAUAFABQAUAFABQAUAFABQAUAFABQAUAFABQAUAFABQAUAFABQAUAFABQAUAFABQAUAFABQAUAFABQAUAFABQAUAFABQAUAFABQAUAFABQAUAFABQAUAFABQAUAFABQAUAFABQAUAFABQAUAFABQAUAFABQAUAFABQAUAFABQAUAFABQB5V+0TpuqeIvCOneEtGCG81jVIolDyBFKojuck8AZUfjjvivMzWEqtJUobyZ9rwNiKOBx1THYj4acG9Fd6tL9T5DhjuvDmtzWOq27289u7QTxsPmjYHnP4ivgs1wc69F0l8Sd/mj93coY7DqpRd4ySafdHsZ+LWn/wBleb9nP2vZjdvXyt2PvZzn3xj8a2/1ol7Lk9jL2va2l+/f5W+Z8L/q1V9ta/u/O/8AXmeKatdpe3rSx/cACqfUDvXPluGlhcOoT3erPv8AD03ShZ7lVPmcFgCMYOTj2r0VqavRDDx/+ukUFIBVG449iaaE3YCcnOMcAUPUa0AsxGCxxRdisjzTW7OOw1S4topRIqtkHHTPOD7jNDN4u6uzo/Cmi2sumSXVzCGe53xqx5Kpjacehznn6UbETfvFKTw2ieJEsFQ/ZXXzQNxyE6Hn6igFP3fM3L3w3ay6T/Z9oio6kFXI5J9z+dBKetzFvfBk0FqZ4LgSPHHlkC/ePfH4UFqZzpKxnaFBZT97J6+1Be5HSGOB2qSOp4+lAtxtAx4KFApYggk5xx2/wpi1vc1NA0R9UucuUMMTDzRuIJBHYigmUrLQ7G38P6RbYMdkhIGMtzmi5m22aFIR6N8CNQ8T2vxG0t9AsbnUjEJTJaJciJWi2kOcsdvGc898d69HLZVViIuCv5XPk+MqGDqZTVWKkoXtaVr630211t9x9wV9kfzmFABQAUAFABQAUAFABQAUAFABQAUAFABQAUAFABQAUAFABQAUAFABQAUAFABQAUAFABQAUAFABQAUAFABQAUAFABQAUAFABQAUAFABQAUAFABQAUAFABQAUAFABQAUAFABQAUAFABQAUAFABQAUAFABQAUAFABQAUAFABQAUAFABQAUAFABQAUAFABQAUAFABQAUAFABQAUAFABQAUAFABQAUAFABQAUAFABQAUAFABQAUAZfifQY/FHh+/8ADs+oXdlDqMDW001p5YlEbcOql1ZRuXKk7cgMSCDggAvWlpb2FpDY2kQjgt41iiQEnaijAHPoBQBNQAUAFABQAUAFABQAUAFABQAUAFABQAUAFABQAUAFABQAUAFABQAUAFABQAUAFABQAUAFABQAUAFABQAUAFABQAUAFABQAUAFABQAUAFABQAUAFABQAUAFABQAUAFABQAUAFABQAUAFABQAUAFABQAUAFABQAUAFABQAUAFABQAUAFABQAUAFABQAUAFABQAUAFABQAUAFABQAUAFABQAUAFABQAUAFABQAUAFABQAUAFABQAUAFABQAUAFABQAUAFAHz/wDtdatJa6HoOlRCIfa7iaV5CuZFEYQgKe2Sef8AdFeFnlRxhGK6n6h4Y4ZVMTXru/upK3TW+/8AXU+XnWSRg5LuWGdzCvm2m9T9lTUdNiMgg4OPwOaRadxKQDjgDb3/AJU9tBLUTceMYGPQYouFhwfdhXJPPUnoKdxWtqhCw6IW2n1PWkx27jaQxwXjcxwP1p2FcpXOj6XdPJJPZxyNIQzOy/McADr17UNjTaLMUaQxJDEoVI1CqB2AoAVYYTKZjGPN27Q4HOOuPpQhMWkMCARg96APN9dsRp2py24k3gneDjHB5xTNoO6M+kUPJCxqoHLfMT+YH9fzpi63GUhmjpGl3d9Ks9tEsiwyKXUtgkZFMiUktD0aONUULHGq+yigy2HhDzkgAdTRYVw2r1Lj6YNAXZ9CfsjjRZdX1dpNEnl1WKNfLv8AhooIW/5Z46qzEHnnIGOO/vZHyOUvd97v2R+WeJv1iNCklUSpt6x6trr5pLp0euvT6gr6Q/Gw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kv9rXWBd+OdO0hJMrp+nhmX0eRyT+irXy+eT5q0YdkfuHhnhfZZbUrtfHL8El+rZ4bXiH6QOUgH5hkfqPpTQmuwBehYcdSPanYL9hCcnIAHsKQ0JSAcoGCSMkdj0poTA4fkfeJORijcFoKYyMljgA4P1ot3Dm7CNjaNuTg9SP8+9HQFuNpDCgBVIDAnoDzTQnqgwR1FFh3uJSAzPEGif20kY81YnjyV+Xrxxn27/jTYQfLqjDh8ESsqGa62Eq28DnB7Y9qDTnY4+EbmzW3ljZbmUSZ2EYTHufwoJ5rjPEHh/U7if7dFCkhfapjhH3MDv60bjjJLRmVZX2raHcG3jVkZiC0TL1oKaUlc9DspTPZx3TqEMsYYKGBxkU0rGDd3ZD6koSgDpPA3jnWvh74ih13RpnPlErNbmQrHcJ/ccDqM8104fEzwtRTh/w55GcZPh88wjw2IW+ztrF90fTngT9p7wX4itpl8VbfD93CN2JGMkUo/wBlgM59iPzr6PDZxRqp+191n49nHh7mGBmngv30X20a9VfbzuX9J/aR8B674vsfCmkx3sq30vkLeyII4g+DtABO45OByB1rSGbUKlVUoX16nLieA8zweAnja7iuVX5U7u3Xy0Wu7PV69M+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gr4v8AiL/hKfiRr2rJL5kP2poISOnlx/Iv6Ln8a+Ix9X22InLz/I/pnhfA/wBnZRQoNWfLd+stX+Zx1cZ74UAKFY8gHjnPpTVxXSHkAqMsARnPHOf8imxbMbhBwST7jtS0HqwYrj5Cfce/50MFfqNpDHKpILEHA600JvoG7HCjA/Wi4W7gGBPzjPv3ov3C3YQjBxnNAxKQD1xyT2HccVSJYm4kYCjGckClcdhGJY5NAJWEpDHL8ylfTLUxPR3G0hkbWVrNcLcywI0sQOxyMkfSmhN2JAAoAAAA6AUhhQAUAbWg+Gr3xBOsVtG5djtCqMlj/T3JrhxWMnCpHD0Ic9R9P8zgxmOp4KPNN6FzxH4F1Xw8oe6gkTKlgGwdwHXDLkHHpWaxeIw1WNHHU+Ry2e6/X8zDA5vQxrtB3/rs9Tvf2c/hY/jPXx4ov5JYdO0O5ilQqqkTzqd3lk5yAPlJOD1xxX1OVYL28/ay2i/vZ8vx3xGsqwv1Kkk51U099IvS+3qtz7Dr6w/B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MbxlrK+HvCesa2zhfsVlNMpP94Idv64rKvU9lSlPsjvyrCPHY6jhl9qSXyvr+B+eju0jtI7ZZiST6mvgm76n9UJKKshtIYUAOP3AM9STj8v8AP4U+guohJJyTkmkMSgBynPyE4B5+hprsJ90en+Avhvba3ZveXUqoiNsLGMMzPgEgA8AAEV5mCwlfPJzqe0cKcXZW3b/qx8jnGezwk1Tgrt+fQw/iB4NXw3clIypAVZFZF2hkJI6diCKcY18vxn1GvLnTV4vr/WjPRybNPr8Lv0+ZxVeie8FACgZHGMj8KYhdjjBK5HfB/rRYLoNwGAACB6jFFwsG85HoOg7UXCwYVhxwfT1o3DVDaBjiWUgZwR6f596HpoKyYfKwHIB78cUbhqgAIbK/N9P85osD1Wo4qhUPyoPHHIz+dOwru9huFHXn6GkPUAyjGYwfrmi4Wfc9F+FniOw0a68y9B2NG8TsBkplgd3uOOcc/wBfMp4mOV5k8TXXuTVr72en+R8vxDgamKp8tPe6frpax6Rf6bP8UZLXQfC6CaMT7ri8dSqQjaRyDgng56egrrzCvDiGpSweB960ruVmkl8/62Pk6WIhw6pYnG6O2ker1+7+mewfCn4W6Z8LtEl060uWuru7fzLq5OVEhGdoCZIXAOOOvP4ffYLBxwcOVO7e5+fcScRVuIsSqtRcsYq0V2762V7s7euw+d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G6u7WxtpLy+uYreCFd0ksrhEQepJ4ApSkoq8ti6dKdaap003J7JatnzN+0d8Z9M160XwN4S1Bbq0ZxJqF1A+Uk2n5YlPcAgEnpkAV85m2YRqL2FJ3XV/ofsPAfClbB1P7Sx0eWW0IvdX3k+2mi+Z89fJ0y31x/SvB0P1PUMoOik/U0aBqISuMAH3JNGgajgVb5doAAOCT0609xbaiMB95ehpMa7MbSGKAScDvQB6F4M+Jb+H7ZrWRY3RsFlfIBbGNwI6ZAGc15uHqYzJ6k1hoqdOTvbqn/XqfMZpkKxs+daPy/IxvGvjKbxNdmYlT90DaCFVQchRnnqSSadKGJxWKeNxdk7WSXRf1+Z35XlccBT5V/V+py+0EZX8ia9I9e/cTBxnBx60DFXIVjx9SKEJ7iEk8mgYlICa0tLq/uorKyt5J7idxHFFGpZnY8AADqaqMXJ8sdyKtWFGDqVHaK1beyR6bqn7OnxF0bwsnia4s4ppiUzpsG+W6TcwAyFUjocnB4r0p5ViKdL2jXy6nx2H46ynFY14OMmlr77souy7t39NNTjJvAPji0T994N1tcgg5sJeMf8B+lcbwteO8H9zPoIZ1ltV+7iIf+BR/zMSW1uYJzazW8scwO0xshDZ9MHmsXFp2a1PRjUhOPPFprv0IyCpKsCCDgg9qRad9UJSAcwyisOnT8abEt7DaQwoA9F+FXwj8W+NtZ068TRpo9EaUST3suY4miRxvVWHJY4KjHr2AJruwmXzxclzRvB732PlOI+J8DlGHqU3UTrWsorV3a0bXZb6n2N4V8G+HfBVg2neHNP8As0Ujb5CZGd5GxjLMxJPAr6vC4LD4GHJh4KK8j8DzLNcXm1VVcXPma0WiSS8kjbrqPO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6ppmn61p1xpOq2kdzZ3cbRTQyDKupHI/8Ar1M4RqRcJK6Zth8RVwlWNehLllF3TXRnz38QP2ZfBuh6Lrviiz1+8sbeztzc29uY/MWMIh3IWJ3NubGDxjPevBxWUUacJVVKyWp+pZJ4gZhjMRQwVSkpSk7N3te70dkrKy37+R8z184fsAUAFADl+8Cc4HJxTQnsAcjOAME5xjii4WBduSzLx2AOKAd9kG9s5z9Pb6elF2FkCJuz1wPbNCVwbsGz5tu5Tk4GDmiwX0uDOzdTx0xnii4JJCdwe4ouMcWDgFmO4cZPOaNxbAQpOEznOB70adA1W53Hgv4KfEPxyq3GlaMbazePzEu70mGFx22nBLZ9gRXbh8vxGJ1irLuz5vNuLcqyd8tapzSvbljq169vmz6h+EfwT0H4aWcd7Osd9r0ifv7xhkREjlIgfur2z1PsDgfSYHL4YRXesu/+R+NcTcW4nP6jpx92inpHv5y7vy2X4npVeifIjXUOpQkgMMcHB/MdKBp2dzyQfszeB4tci16y1nxBa3EMomRo7wFlkByGDlSw59zXlf2RRU+dNp+p9z/xEDMpYZ4apTpyi1bWOlu1k7Gj4l/Z5+HHirWrjXtRtb2O6uyGl+z3HlozAAbtuMAnGT71pWyvD1puck7s5cv44zbLcPHDUXFxjtdXfpe/3Hz/APEH4CeMdM8T3Fn4S8LXl7piAeTLCGYEdssx+ZsY3EALnIAwK8LFZZWhUapRuj9QyTjPAYjBxqY6uo1HunZfclsu17u255jqml6ho122m6tYT2d3DxJDNGUdfqDzXmzhKm+Wasz7HD4ili6arUJKUXs07r8CnUG50nhn4deN/GEYuPDnhu8vYCzp5ypti3KuSu9sLnHv1IFdNHCVq+tON0eTmGe5dlb5cXWUXpp110vZan2x8LdG1Xw94A0XRtbs4LW+tYCk0MG3Yh3Ej7vBOCMnuc8mvscHTlSoRhNWaP534ixdDHZpWxGGk5Qk9G732Xfz28i7b+OPC934rufBEGqxtrNrCJ5bbaeFODwcYJAIJAOcH64pYilKq6KfvI555RjaeBjmMofupOyfn6b231N2tzz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nfHvgbR/iH4dl8Oa09xHC7rKkkD7XjdehGcg9SMEEc+uDXPicNDFU/ZzPVyXOMRkeLWLw6Ta0s1o0/x+48b8Zfsl2F4wuvBevtaysRvgvhuiwFA+VkXI5GcEHr2xXk4jJIy1oyt6n3+VeJdWkuTMKXMujjvv1Tdn+HzPEvFPwf+Ing6zudS13w7JFY2rhHuklR4zk4BGDnBJHavGrYDEUE5Tjoup+iZdxRlWazjRw1VOcto2afftb8TjK4z6AcT8oTBGDzn1pvsJLW42kMdncuCPu9PpTFswUc5I4wetCBgXJBBC8+gxRcLDaQx2WYHPOOc09xbDaQwoA9B+DPh7wr4y8UW/hDxFplzJJfTLLFdQXGwxpGjs8ZXBDB+OeCMDntXfl9KliKipVFv19D5fivHY3KsFLH4SaSirOLV7uTSTTvo180z7esbG00yyg06wt0gtraNYoYkGFRFGAB9BX2UYqCUY7I/nOtWqYipKrVd5Sd2+7ZPVGYUAFABQAUAFAHG/ET4V+GPiXHYpr6zI1jN5gkgIV3TBzGzYztPXjoa5MVgqeLt7Toe/kfEeMyBzeFs+ZWs9Un3S7lWx+CvgPSfENhr+jaTFZGyieFrdI1aOcMhQ+ZvBJOD69RznJqY5fQhUU4K1jetxZmeJws8LiKjlzNO7bTVnfS1kdfpOjaToNobDRdNt7G2Mjy+VBGETexyxwPUmuqFONNcsFZHg4nF18ZP2uIm5Ssldu7stEO1HVtL0eFbnVtStbKF3EayXEqxqWIJxliBnAP5U5zjTV5uwqGGrYqXJQg5PeyTb/A+dr+41Nf2rtOvbC7srmK/iieJ4ZMqbRrcg5PdsAkY4OVPQ14EnL+1E4tO/wCVj9VowovgipTqxknBu91rzqX5X0fzPpSvoT8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arpWm65p0+k6vZRXdndIY5YZV3K4/zyD1B5FTOEakXGaumb4bE1sHVjXoScZR1TW54xD+yZ4HXVmvZ9Y1KSz88yJZqVUCLHEZfljz/Fxxx15ryFklBT5m3bsfoE/EvMnQVONOKna3Nrv3ttt076+R5t8av2f7vwfdQ6t4Isb/AFDS7pirwJGZpLV+w45ZTzgkcYwT0rzswyx0Hz0U2n+B9dwnxtDNIOhmMowqR2bdlJfPRNde/RHnOr/Dfx1oI0/+1vC9/bnVDttVMRLO2QNuByG5HBwea8+phK9K3NF67H1mFz7LcZ7T2FaL5Pi128/Nea0H+HPBerX3ifSNG1jQ9RtoLq9hhnL2rowVnAPJHGQf1p0sPOVSMJxaTa6E4/NqFHB1cRQqRcoxk1qnsr9z2fxN+yLdteySeEfE0C2bMWSC+Vt8ee29Qd35D8a9etkbv+6lp5n5/l/idBU0sdRfN3jaz+T2+9nies/DrxvoNxfQ6l4X1KNNOZhPOLZzCAvVg+NpXvkHGK8aphK1JtSi9D9Dwue5djIwlRrRbnayur69Lb38jnK5z1h4K7cDAPQk0ydbibCQT0x/Oiw7jRkEHOce1Az0r9nd2/4W7oRJzgzjJ648lx/WvRyp/wC1R+f5HyPHKX9hV/8At3/0pH25X2J/OoUAFABQAUAFABQAUAFAHEfE/wCLHh74X2MUuqpLcXl4khtbaLGXZRxuOcqpJA3YNceMxtPBxvLd7H0XD3DWK4hquNBpRjbmb6X7d31tofH/AMQfil4s+JdxDL4juIfJtWdreCCIIkQbGR6noOSSa+TxWNq4tp1Oh+85Jw7gcgg44RO8rXbd27fgvkZHhXxTqfhHxHp/ifTikl1p0geNZgWUjBBU+xBI49eKyo1pUKiqR3R3Zll1HNMJUwdXSM1rbfvf7z9BNKvhqml2eprHsF3bxzhc5271DYz+NfdwlzxUu5/LmJo/V606Ld+Vtfc7FqqM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qG+8AcHPNAXsLQAUAR3FvBd28trdQpLDMjRyRuMq6kYII7gik0pKzKhOVKSnB2a1T7M8x8Xfs/fD7UfDN9ZeHvCtlaap9ldbKdXdSsoHy7jk5yeCSD1rzq+WUJ02qcUnbQ+xyzjbNKGMhUxVdyp8y5lpt1tp+R8g+IPDXiPwnd/2f4g0a702Zs7RPEV3gHkq3Rh7jjpXylWjUoPlnGx+74LMMJmcPa4Woprye3qunzMtt5AZskHoT3rLU7VbZDaQzv8A4dW/iHwDr+j/ABL1bwrqzaFZyeZJcrbkIyOpQFWbAPLDHPNd+EVTDVI4icXyrqfMZ7PC51ha2T0K8PbSVkr63TT1S16fI+4LK8t9Qs4L+1ffBcxLNG2MZRgCDj6Gvs4yUkpLqfzlVpSoVJUp7xbT9UT0zMKACgAoAKACgAoAKAPj/wDaePiebxusmvGx+xQo0OnfZXVmEWd37wZ3K/PORj04r5TOPaOt79rdLfqfvHh79TjlrWG5ud6z5k99vdezXpr3PGmGOhBHbmvIsffp3EpDPvb4Q60df+Gnh3UWh8o/YkgK5zzF+7zn32Z/GvuMDU9rh4S8vy0P5l4nwn1LOMRSvf3m/wDwL3v1OwrrPB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OT8e/DLwp8SIbOLxLbTMbGXzIpIZNjYP3kJ7qcDPfjgiuXE4Oli0lUWx7eS8QY3IZTlg2veVmmrryfqv+HNC+8EeENS0hdBvvDenzWCR+UkJgXCLjHykcqcdwQfetJYelOHJKKsctHN8fQr/AFmnWkpt3bu9fXv6PQ4bwn+zf8PfC2rHVmhm1RsSqkF8qSwqGYFTtK8soGM98ngVxUMpoUZc2/qfSZnx5muZUPYJqG2sbp6LXW+zetuh6j5EHki28lPJC7BHtG3b6Y6Yr0rK1j4znlzc99e48KFAVQAAMADtTJbvqxaACgAoAKACgAoAKACgD5e/aa+F9nYahdfEWPX7G2+3vGg094ikk0oUBihXIY4BYkgfXOM/N5vg1GTxHMlfofsvh/xFUrUo5S6Upcl3z3ukr3V77dla/ofPisVzwCD1BrwUz9SauS2dlcaheW9haJ5k91KsMSg43OzbQOfenGDlJRW7Iq1oUKcqtTRRTb9FqffXw38KzeCfBGk+GLm4WeeygxK6jCl2YswHsCxAPfFfc4Si8PRjTfQ/mLPsyjm+Y1cZBWUnovJaL8jpa6Dy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u+PHgnwdrvh1/Ffi28u4F0G3laFYnwkjuV2qwAJOWAUYx9415uZYejUp+1qv4T7Lg3N8wweLWCwMU/atXutUle7WvRa9dj4qr44/oY1fC07W/iXSJ0i8x4r+3ZVzjJEinFbUZWqRfmjizGCng60W7Jxl+TP0Rr70/lQKACgAoAKACgAoAKACgAoAKACgAoAKACgAoAKACgAoAKACgAoAKACgAoAKACgAoAKACgAoAKACgAoAKACgAoAKACgAoAKACgAoAKACgAoAKACgAoAKACgAoAKACgAoAKACgAoAKACgAoAKACgAoAKACgAoAKACgAoAKACgAoAKACgAoAKACgAoAKACgAoAKACgAoAKACgAoAKACgAoAKACgAoAKACgAoAKACgAoAKACgAoAiurmOztZruZZWSCNpGEUTSuQoyQqICzHjhVBJPABNAFXQ9b07xFpkWr6U8zW0zOg863kgkVkco6tHIqujBlYEMAQRQBS8R+M9D8Ky2lvqv9oyT3wkaCGw0u6vpGWPbvYpbxuygb15IA+YUAaGkara63p0Op2cV5HDPkqt3ZzWswwSDuimVZF5HG5RkYI4INAFygCta6hZ3s95bW02+SwmFvcLtI2SGNJAORz8kiHIyOcdQRQBZoAKACgDMXxJorzwW63uZLm+l02IeW/zXMcbyOnTjCRSHJ4+XAOSAQCa21WG71S80uGGYmxWPzpto8oO4LeWDnJcLtYjGAHTnnAALtABQAUAFAFbUrw6dYXF+tnc3Zt42k8i2QNLJgZwikjJ9BnntQBJbXNveW0V5aTJLBOiyxSIcq6MMgg9wQaAJaACgBk00VvE888qRxRqXd3YBVUDJJJ6ACgAhmiuIknglSSKRQ6OjAqykZBBHUEUAPoArC/gOoNpgS485IVnLG2kEW0sVAEu3yy2VOUDbgMEgAgkAj1rVrbQdGv9cvVka3062lu5hGu5ykaFm2jucA4FAC6RfXWpadDe3mj3mlTSZ3Wl20LTRYJA3GF5I+QMja54Izg5AALlABQAUAFABQAUAFABQAUAFABQAUAFAFK61WC11Ox0nyZpZ74SuuxRtjjjALSOSR8u5o04ycyLxgMVALtABQAUAFABQAUAFABQAUAFABQAUAFABQAUAFABQAUAFABQAUAFABQAUAFABQAUAFABQAUAFABQAUAFABQAUAFABQAUAFABQAUAFABQAUAFABQAUAFABQAUAFABQAUAFABQAUAFABQAUAFABQAUAFABQAUAFABQAUAFABQAUAFABQAUAFABQAUAFABQAUAFABQAUAFABQAUAFABQAUAFABQAUAFABQBHPBBcwvb3MMcsTjDI6hlYehB60mk1ZlQnKnJSg7NdUfEvxj8HeO9N8VX13rfhpLey81/ssun2ira+SWJQBo1AzjGd2G45r47H0K8Krc46dLLT8D+ieFs0y3EYKEMNWvOy5lKT5r210bf4adiP4D+D5/F/wAQ7CONokj0x01GZpIncbY3U7fl4BJxjcQPr0pZbQdeurdNSuMs0jleVVG73mnBWaWrT11108j7ir7M/nIKACgAoAKACgAoAKACgAoAKACgAoAKACgAoAKACgAoAKACgAoAKACgAoAKACgAoAKACgAoAKACgAoAKACgAoAKACgAoAKACgAoAKACgAoAKACgAoAKACgAoAKACgAoAKACgAoAKACgAoAKACgAoAKACgAoAKACgAoAKACgAoAKACgAoAKACgAoAKACgAoAKACgAoAKACgAoAKACgAoAKACgAoAKACgAoAKACgAoAKACgAoAr6hqOn6TZT6nqt9b2dnbIZZ7i4lWOOJB1ZmYgKB6mgDivhv448FajoN2+n+MNEulXXb+ImHUInAe41Cf7Opw3WTcNg6tkbc5oAofFLUNL03xf4XuNX+If8AwhkBs9TUah59nFvbda4izdxyR84JwF3fLwcZyAQa9r0V7Z6fd+DvHF3rltJp/l6zqFhdRzhdOEpR7xBBiNLkOswVo1G4JPhXaFEUAwPE2v8AhtdR8VhfiVqy69ZyW7eFtKt9blUzSGwtnhMMCt/pqySkbhIJU+9wu6QsAbuu6rHaTeJbW+1uTTbP/hI7FtdubOcxTWli+n24Em9TvhieWMRtMMFE81gybC6AFFLuPUtN1HTPBfjTVbzw1Lqmj29pqsWqS3Th5bjbdwwXjMzyoE8v5i77XkkUEbNigGP401HVdI8WXvh6PxPp+kPYLaxeHZdb8d3unMwMSHzfJMMiah++3q3mySE7QpCZy4B6V4V02W58WeJtcvdX1Od7fUTZWts17KLWCH7PAxAhDeWWLMx3FSRnAxzkAk8Gm0uV13YkFzcafr96QmVLQykZA/2GMcg9Dtk9DyAeTeEPEvjG8W6vNN8RaTL4oi0i+n1DTP8AhLbnUL17pYW2p/ZMsEaWrJceWNqFAFyp3bgaAOgbW/BKeHrmXwf8UtW1G3l+zHxFcDW5by5sLQt+9uGViWsX5IfYsQjUyMFQxBowCteaxpP9j69H4W+IjzeE4JNOaPUr7xDdfZTcFpjcWo1cF5YUKpbfPvYLJJ5Y5fZQBe0/xlfaZ4YsPE+hvqF7DqEU+g20dzqDahDJqCzOLOSK4J/e27u0kf2hgJJE+zl8MpFAEMuo2ugfEaw8PXPiy81i78y00+O2i8RzxahEht0Ri+mt+7uYjh53uwfMUSNj/U7qAMGK/sfDngRdO0DxGzNF4hntfE327xfeQfYIxJdeWs1wPPksQ8ix5dRHvPVvnzQB0Phu31HxNbaBpkvjZpdJu7rUHRtA8UTah5lsiR4gfUNsczlZS/zDDquF3nkkAueGrC+s59B1qbxR4gvbj/hI9R0QrdalI8L2UBvIY43hBEbuPIjczMplZwSXIO2gDE+GGv65q3i/TTqPiTR4tXcTnXNNfxlc3N4f3bZjGky26R2xSURndHghFPzSByzAGl8R9V0I6p4lsvGHja/0W8t7Nf8AhHLGDUJLQXYaAkvHCrbb+Vpt0ZhdZQAkYEY80+YAc/4t17VLSTTbDUdf0rQ7RdAsn0efUfGdzoEbTGM+ZKnlwPHdsreWGjkZgoCZjAl3SAG/B4gOnfFS2stV8R/2lql1cxW7WFhr0yTWpNuAyvpUgEb2wKvL9pX5/nXjaC1AHReOL/VIR41jsdUurVrfwzaTWzxSEGCVpL0GRB0DfInPfauegoA53xd4eXTdO8b+FzrviC8sp/CR1B/tWsXMkn2lGnzIj7w0YfaoaNCsRC7dgUsCAX7+0k8Oz+LNaj1nxFPD4X09BptqNWnkEbNanfJIZDIJjypzMsoQruCk5yAcd4f1zy9P8W2lt8UtOvNLWz0y7F3b61qFxaWcjXMomtTqcs80ih0VInuI/L8sMsvlI2QQCzFf+FNWtPCGua94g1HT9IsNZvbAagfGNzJZSObd2Qw36yRm5jLhkV5Pn3CSI8DbQB0tz5+leG9S8b3/AIm1UPH4l8qWSS/nFvZ6dFrarIvlhvLCCNJN0hXIjLKWEa4ABW1PxtFrSeJ9T0XxTct4cS702K51Oxkd0t7EqRcywSLwqZBV548hB5j7lMZZQCp4g/4Vjc2XhbVrb4kXlz4csPEU8M2pDxjc+Tbb9OmPlteLOGb94IsF5GZTKyKQrlKANGTx1aRQJ4TbxO7eJIPGAS4sVmc3cNnJqu6MyIPmS3a3khVWbEZEkaAncqkApeIDrmneGb7xRHrl/KbvxBfafeSXWt3Nna2OmJezrt3xLIIBujVTcCPzESQjzI0UOgBjPrJPhGG6uviH4bXR/wC15PsyJ8Q777M6i3QGB9aWMTCQSM8ohbcWViB8sYCAHbeKfEmqy/CKw1/QxfwR3UVm13PqVybS4hs2K+bLNNBHL5OU+/LGp2KzSAoF3qAc54a8Uf2Tp2n+I73xto58L23iMR3FzZ+LZ9bt7SN7CZPLuL2ZEYKbiS3YLISFZ1+YAoAAacOqTeM7owad4m1JNM1Dxg1uk9rcyxebZDSDKUicEERSEFldCAd4kjbO16AMzVtS03TpNVhfxtrMHjqwu3t9D0VtYuCZokIW1VbQuVu4pY9rS3DpIwMk5MiGL92AM8T61pKax4vVviJq0fi6zvgPDmhxavJEWlFtC0Sx2aEfaYpJSQ5dZEAEnKbXIAGeItd1+T4kXWm3PiHRtI1NNTtotHgv/GdzpzSWxMe0R6csBhvFkJkXcWdizMgaNowqACaRr2u33xINreeI9HsNZTXJojY3XjO5juHsVlbbGukNbiF91vhlkViScSeYeRQBt+GLHULKfwV4im8Ua9e3eualc2t4lzqMr27W/wBju5UjEGfKUq0ERDhfMODljkggB4YsdQsp/BXiKbxRr17d65qVza3iXOoyvbtb/Y7uVIxBnylKtBEQ4XzDg5Y5IIBy3g7xJ4g1DUxPd+M9J0zW/sd6+s258VXWoX0LCCQ/LoslukcTRSiNgI8EohG6QOWYA7b4L65Y6jHq2mWGpDUUsvs8j3Vr4ml1+xkdw4Pl3U371JcRgvAflQGJl5kYkA9LoAKACgAoAKACgAoAKACgAoAKACgAoAKACgAoAKACgAoAKACgAoAKACgAoAKACgAoAKACgAoAKACgAoAKACgAoAKACgAoAKACgAoAKACgAoAKACgAoAKACgAoAKACgAoAKACgAoAKACgAoAKACgAoAKACgAoAKACgAoAKACgAoAKACgAoAKACgAoAKACgAoAKACgAoAKACgAoAKACgAoAQgMCrAEHgg0AnbVHJeGfhZ4O8IeI73xPoNlNBeX8RimBmZ05YMxAbJySPWuWjg6NCo6sFqz3cw4jx+aYSGDxMk4wd1ok9rLbpY66uo8IKACgAoAKACgAoAKACgAoAKACgAoAKACgAoAKACgAoAKACgAoAKACgAoAKACgAoAKACgAoAKACgAoAKACgAoAKACgAoAKACgAoAKACgAoAKACgAoAKACgAoAKACgAoAKACgAoAKACgAoAKACgAoAKACgAoAKACgAoAKACgAoAKACgAoAKACgAoAKACgAoAKACgAoAKACgAoAKACgAoAKACgAoAKACgAoAKACgAoAKACgAoAKACgAoAKAKVhpVvp11qV3A8jPqlyt3MGIIVxDHCAuBwNsKnnPJPsAAXaACgAoAKACgAoAKACgDH1Dw3FqmuWOsXup3skGnfvINO/dC2+0AMBO2E8xnCuwALlBw2zeoYAGxQAUAFABQAUAFABQAUAFABQAUAFABQAUAFABQAUAFABQAUAFABQAUAUdO0m20ya/nt3kZtRujdyhyCFfy0TC4AwMRjrnnNAF6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y73xT4Y0ywstV1HxHpdrZalJHFZXM95HHFcvIpaNY3Jw5YAlQCcgZFAGp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T1fSbLXdNn0nUkke1uQFmRJGj3pkEoSpB2nGCOhBIPBNAHLfDbSdFsRq2oeEtMtdN8N388b6bb2aKltMFTa91Ei4VUlONu0bXEYkGfMyQDP+Mt7p1zp+m+DdSGqG21yWR7s6bptzezpbwJu3qlujuMTtajOAMMeeRkATTvGvjHxPp/heLw5Fplne6xp13NqEupWsx+xT20kEcoEAaN2IkeRDGzRkZDEjYUYAq3/AMQPGs+iaVZ6HaWU3iWaa/guYLfTpLxZWs7hreV40ee3jhjZlZw01yuMCNRKzZUAdpfibXdbW38X6Xpcf9qXXhK01D7Cw3h3MpeSBSGHzN8yK2cAlSQQCCAW9c8fa7cw3154LhhuNOtfsMbXw0ye/aJpozM8gtoXWWdRE9sAqYYGcsciMqQDL1H4qavLDpljouoWrzyWRu7vUrPwvqesQMfNkhWMW1sQ9u5aKUussmYmQx4kIZ1AN7QfE/jTxJrWnwx2Njo9mujafquow3lrM90Jbhp1a3QFoymPJ++6ZHQoSx2AFPxT4nm8I6v4o1m1tWuLj7Lo1tBGtvNP+8mnmjDGOFWkcLv3FUG5gpAwTmgCHw98QfFN1LbWeo2n2gS6rbWn25/D1/pCSwyxSsyrBdkuHRohlgzoRIvQ5AANDWfGPidJ9T0/RLbTjdQeIrbRbZ7hHKJHLZQTmVwHBcq0rHaCu5VC8E7qAIdJ8W+LYfGieHvFN7pVrCzfZokbR7q2F64hDebb3bSvA7Owci1/1qoHJZvLJYAqeOviR4g0jxBd6L4ct3B0y2jnlz4Y1PVReSuGYQCS0Gy2wqr87+YT5mfLAT5wBdY8a+Po7bxD4h0y00a10nwwqXU9tewTPd3cYtIbmWAFXVYJFV3AkIkBLKCi7CXAHa/4zbw5feI5tP0S1XUZtXs9KiubfS57qWTNkk3mzRW4M1x5amXCLtyAFLINzgAm8MeO/EmotpdrqVkWNzrsmmPdy6HeaWLiAafLciSO3uj5kZEiCMks6naSCC21AB2p/ETVNGsNQ8QXlvZSadperXWnTwICk7oqjynR2fb8rZ8zIACFnyojIYA0vFXijW/CHg63v9Qit7rWriSG0/0OxubiFJpGwXWCLfNIqDc21cM+3GU3blAOQ/4TX4latb6fbabqVlYTtrkVi19feEb+0iu4XgeT5ba5mSRCrIysQ7BvlIZeVAB2/iPVvEkN5pPhnw/LpseqalFNPLfXlu8lvBFAE3sIFkRpGZ5Y1C+Yu0MzFjs2sAcBd+L/ABBZ+G7/AEHWyLvUdX1u/wBNmmh02/1OCG3SMeYyW1t+/wBrZAEYdRH5v+sbZ84Bd0fVPGXibxP4SvpJbGwS1TUo5kuvD13bNcxxyQL5sMU8qSW++NgBvV9h38yKQaAFh8aavoOk+FZbW20Pw9oF1pFldux0a4ayaSXmWATwv5enqgKbXmVlYygLko9AHr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ZviPw9pPizQr3w3rsM02n6jEYLmKK5kgaSM/eQvEyuFI4IB5BIOQSKAM3TPAGhaS5ktb/xJIS8Un+k+JdSuRmNw68SzsMEgbh0YZVgVJFAGyul2K6pJrQg/wBNlt0tWlLE4iVmYKATheXJJABOFznauACvaeG9FsNSfVrSy8u6kadi4kcjMxiMuFJ2jcYYycDqCerMSAZeo/Dbwjqgi86zvoGikupA9lql1aO32mYzTK7QyKzo0hLbGJUHoAKAJF8K2fhyzguPBuiWv23TNOGmWFrNfzW9t9nDKRGxVZANu35WMbMOQMBmyAUtI+G+kweErfw7qocyi6l1GafTrmayZLuV3eRoZIXWSNB5jxqA3EeEORxQBPP8M/B89nZWa2l/bGwEqw3Nnq13bXZEr75Q9xFKs0m+T533u258McsM0Abdjo2n6dObq2jlM7WsFm0ss8krvFCXMYZnYliDI5LHLEtyTxQBU1Twf4d1qS/l1TTzcHU7WKzuVaaQK8cTs8ZChsK6s7ESKA4O3DfKuACkfh14YfRZdAuDrF1ay3Ed0Hutcvp7iKVCCjxTyTGWIgqCNjr39TkAn0jwJ4V0O2FrpmmtGn24amzPcyyvJd7Ahmd3Ys7lQNxYnccsckkkARfAfhlNeXxGLa8N0kzXEcTajctaRzMCGlS1MnkJIdzEuqBizsxOWJIAa/4F8O+JL6PU79dRt7yOLyDcabqt3p8skQJZUka2kjMiqWYqHJCl3K43NkAu3fhzRr6z1fT7qz32+vBxqCeY484NCsLcg5XMaKvy46Z65NAGBp3gubVovEJ8b6fZA6zqUd5FDY3sr+QsMMMcUizbIpEmDRFwyAFCRtYkbiAXJfh14Zn0aPQ7k6zPBDdfbYZptdvpLuGbaV3R3LTGeP5Sy4VwMMwxhjkAsaP4F8K6CtvHpeleUls80saNPJIvmyqFklIdiGkYAgyHLfPJz+8fcATS+EvD8/hz/hEprAvpaosaQtNIWiCsGQxybt6MjBSjKwKFVKFdowAUz8PvDjaFJ4dmfWZ7WS5W7Elxrt9LdRSqV2tHcvMZosbRwjgctx8zZALWt+D9C8Q2NpY6pFdsLBg9rcQ39xBdQsEKFluI3WUEqWVjvywYg5yaAKQ+G3g1dEGgR6ZPFbLdm/WWK+uEukuiMNOtyriZZWBYO4cM++TcTvbIBpab4Y0nSlsfs4vJn06OaK3mvL+e6mCysGcNJM7O+Sq43E4AAGBxQBl3fwz8G3v2JJrC8ENjbQ2S28Wp3UUE0EX+riniSQJcKASMSq4IJByCQQDqa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p6xDqFxplxBpWoLYXTpiO5Nv55i9WCZAZsZxnIzgkMPlIBynw01u91ZtZtZvEGpavb2NxEkE2r2KWWoKWjDMssCxRFE5BQvEjMCxwy7XYAv+KLjXdQ1vTvCWh6w+ji7tri+u9QgijluIo4niVY4llVowztLyzI4CowChmV1AI5tZ1HwXY2ul6lPqfi/VLyeRbGK1tbeK7miUbmaUlorcbB1k/dKd0agb2AYAhn+J2mw2FnPH4e12e/vL6TS/7Kit4zdRXaRtI0UmXEajaufM3+WVKtv2ENQAg+JttNZWT6d4U1y91O9nurc6RH9ljuoWtn2Tl2lnSEhWKD5ZG3B1K7lyQAKfiNKviXUNFPgvW/sGn6XBqr6oTbpH5UiTMAYXlWdTmBkAKbt4bcqKA7AFzw746tfEVzZW66Hqth/adtcX1k94sQE9tEbceaAkjMof7Sm1XCv8rblXjcAQDxnp13Nb6lDcapDBDa6tO9qsUPlzrZzJDIXJy4YMcptZQQzb+wABDF8ShdWFnd2HgnxHdT6mZJbCzRLVJrq1RUJugXnVI4/3qACV0kycbKALOreKnuvBB8SaI01rI7xJtniAlhfz1jljdTkB1O9COcEHB70AGpfEG007VJbIeH9YurGznjtb7VYEh+yWcr7cK+6RZXA3oWaON1XcdzAq4UAt6tqV5B4nstMju5IbWfSNRuZBGiFhJFJaqjgsDyolkwOhzyDgUAZX/CfLZ6dpkWnaB4k8S3Eul2+oztbQ2wmjgdTslmDPFGXco/yQhjlWwgGKAIdU+Lmi6ebmWz0HXNVs7C0i1G9vrK3j8i3tJIxIJi0kiFxsySkYaTCn5OmQCf4q61f6JoNjNYavqemfadUtraa40yxW8ulicncI4jFLuJwOkbHrQBR0jxkujW1jZLP418WXusPcSWiahpUFhdBYTEJFKSRWiooEm8M45wwDElFIBdtviroE3jtfh9cWd3Z6jM0q2zXE1qDcGNXZisAmNyqERyESPCsbBchjuTcAJofxU0rW59PZtA1vTtO1WF5LLVL+GKK2ndIjK8X+sMisEWU7nRY2ETlHYbSwBJZfEuzurGbV7jwv4hs9N8kT2N5NaoV1FWdUjEKRu0qs5kj2JKkbtv4HDbQDV8N+KDr813ZXnh/VNEv7IRvLZ6h5Bk8qTd5citBJJGVYpIOH3AocgcZAOG1/X9Sn+IOq6DJ438aaTBbpZraw6H4dS9gzIpLNLMbGcIc4+86gDnGOaAO1vPGWmadp3iG/niu3j8MOYrzCJukItop8pyAfkmUc7eQe2CQClf8AxH0zTtS1iym0XV3t9BKpfX0UMbQLK8UckcKAP5ssriVFVI0Y7ioIG5CwBGfiXaWdnqc/iHwvruiXOl2L6k1ndRwSzXFsvDPCbeWWNyDgFN+8ErlQGUkAfZ/EjT2a7Gu+H9b8Pi2sn1KI6jboTdWqEB3iWF5G3KWjBiYLLmRBsycUAXvDvi1tcvZ9Mv8Awzq+hXsMSXC2+o/Zy00LErvRoJZEOCMFSwYZXIAYEgEup6jeW/ijQ9Ohm2295HdtMm0HcUVCvOMjGT0oAx18Qz+FrG7ufFer399daB4etLvVEt7eHyJpD5weaIBVkLs0L5XITGzaoJNACJ8ULBLfUpNU8M67pc1hbwXUVteRQLLeRzyNFD5e2UqhaRdm2UxshZS4Qc0AM1T4j6rpw0NE+GniSa51e+msZLQy2Uctq6QPMMs1wIpNyIWBjkZQA4ZldfLIBFqHj280O6tLWw8O+IfEx1TW7vTv3cljCbRoonk8tN7xBkxE5XcS2Ffc2disAbv/AAmel/2WmreRdeTJq7aMF2ru88XjWhb72NnmKTnOdvOM8UAYNj4/vNetr5rrw34g8Ow2Oswaat2JLGYXDm8SDYAHkKqSwD5QEITsbdggAvTfEmxh1KWE+HdabSbe9/s6fXBFD9hiuNwQqQZPOKiQiNpFiMatu3MAjlQCOT4n6emrvpy+G9ee1t9Sj0i51MQRC1guZJFjjU7pBI4Z3Qbo0cLvG4rg4ANPxL4wh8OXtjpceh6rq1/qUc0lrbafFGzP5RjDgvI6Rx8SA7nZV+UjO4orAGXqvxT0fSvCNt4wk0fU3tpWeOeJ2trVrJ0cxypcS3E0cEbJKPLx5vzN9zeOaAIrH4ox6xqvhu10Dwnqmp6d4k019Sj1GCe0EVuiyRI4dWmDNs85SxQN1XYJMtsAJIPHSWWlaTDp2m+IfFOoahHJOkMUdml0IFYgyyszw26KCVQDcGbsG2uQASTfE3Tmh0r+yPDuu6td6xFdSQWVrbIk0bW0iRzxymZ0SFkZyDvYLlCoJYorAEWsfFfRNI8JWPjFtK1GWzvF3OrvbWn2TDBGE8t1NFAjCQiPZ5hZmJ2hgrMAB1n4/wBOvJ08QpqLf8I9N4dh1qMiHe212YhgFBdmK4GwZJPABNAGp4d8Wtrl7Ppl/wCGdX0K9hiS4W31H7OWmhYld6NBLIhwRgqWDDK5ADAkAozfEWCPUXtovC2uzWC3b6euqpHALV7tWKeSN0olBMo8oOYxHvIG/BzQBa8BeL7vxtoMWu3PhXUdDWYAxR3k1vJ5q/3kMMj8dvmCnPbHNAGNZ6tr8vgW38Xar4huYbSXw1a3MrWUEBuVuim+WZBIhj5BUBSCvXgUAW9b+J2n6JqGo2beHNevINFkQare21vH9nsYmjjk85meRS6hZCWWIO6hGJQAoWAMCbxY+l+NfE/iDXdC8VG10WSz0yzaC9RrSTzjCqolpHcfvJnkuNwZ4t20BQQwCEA0/Efxi0fwhLpsfinw/qukrqGwO93cWMa27M2NvNxmdgMMy2wmIBHGSBQBrReOvtesX2lad4U1u8isZJbY30It/s8lzHH5hgG6YSI38IeREj3YG/5lyAZGmfFiS88MaHr914A8QwXPiFo00/T43tJZbgtb+fuRhPsCbQ3MhjPyksq0AbyeNdMbS5NVe0vESLVo9GeNlTeJ3uUtweGI2h5ASc5wCQCeCAV4/Hi3WqT2Wl+E9e1Czt55bN9Tt44Psv2mPIeIb5VkOHUxlwnlh8hnG1ioBU8IfEo+JrTR59Q8I6tosmtvIlotzLbSq4SNpC26KViFwpHzAHPbHNAE+ofEfTrO2t5bTQ9X1G4vNUutItrS1ji82W4gMgfBeRUC4hchmYDAycUALF8Q7aXVEtD4a1uPT3vP7OOrvHD9kW7DGMxECXzf9aPK3+X5ZfgMcg0AdZ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FPV7XULzTprfStUOnXjANDc+SsyowIIDI33kONrAFWKk7WRsMADB0Xw14qsb281vVfE+m3urX7WkErxaS0FsllAzt5SR+eziRvNmPmNIwBZfkIXaQC34m8OahqlzZa1oGsppes6cssUE89t9pt3hlKGWKWEOhZT5cbAq6MGRTkruRgDNuPCXjCaKy1UeNbX/AISOzkm23LaTmxMEoUPb/ZhKJNmY43BM5cOmdxQmOgCbSfA9xZXNnqmoa39s1FdRm1S+mW28tLiWS2NuFRNx8tETy1UEudsY3MxJYgGVr/wxutW0ubS4r/QbmGfU7rUpINa0H7fb7pn3KVQTRsskeSFkDjh2+XOCoBZj+H+sWsqx23isT2s/h+DQtQa/tHuLu58hJxHOJ/NUK5a4Zn3I+7HBUnNAF3WfCmuyNot/4Y8QWen6lpFtJZGS9043cE9vII96mNZYmVt8MTBhJxtIIbOQAVdP+HDWGnxWD6/NdNHY6vZmea3USSG+uEm8xtm1dy7MEKoDE5AQcUAVfG3wosfF0WizNHoFzeaLA9qg1zQ01O0kjcJuPkl0ZXzGpDLIMDcCGyMAGtL4Nb/hBF8H2Emk6ZLHCixPY6Z5NnFKrhwy2wkyqFhkoJM8n5s80Ac/f/BrS5/Gknim303wdcRXd5Fe3Q1bwvHe3qyDaH8i7EqGMEKCu9JCjliCV2xqAdfqmg3F/rlhrEF/HCtraXllNE8Bcyxz+UcqwYbGVoUOSGBBYYBIYAHD698ELHVJtMvYo/Cl9d2WlW+lTHxD4ZTVI3SEHY8Q82N4mO59w3spG3gEZIB0t74CiutD8S6JBew2sfiDTv7PQQ2u2O0X7N5AKoG5UdQuRgDGe9AGtr+hf25/Zv8ApXkf2fqEN/8Ac3b/AC8/J1GM568/SgCWfSPO8Q2WvfaMfY7K6tPK2Z3+c8Dbt2eMeRjGOd3UY5AOO8P/AAx1jRdX06aTxPYSaXpep3Wqx20Gj+Tc3c08M0Rkurgyt50oExJkVE3EHcDkbQDYHgOCTRPC2hXV950PhxVST90V+1qLGa0I4bMeRNuyCcbcd8gAyLn4b+I9Z8OXXg3xR4v0/VdFMCQ2avoa/aA0UqSQPcs8rw3GPLAZRDGr5PC9AAO8NfCLw3YaXe6T4k8JeAb23u5opjBpvhSOxgYoGCmSN5ZhIw3ttbjG5vWgC3c+EfGVjr9/qvg7xNoGnWt/Fbxta3ugy3RjMKFBsaO6hAXHbbxjrQBW8R/DzxFrT65Z2PjG3sNL8SRK2oQjShLP9pECw74pTKFSNlihDIyO2Ffa6FgyAG1f+DU1C01+1bVJoH1q9iv4Z4UAks5oooEidd2Vcq9usg3DB6EEZyAc14n8HeK7vw9r+qa/r0Oq6u+jXOnWCaTpbWscCSbWcrG8k7PKzJHyWK4jQBB8xYAvXXw51LxRFfD4heIbPU2udOm0uBNO0sWkNvFK6PI/lzST+ZIWiiPzkx4jA2EF9wBR8PeAda8A6dfXHhzRfAx1W7ktIYn0bwuulqIvNAlaf/SmMihCWG0gqQSFkJCUAdlqWiz3uu6PrMN6kS6aZxLE0JczJJHjCsGGwhghyQwIDDAJDAApa74Q/tptdb+0fJ/trS4NN/1O7yvLadt/3huz5/TjG3rzwAR6/wCELnVr/UdStNUtoJb7S49N8q5sRcwFVlZ2EqFh5kbhyjJlTtJwwJBABg6Z8LtZ0TRbO20bxFpNnf2GsPq1qsejSDTLbdavbNBDZi5DRRlZHkws2PNd2xhttAGpqXgjVWign0LX7S01C01ufWYJbvT2uIQZYpYmjaNZY2bCztghxyAcY4oAqy/D3XpL02y+L4I9Bj1pNcgsl0sfaBN9pFxJFJOZNrxGQykBY0cFky7BWVwC0ngfVUn1G2/t+1/sm71a31iC3+wN9ohmS5inkVpvN2urNGwAEalQ45bbyAV7n4f65cTXOkf8JZCPC19fvf3Gntp2bsl5fOkhW683aInlLEgws4V3VXX5SgBpz+DPP0yfTv7S2+frkGtb/Jzjy7uK48vG7v5W3d2znHGCAas+ked4hste+0Y+x2V1aeVszv8AOeBt27PGPIxjHO7qMcgHJXnw21WO50zU9D13So7/AEu81e6hfU9Ha8iT7dcmYsiLPEySoCYxIH5V5Bt+bgAn0r4f6toJ8NPpXieCR9DhurO6kvdP81ry2uJopZMeXJGIpf3KgPhlGSdnQAAX/hBNd0uDS5/Cnii1stRsLd7KaS901rq2uoGYuA0SzRsrq3KsJMYZwytlSoBoeHvBY0GfTLltWku5bK31BLh5IlU3M95cRXEsvy4CDzEfCAEYcDPy8gGHJ8MdXtJtGv8AQfEemRX2jrfpHNqOjG7WMXUvmM8KiaMxSgEoW3MGUkFe1AD4vhNbPoUPhnUtZN3p48PLoVxutE82VkYMk43Foxj5sxtG6sSuflBVgC18O/h3H4Ie8mfTvBkMtykaLJ4f8MjSWIXO4SnzpfMySpAG0DB654AMvSvgzpujeMW8R2mn+Dprdr+XUQ914XjfVY5JGLnZfLKvR2JVmiZgvBJPzUAdT4M8Par4X059GvNXtb2xt5GGnCKyaGWGDcSqSsZXErAEDeqxg4+7zQBBB4OuB8O4/Al1q0ckkemrpv2yO2KAqqbFbyy55wBkbuTnp0AA7VfBv9p6N4u0j+0fL/4SpZV8zyd32bfZx23TcN+PL3dV647ZoAdeeEPtcupS/wBo7f7Q1TT9Sx5Odn2VoG2fe53eR14xu6HHIBgeKfhhq+u6lr1xpviXT7C28R2yW948uj/aL5EWMIIorgyqFgJUMYzG3zPKVZWcFQC1J8O76bx7D4xk1fS40glL+ZbaT5Gp3EWxgLa4vElCzW4ZgRGYh/q4iSWTeQCfw54H1bR7bQrDUNftLu28NyFLAQ6e0Lm2Fu0CRysZXDuAwJcBQcfcGc0AVLv4ea/cajNFD4wgh0GXWrfXPsI0sG4M0c8UzRNP5m0xM8ZbiMOCRl2UFWANHTPDHirRdXmGm+LLI6BcX01+9lcaWZLqNpXMkkcdysyqEMjMw3ROwDEBvu7QDKg+HviuwsdPtdM8X6VFJoV7JNpLzaK8ipbPHLGYbgC5UysFkBDoYuUBKkEigDS8P+BLnR4dK+2+IG1C4sNSvdTmna1WM3D3Im3DapwgBmJGM8Lj3oAxNK+DOm6N4xbxHaaf4Omt2v5dRD3XheN9VjkkYudl8sq9HYlWaJmC8Ek/NQB3CweIRYiNtU043n2ncZRYOIvI83Ozy/Ozv8v5d+/G75tmPkoAsJHqI1CWWS6tmsTEgihFuwlWUE7maTeQykbQFCAggncc4ABZ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Centre de ressources compétences Recherche Data Gouv&#10;Accompagnement dans la formation des données de la recherche." title="Centre de ressources compétences Recherche Data Gouv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40" y="2349882"/>
            <a:ext cx="7826290" cy="746458"/>
          </a:xfrm>
          <a:prstGeom prst="rect">
            <a:avLst/>
          </a:prstGeom>
        </p:spPr>
      </p:pic>
      <p:pic>
        <p:nvPicPr>
          <p:cNvPr id="3" name="Image 2" descr="Logo centre de ressources compétences " title="Logo centre de ressources compétences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611" y="3096340"/>
            <a:ext cx="4622112" cy="1704005"/>
          </a:xfrm>
          <a:prstGeom prst="rect">
            <a:avLst/>
          </a:prstGeom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1057710" y="-1287463"/>
            <a:ext cx="72091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Unistra A"/>
                <a:ea typeface="+mj-ea"/>
                <a:cs typeface="Unistra A"/>
              </a:defRPr>
            </a:lvl1pPr>
          </a:lstStyle>
          <a:p>
            <a:r>
              <a:rPr lang="fr-FR" dirty="0"/>
              <a:t>Le centre de ressources compétences Recherche Data Gouv</a:t>
            </a:r>
          </a:p>
        </p:txBody>
      </p:sp>
    </p:spTree>
    <p:extLst>
      <p:ext uri="{BB962C8B-B14F-4D97-AF65-F5344CB8AC3E}">
        <p14:creationId xmlns:p14="http://schemas.microsoft.com/office/powerpoint/2010/main" val="22794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MCAgICAgMCAgIDAwMDBAYEBAQEBAgGBgUGCQgKCgkICQkKDA8MCgsOCwkJDRENDg8QEBEQCgwSExIQEw8QEBD/2wBDAQMDAwQDBAgEBAgQCwkLEBAQEBAQEBAQEBAQEBAQEBAQEBAQEBAQEBAQEBAQEBAQEBAQEBAQEBAQEBAQEBAQEBD/wAARCAP7B4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varoWt6EbRdb0a+0839rFfWourd4vtFtIMxzR7gN8bAEq4yD2NAFG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3L4ceDfh/4X/Z+1/8AaB8b+EofGN8fE9t4P0HQ726ubfTo5jbm6uLq6NrLDcSYiUJGiSxgO5Zt4G2gDb+H37P9n+0Zb+Jvij4P8A+KvC3hXQRpumzaJ4K0O78X3s+qzRkv9lt5Jo3itdsMsrNcXLeXujjDys6gAGNJ+ynr1r+1dB+y1qHii1s7y41GC3TVLi0eNvs01st1E32ZiGFw0LoBblh++YRFx9+gDb0b4FeBrTUfidoEV1qV9J4R8ATeJL1PF/hG80jWdFvI9RgtWthZw6iIlm8u4jnV5HnjKuqmMNu2AHo/xA/Yt+HPiD4o6N8P/g7rPi4vpfwy0/xp4jit/Cr313dRG1t8zWVul9I893cz3CZtcxQxbziZlUmgDwz4z/s4a18IPGnhHw/fT63Fpvjazt77TZNe0F9H1S3Rp2t5Y7vT5JHMEiTRyYAkdJIzG6vh8KAb3iv9lfT/AAbqnxst9W+IdxJY/BfXNM0m5nttEVpdSiur1rZ5kja4URsiqXEZchzhS6feoA9P+Lv7N/wW8P8Axt+MHgn4biSS28E/DifxDJY63pdz5VlcJa6e6SWc8Op+ZLK5uJJC1wpijLMnkzDaygGD8QfgV4B0L4f+JvFHh/wxpER0b4ReA/FMovG1CeY6jqptIbmeB0u444mZ7kyFZY5o8LtSNM7gAVfEn7Dh034veGvgPonj/WZ/GOu3cEYbU/CMtnpd3ZNay3E9/pl1HPM1/bxeSyZMULOzJsU/OEAON+P/AOy3q3wW8H6F4+t/+E1/sbWNUvNGePxf4Ofw1fw3MCRyI620k8xlgljkJSVW4MUiuqEDcAevfAf9nH4aeCfHc3hn4meJYNd8c3Hwv1jxPP4Xl8OQ3em6cZ9KmuLVHvHnLC9SFoLjaLbYu8bZSwGQDkrP9grxpe/Dex8VQz+LZNZ1TwX/AMJxaGLwZO3hoWnktdC1l1syhYrtrVDIEMBi8xo4jKGbIAOI+OH7O2gfBXw1pd1e+PdYvtd1Oz03UbRJPC0kGiaxa3Vqk8sulaos8i3iwGWFHLxQjLNgkrtIBXPwJ8D+Gfh34Y8V/FT4tTeGdb8daXfaz4e0q10E6jEtpCXjt5b+ZZ0ktluZ4pY4/KguCAhZgvSgDqfE37IWl6APFXgy2+Kv2z4m+BvC3/CW+IPD39hmPT4bZIknuLeDUfPJmuIYJEdlNukZO9VkYryAQ337I9nZPq3gL/hZMknxX0Hwe3jLUvDCaJmwigW3W8exTUBOWlvVs3WUott5W4NGJiwyQDq/2h/2etD0r4f+GvjRftaeDvDP/CuPB9npaafpCSS+I/EtxpMNxMmxGjVF2b5p7tySCyALK7kAAt+Jv2Ib/V/iT8RTpen63F4Z8GHQ7NbT4f8Ag2/129ub2+sIrkJDZT3zyJEqea8s015tDFFQfvEjQAy/EP7DMPgCy8Zav8R/iFr1lpnhTxJb6DLd6N4Ml1IWUE9lBeQ3+qxm4ik0+Ax3cCkBZ3EglQKxQbwD5f0S80/T9asL/V9ITVbG2uoprqweZ4Vu4lcF4TIhDoHUFdykMM5HNAH1frH7NPgbRfiJ8c5tL8Px+IfC2n6bpyfDq2S+mjMt54jmgbQ3jl8wCZYraSZi0khV2g+YMCcAHA+PP2YdA8O6J8Qx4N+Kb+J/EnwjktYvGWn/ANhNaWil5xa3D6fc+c73cdvdMsbtLBb5U+YoZc4AHfEX9lH/AIQHUfjlYf8ACe/b/wDhTH9k/P8A2X5X9rfbbqGDp5zeRs87d/y03bccZyACh+0j+zpof7PV0nh258a6/qPiJXtWMN74UbT9O1G2lhd2vNMvftEovLdJFEZdo4SxdSqthwgB1Hhv9kXwXr0nww8Ky/Gu6tfG/wAXPDv9teH9K/4RjfYwTNJcxQQXl6bpTGsstsY1kihlIJJeNAFLgFHwf+yPZ61L4F8GeKviTJ4e+I/xPsZdS8MeHzon2i0WAmRLT+0L3z0Nq9zLBKiJHDOUHltJs3kKAV/AP7JU/jXWPgjo1z43fS5vjE+rpIH0ku2jtY3c1uQVMymYsYN2P3e3djnGSAReHf2VYfEV14F1W38fyJ4O8U+CdU8Zarr40ct/Yo0xbgahbG3E26Zo5YI41bKeZ9oiKjmgDqtR/YI8a6V8OdQ8TX83i6HXNL8G/wDCbXW/wXcL4bS2ES3LWg1oyhXvBatvKLAY/MDQ+buUkAHC+PPgd8M/DXwG0X41aB8UPE13P4j1eXS9H0XWfCdtp0l8kCj7VdxyRajcH7PE5EW4oC0h2gABioBwXh7wLpmqW+nNqmvXVncarb3V3axW9gJ1MUHmbtzNKm1iYpAAARwCSM8efXxk6blyRTUWk7u2rt5PTVH12VcN4bGU6LxVeUJ1o1JxUaamuWnzXu3OFpNwkkrNbNtX01YvhzeR+E5mgs72S5vbIast2+kFrZbZEMqxC5LYikZAWOFIJ2JvHzZxePi66u1ZPltza32vy9VfTfu7bHqw4TrQyqThCTnOHted0W4KCTmo+1vaEnH3naLTfLDnXvXz4PhvHd6jpukWesT3N5eafDqs6Q2BcQWzwCVgMPuklBO1UVcNuUl1yQusse4wlUlGyTcVd7tO3ayXd3010fXgpcJRr4ijhKNZyqTpxqySpt8sHDna0lzSqJ6Rio2leLc43ajNJ8LXhvI1u9QvdOs5NPudQ36hprQXCCA/OrQ727YKkMQcjoc4lZinF8qTd0tHda7a2+/Q1nwXKnWiqtSVOm6c6l6lNwmlTfvJw5n01i1Jp3WzvbG8M6To2pavqlufOu7S30rULm3eZPJcvHbu8bFVcgEMAcbiOOc10YirUp04vZuUU+u7SfT9DyMnwODxeLr09ZwjSrSi2uV3jTlKLaUnazSduZrvc1k+FepvoaakRqX2iXTTqiFdMc2Ii2GTY11uwJDGCQNhXJVd2ScYPMoKryaWvy/F719vh7X8/Ox6seCsTLBLE+/zOn7Vfun7LltzWdW9lJwV0uVq7Uea7dsvxN4RtfDdjaySaldSXdzFDOgawKW08ckYctBPvPmbdyqcqvJPpW2HxUsRJpJWV1vqrO2qtpf1Z5mcZFSyihCUqknOSjJXhaElKKk3Tqcz5+W6TvGOt7bDP+Ea0qz0az1HXNeks7rU4Jbmyt4rTzlMallVpX3goHdGUbVfpk4p/WJzqOFON1FpN3t56aa2XmjP+x8Lh8HTxGNruE6sZShFQ5lZNpOb5k480k0rRntd2Ll74CgtVvNOTWzJrmm2X2+7s/s2IVQKHdFm3ktIqEEjYF4YBiQM5wxrlabj7knZO+vlpbZvzvtodmI4ZhRVTDqtfE0oc84cvupJKUkp82soxd2uRLSSUm0rl74CgtVvNOTWzJrmm2X2+7s/s2IVQKHdFm3ktIqEEjYF4YBiQMkMa5Wm4+5J2Tvr5aW2b877aBiOGYUVUw6rXxNKHPOHL7qSSlJKfNrKMXdrkS0klJtK97xb4StrfTrfxFMU06y/sjTY7dYrcE3l49rG7jAIAGCWeQ55I4YtxnhcS5TdJavmlfXZKTX/AAEjtz3I6dLDwzCdqdP2VBRtH+JUlSjJrdW6ynN31a0bZYufhlNd6tqssFteLY2BtYhHo2mS3cjSywrJxG8pKqBkszSdSoA5wsxzBQhFNq7v8UklZO26X3JL18963B06+KryhGXs6fs1ajTlUblKClpGVRtJK7lKVTdpRVnaNK4+Gq6XFqk+t6rdQxabfCyaS109p1jyqsss/wA6mFDvUDhmzuGMjBuOYe0cVTim5K+rt8lo7vTyW2pyVeEFgo1542rKMaU+RuNNzSuk1Kp70XCL5lbSUr8y5bqz5zw5pFrrV8bO5ubxGK/uorKxN3cTvkfKkYZQeMk5YcA4yeK669WVKPMkvm7Jer1/I+eynA0swr+xqSknbRQg6k5PtGN4ra7d5LRaXehsa34An0Q6+J7586KLORFe2MbTJcYK7lJzGwDDK84ORnjNYUcaq3s7L4r9drfn5HrZjwvPLvrfPP8AgezavFpyVSzV03eLSautbO6vpc09M8EeHbX+3Y9f1G7c2ehWmpQvBaBjGZvIYnBlXcV83ZgnBBLcEAHGpi60uR0ktZNavtfye9r/AIHpYPhzL6P1qOOqSfJQp1E4wvbn9m729pG7jzctm7NNy0aSefD4Dt5VtdPGtsNcv7H+0bWy+zZiaMoZER5t+VkaMFgNhXlQWGSRq8a1efL7idm769r2tsn538jz6fDNOahh/bf7TUh7SMOX3WmuZJz5tJygrpcjjqk5K7al0vwZpS3fhVLvVhPc+I5Ldo7NrRjEkb3BhJldZUbHykgJycEErwSqmLny1XGNlC+t9dFfRWf4/ia4Ph/Cxq4CNWrzTxLhaHI3FKVRwfM1OD6Nrl1dmm46N17zwdZ2ugf8JFd6hcQLcy3CW6wWDSWqPGzBYpJjJujdtp2rtbgqScEkVDFSlV9jFJ2te7s9eqVtUuuqMMRkFGjgP7Qq1HFSc1HlpuUE4tpQlPnvGUrPlXLLSzcrNtbWr/DfUNK8LT27WV3HdWKpqF5czaUUt5A21fLiu2POwSZKhQGIc7m2oK56WPhUrp3Vnolza+rj523vppors9nH8I4jBZXOm4SU6dqk5Ok1B3suWFZvXlUruKilJ8z5pcsDnfGfhO18JXX9nHUbyW8RysiT2BgSROQJYH3t5sZIYBiFzwQOuOrCYmWKjz2VvJ3+TVlZ+Wp89xBkdLI6v1f2knUT1UqfImuk6cuaXPBtO0mo30aW9vaNN/ZGsNStPDXhKP4n5+KfjLwkvjLRPDCaNusJrV4WuYbWXUTODFdS2sbyIn2cxbtiPKm7cOw+dKegfso/258RPhf4B/4T3yP+FkeBJvG32v8Asvd9g8uC/l+zbPOHm5+wY8zcn+tzt+XDAHlPgTRPD2sx68+vzXSCw0qS6hMEIkKkOil8eYmSNwwp4OTkjAzxY2tVpOmqSWsrav18n959Rwzl2X5hHFvHuS9nSclyxvazir/HC7V1aL0d3dqyvNa+ArW5Nhp51x01jV7c3dhaG1BjaM5MYll3/u3cKcKFYDK5YZOJljZR5p8vuRdm79etlbVL1XWyNqHDFKt7LDuvbEVo89OHLo4u/KpS5vdlNJ2SjJK8byV3aDTvA/2++8O2f9qeX/b9nLd7vIz5Ox5l243fNnyc54+97c1UxnJGpLl+Bpb73S/zMMJw39ar4Oj7W31iEp35fh5XNW31vyb6b7aav1rQ/Ddl4E0DWba4vP7T1BrnzAbceXJsdFILeadoXJwQvzZ524pUa1aeJqU2lyq3Xv8ALr66eZeY5bl2HyPCYynKXtqnPf3dHyuKs3z6cvRqPvX15Q8KeBk8WWchsb2/a9RJXZYdMeW2g2qzIs8+4eWX2MBhWHK5PUKYnGfVpLmStp1s36Lrb1X+ZknDazyjL2M5uolJ2VNyhGybSqVLrlcrO1oyW13e6jVl8NaXp+j2t5rWuyWt9qNrJe2lrFZ+ahjG4R+bJvBQuyMAArYG0sQDxaxE51HGnG8U7N3tr1sra29V5HLPJ8LhcJTrYyu4VKkXOEVDmXKrqPNLmXK5tNJKMrKzk0npen8AW41qLwha66ZfEJnit5rZrQi3R2++BMGZmKZ+b92OjbScAHNY1+zdeUf3dm7318tLdemvqd1ThemsZHKaVe+L5oxceT3E3ulNSbbh9r3Fs+VtpX0W+Es7XtjEt5qdnbXk89sZdV0h7R1aOFpQwj3sWRgpGQcjByvTOKzNcsnZNpJ+7K+7tvZWf9XPQlwNN1qUVOcITlON6tJ02nGDmmo80m4tJq6d1Z3jteHw54K8O6lrHh66j1a7vtH1DVV065WSzEEqy/KwQqsp+Rw2N4bI+Y7cgA1XxdWnTqJxSmo3Wt1b7t12t8zHKeHcvxeLwdWNWVTD1KqpyvDlkpaO1lUfuyTtzKV1q+W6SZp/w4t9Z+2anps2uz6XFfGxiNnopuZw4UM5eNZcIi7lAO8s2eF64KmPdK0J8qla+srLys7at+ll3DC8JU8w9picM6sqKnyLkoucrpJycoqdoxjdJPnblfSO9s7UvBEWhaReX+uax5Vza6ndaSttb2/m+ZPCiNu3FlAjO8gn7w+XCtk7dqeMdaoo046OKldu2jv5PXT031XXz8Xw5DLcJUr42tacKlSlyxjzXlBRd7uUUoPms38S0tGV3y8rXafLn0j+yz8MvCXjL4XfF7xfrHgHwh4o1zwpHoJ0aLxZ4ll0TTYvtN1LHOZJ1vrNMlFG0PMPmAABJwQDItvgx4X8W2HxJ+Jvi3WNE+H2heAdU0PTr3SPBkbeJIZPt8N0qtYTSag6TsJbRGcSXmzbLMyyBoo4JADL179my+0P9qG1/Zrk8baXnUNZ0/T7PX7iNoLdra+SKW2uHjJJRzDPEWi3HDkoHbG4gGh4l+AHw58OfFaz+GV18S/Glrefv7fUNM1H4dXFv4gjvgVFpaW2nJcyJcPdeZE0Ja5iG1iW2nYJADe+In7GN/4FHiyAeLNUOp6L4G034g6Xo2reG30zUbvS5rkW96t1C8zCzuLV8sYw03mIpZWGCAAR65+yRofgPRtU8VfE34pXejaN4d0vw/8A2yln4fW61GPXtWt/tUek29vJdQxzmG1/fSzGaMLhlCMwIoAb4l/Zpj8A/DX4ra/d3+ia7baJaeEtZ8Na2bS8Se90rV5JGguIVFzGluzxqoliuIJyrKVQpjzHAOJ/aV+DXhb4A/EzVfhRpPxAvPFeseHr2e01a4OirY2aEbGh8hzcSPKxRyJQ0cYjkUqjTLiQgHo/xH/Y78IeEdW+JHgfwr8abvxD41+GWi/8JFqWmzeFzY2VzYKYmm8i7N1IxmiinjdkaFVPzBHfGSAP/aN/Zp8JeGfEHxl8Q+Brn+w9E+Gj+EILfRtktz9pbVrEPI3nyyl02yI7YIfPmYG0KKAB/wBiq20/xR8TdK1Lx14i1DTvhnpeg6ldnw34RGp6ndJqdolyZFsmu4lSC3VnEsxm4AQ7fmO0A8c+HXh/w3cfH3wx4VivrfxHoEvjCy09blrZ4otSszepGJDFIAyLJHzsYZAbB5oA/UP4pfFP9mP4H+BPD/iv9p/wfqPxc17xbrWvSaHpT2UE1ho9jbX0kCQw20jLbQrGgjj3BWkZgc4VQFAPD/8Ago3+0b+zn8Vfgf8ACnw58MPhlHBqMmnQahpeox2wt4dBsAux9MjaMeXKysAjxqSkTR4+90APztoAKACgAoAKACgAoAKACgAoAKACgAoAKACgAoAKACgAoAKACgAoAKACgAoAKACgAoAKACgAoAKACgAoAKACgAoAKACgAoAKACgAoAKACgAoAKACgAoAKACgAoAKACgAoAKACgAoAKACgAoAKACgAoAKACgAoAKACgAoAKACgAoAKACgAoAKAPSf2fv2fvH/AO0t8QR8NPhsdLGsGxuNQ/4mN4LeLyoQNwDYJZiWUAAHrk4UMwAOi+KX7Hfx4+Cvwu0/4sfFDwxB4e03UdYl0WKxvLtE1ATIG+cwHkxt5cm1lLEhd2ApVmAPFKACgAoAKACgAoAKACgAoAKACgAoAKACgAoAKACgAoAKACgAoAKACgAoAKACgAoAKACgAoAKACgAoAKACgAoAKACgAoAKACgAoAKACgAoAKACgAoAKACgAoAKACgAoAKACgAoAKACgAoAKACgAoAKACgAoAKACgAoAKACgAoAKACgAoAKACgAoAKACgAoA9R+HHxl0nw78Ptf+D/AMQ/Bk3inwXrt/baykFlqS6bqOm6nACi3NrdPBOi74meKRJIZAyEbdjANQBvaf8AHf4ZWmjeJfhq/wAF75fhv4gXS7lNLg8VN/a1rqlirqupLfTW0sInlSe4jlVLRI2jkVVRCgYgHB2PiL4X2nxGTXLj4Z6he+DFDRnw9P4hYXbIbcxhzfxwKPNEh84MIBHuAUxlMqQD1/xB+2FBqWiXvhiw8CatNp7/AA2uvh1ZXuu+JBqWrpDNqkV+stxeC1iE8cPleTDAscaxo3DHnIBIP2vdAubzStV1n4WajqN5P4Bt/hv4tWXxMBb61pEMEcaSQL9k8y0ug8EEvmtJOm+PmMgmgDxLxVr/AILPiDT9U+FvhfWfDdrp8UbBNW1mLVrmS6WVn85pUtrePGCihBEABHkliSaAPb/iv+114O+IPh34p2Og/Be60LW/i/eadqXiDUp/FBvY4rm1nWb/AEaAW0YjidvNJRndgZBh9qhCAQeI/wBrnRde8T+M/H4+GV/D4m+IXgGXwZ4gmfxEklkZzBZQpe2sH2QSQqBZMzQvNKWMoxIgTDAFHxJ+1ZZeI/BWs+Dpfh5PCNd+H/hPwLdXC60Dt/sS6t5ftSL9n486O2RPLJbYzM+9xhKANjTv20Ifh54c0fw58Dvh5qPh600rxcPFqWfiLxIdfsbf/R7iCSws4TbwvbWssd1Msh8x53XbmbcCxAPGPiRr3wk1yS1b4WfDfX/Cai4uZrtdV8TprG9JPL8qGIraW/lpFtk5bzHbzOW+UZAPa/D/AO2P4WsdYT4h+IPgzcap8Q5fA8/ge+1mHxKLaxuoTYvYw3xs/srOLpbfyI2PnmJxGxEcbMGQA4TxV8bPh/8AETwdoNp8Qfhbql74x8MeGI/C2m61pviVbOzlt7eJo7KS6smtJHlkhUqMx3ESuI0DDrkAv+If2h/B6/BjxF8G/ht8M9Y8Oad4uv8ATdS1ODUPFb6rp9pcWqfPLp9s1vG9tJMwTe8k07eWgjzjBABWj+OngDxP4B8KeE/i/wDCW98Tap4F0680fQ9U03xEulh7GV3lhhvY/sszTi3mlmeMxyQ8SFX39SAdP4m/a90vXx4q8Z23wq+x/E3xz4W/4RLxB4h/twyafNbPEkFxcQad5AMNxNBGiMxuHjB3ssaluACG+/a4s719W8e/8K2kj+K+veD28G6l4nTW8WEsDW62b3yaeIA0V61mixF1ufK3FpBCGOAAHi79sK88e+Bn+Gfi/wAFTal4Xg8BaF4V0uwk1jP9latpUPl2+sW5MJCM264EkIUF453jMvAagB/jD9rTRPiR4g+IEfxA+GF3e+D/AB6+iXraTZeIFt73S9R0y0W1iu7W7ktZY1MkXnpIGtzuSULkFA1AFf4PftG/Cf4IeNLX4geB/g54utda0i6ll0+RfiBsiurd4YkFpqUa2OLuHfE0rLF9n3maRW+QRrGAeJ+Ir/wrqEOnSeH9D1PT70QH+1pLrUYbiG5uScl7eKK2h+zR+kRaUj+/jigD2Dxl+1x4p8TfB/4ZfDLTfD1to+p/Dy8t76XX45/Ol1OWyDpphMTJtj+zRSyR8lw+VOFAwQCTx5+09oHiLRPiGfBvwsfwx4k+LklrL4y1D+3Wu7Rik4urhNPtvJR7SO4ulWR1lnuMKPLUqucgG38Sv2vfCnxA0z4meR8H77Ttb+Ltvo6+Jb9/E4nhjnsLi2m32UAtE8lJfJl3pK8xDPGUZVjZJQDlviJ+0J4V1/4NP8Evh58Pdb8OaBceJl8TmDV/FP8AbUOnyLFMgttORraJrWEmdixZ5ZX2IGkbDFgD1jXv2hvhZ8MLL4A+NdD8HR+LPH/gr4cRx2OoQeJ4xYabfteaiIor+xWB3eS3aRbhUWeBiZE37l20AcF4P/a4s9Fl8C+M/FXw2k8Q/Ef4YWMum+GPEB1v7PaNADI9p/aFl5Dm6e2lnldHjmgLjy1k37CWAL3wn/bD0H4fWfwuvvEvwpvvEviX4TXupzaPfjxN9ktrqC/uGmmS6g+yySSSq0s5jkWZAGdC6SqpRgDj/C/7St/4b/Zx8QfAUeGnubzVbiddP8QnU3STS9PupbGW9so4Qhyk76dAW+dRhpRtPmNkAg8bfGn4f/E3RbDUvH3wx1e78e6d4ctvDy67ZeJkt7K9+ywfZ7W7u7NrSSaa4SFYVZlukVzAhKj5gwBb+Pfxq+E3xgh06fw58KfFfha80HSLDQNDt5PGNtf6Zp2n2w/1SwDTYpnZ2aWVna4JMszscg7aAMfw3faU3hPS9KvNQt47FoJ1v7qLVLK3uLVJJX81BFLE9w5MYXIhKq4YLgncT4mIhP28pxWt1ZcsmnZK2qaitf5tVv2P1HKMThXlVDC1qiVNxkqklVownBSlLnSjOnOtK8bXVJqM0+VJvmb4zUvEOjarZxR6lpF1cX9laixt7yK7EMbxINsTSRGNiWVcDh1BCqPUn0KdCpTk3CSUW7tWvq97O6/Jnx+LzXB42jGOIpSlVhHkjNTUU4xVoOUHCTbSstJxTSS7tyjxvINatdUGmq0EelQ6Rc2zSnFxAtuIX+YAFSwG4ddpx1xyvqa9m4X15nJPs73X9dTRcRyWMp4n2fuqlGjKLfxRVNU5apJptK635Xbe2sVp4j0bSLi8k0XRLuKK80y4091ub9ZmDSjHmbliQcD+HHOOtOVCpVSVSSumnorbdN2Z0M2weBqVJYKjJKdOdNqU1J3lpzXVOK07W17lLw1riaBfzXUto1zFcWdzZSxrL5bbZomjJVsMARuzyD0x71piKLrxUU7NNP7nc48ozJZXXlVnDmjKE4NXs7Tg43Ts7NXvs+xbvfEWk6vp1umr6Lcy6lZ2a2UN1DeiONkRdsZkiMbFmUYHDqCFXjqTEKE6U37OS5W72a113s7rf0Z1YjNsLjsPBYujJ1oQUFJTUY2irRcouEm3FaaTimkrrdua78WacPDNz4c0jR7q0jvZoZ51mv8Az4UkQYLQx7AYyxxklnO0Yz3qY4aftlWqSTtdLSz17u+tvRdzWvnmH/s2eXYSjKCm4ylepzRTitXCPKnFy6tyk7LluRjxLpN7o1lp2vaFNd3GmQy29ncQXghHlszOqyKY237XdiMFeuDmn9XqQqOdKVlJptNX1201Vrr1M/7XwuIwdLD46g5zpKUYSjPl91tySkuSXNyybas472dy5e+PYLpbzUU0Qx65qVl9gu7z7TmFkKhHdYdgKyMgAJ3leWIUEjGcME42g5e5F3Str5a32T8r7anZiOJoVlUxCo2xNWHJOfN7rTSjJqHLpKUVZvna1k1FNqxe+PYLpbzUU0Qx65qVl9gu7z7TmFkKhHdYdgKyMgAJ3leWIUEjBDBONoOXuRd0ra+Wt9k/K+2oYjiaFZVMQqNsTVhyTnze600oyahy6SlFWb52tZNRTasaj8QptX09tH1GxkmsF0q0sLeE3HFvPboFS4TK8E/vMrjlZGG7oaKeBVKftIO0uZtu26e639NfLYMXxTPHYd4TEQcqSpU6cVzfDKmko1F7ul/evG2qk1zbMdf+PLPWp9Rh1rQ5ZdOv3tp1ggvBHLBPDEIg6yGNhhl3AqUPUcgrmiGDlSUXTl7yurtXTTd9rr8ysVxNRzCdaGMoN0qjhLljPllGUIciak4SVmr3Tg+lmmrkXhvxdonhnUhq+n6Bfrd287y2zLqm1ShAxDMvl/vUGOQpQsGYEnjDxGFqYiHs5SVmtfd/Fa6P77GWU57gsnxH1uhQmpxk3G1Wys7WhNcnvxVtUuRyTabelqXhvxLBotvqthe2VxPa6tAsMxtLoW0yhXDYDlHG04IZSuDx0xWmIw7rOMouzi76q6+6617O5x5RnEMvp16FaDlCtFRfJLkkrNPSXLJcr2lHls9NrGpc+PrDULnUk1Dw9INP1KxsrRre2vfLeJrZUCOkjo/B2MCrKeG65GaxjgpQUXCfvRcndrfmvfRNd+56dbiehiqleNfDv2VWFKHLGdmnSUVFqUoy0913Ti9HvdXGyePbW51e/vLrQnFjqOlQ6VNaW93sZUiWIKySMjYOYVPKtwSMnrTWClGnGMZaxk5Xa733V138iZcT0quLq1qtD93VpRpOEZ2aUVBJqTjLrBbqWjau9wj8e2sX2bUU0NxrVhY/2faXhuh5SRBDGjvFs+eRYztDbguQpKnBBHgpO8HL3G7tW1vu7O+ib8r+Yo8TUocmIjQ/2inD2cJ83uqKXLFyhy+9OMHZPmUbpNxdmnSh8Y+Tq3hbVP7Oz/wjKQJs87/j48u5ebOdvyZ37ehxjPtWjwt4VYX+O/yukvnsclPP+TFYDE+z/wB1UFa/xctSVTe3u35rdbWv5E+neMtP0q0vmstGu0v9Qtbi0mk/tD/RpVl3fNJD5fzMof5fnCgqp2kg5mphZ1JR5pLlTTWmunZ369dL7q5thM/w+CpVXRoyVWpGcG/ae41O+socurin7vvKKai+W6d6+s+JNI15f7Q1HQ7htadIkmuUvQsEpTaC5h8vcGZFwcSY3EsAOlVSw9Si+WEvc10tqr9L32T8ttDnzDN8Jma9viKD+sNRTkp2g+Wyu4cl+aUVZ2nbmbkkth2ueK7G+0CHw3o+lXdnZR3jXuy6v/tXlsVICRfInlp8zEg7ix2knjlUcNKFV1qkk3a2it9+ru/usXmWd0MTgI5dhKUoU1NztKfPZ2taHux5Y6ttPmcnZt6a+0ab+1zYabaeGvFsfwwx8U/BvhJfBuieJ01nbYQ2qQtbQ3UunGAmW6itZHjR/tAi3bHeJ9u09h84aXgL9sPwj4UXwH4h1/4K3Gt+NPh/4VvPB2n6snic2lnJYTC6VHezFsx8+OO8lQN5pRgxLIW2lQD558Ma/FoNzefarKS7tdQspbG4ijmELlHwcq5VgCGVTypHGK58RRdZLldmmmtL/wCX5nr5NmcMsqVPawc4VIShJKXK7Oz0dpJNNJ6xfaxs2/j6zt3sdRGgyNq2kQG10+6a7HlpEMiIyxiP946BiAwZAcLlTg555YKUuaHN7sndq3XrZ30T9H11PYpcT0aTpYhUG69GLjTlz6KOvLzx5PelBPRqUE7K8XZ3XRPH1hpcOjzXXh2S7v8ARIZra3mF75cbRSM7YaMISWHmPghgORkHFFbBSqOajO0ZWb01urdb+S6Dy7iehgoYadXDudWgpRi+e0eWTk9Y8rd1zSs+ZLa6djIn8QWt54VtPD95p8zXGnSzPaXMdyFRVlKF1eMoS3KnBDLjdyDit40JQrurF6O11btfZ3/Rnk1c0pYjK6eArU3z0nJwkpJJKbi2pR5W3s7NSja+qdja0L4h2mk2mjJdaFPd3GhpPHbFb/yoCJWcs7RBDmT5yNwYAhVyDiuetgZVZT5ZWUrX0u9Ldb7abW7ns5bxXSwNLDRq0HOVBTUf3nLD32224cr973rc3Mk0o3TsZkviXStR0i0s9c0Oe5vdOtXs7W6hvBCvlEsU8yPy23lGdiCGXIwDnHOyw86dRypysm7tNX162d1a/o/I8yeb4XF4SnRxtByqU4uEZRnyrl1ceaPLLmcW3ZqUbqyd7a3bnx5ayazH4tt9DeLxCJo55bg3Ya1d1xvPkbARvA+YGQj5mwBkYzjgpKn7By/d6q1tfvv06aHbW4mpTxizanQaxd4ycua8G1u/Z8qfv/a99rV2S0tb8Hax4Rh8Z6fe2elzaXCgu2nN5qSyxENA4VAfLQqM8DLEnPUmoxVKu8PKMpcz0tZWe613Z1ZBj8pp5xRrUaTpRXtHLnqKUdYSSinyQaV9Fdtu+9zPTxrbaY+jReG9Ils7XSNQGqMlzdieS4uAVwXdUQBQqBQAvdiSc8aPCOpzutK7kuXRWSXpd/mcEeIqeDeGjl1JwhRqe1tKfO5Tut2owSSSsko9W23fQl8VeH7i3udJufD1++lyXZv4I11JBcQTsoV8S+SVKMAvylM/KvzdctYarFqamua1npo1005t169dgnneAq054Wph5ui5+0ivaJTjJq0ve9k04ySWjhfRe9vetD4i0drGw0PUNFu5NKttZk1GeO3vlinkt5FiVoUkaJ1R9sRAkKOAWBKHGDrCi41XVbu2kvubd/xPOxGZwq4COX06fLGNSdRO99JRhFR2W3Lv1vsjI1aTSptVvZtCsruz017iRrO3u7lbmeGAsfLSSVY41kcLgFxGgYgkKucDoPIPT/g/8Y/CPgTwB8Qfhp458Cax4i0fx+ulCaTSdfi0q5tGsbh5lKvLaXKsGZgCCgwAeeeABJvi/wCDNH+Gvj/4WeAvAWtafpPji90G/SbV/EMV/cWT6d9rLAtFZ26yiU3fHyoU8v8Aj3cAC/Ef42eHPin8ef8Ahb3i74bi70aePTIL3w4dYkT7RFaWEFoV+1RoroX8jeCE+Xdj5sZIB6lo/wC2/ZeHYdA8LaN4E8Vf8IpoXg/WfCELXXjUS+IYotRmhkZ7fU1skjgSIW0EcUQtSFQzAlvM+QAwj+1tosPxQ8CeLrD4Vzp4V8H+B5fh9e+G5/ELSNrekyLeI63FyIFAd47wFsRbfMi3oqAqiAGZP+1Hb+Lrr4nab8WvA914j8MfEvxCnihrOx1hbK/0bUYpZPIe0u5bedFRbeaS2KNAQYyoXy9tAB40/atvPGXhH4g+Cn8D29hpfiyz8NaPocEF+zLoOl6IXFrbEuhe6dkcB5WZCX3NjDBFAOC+PfxV/wCF4fGPxb8Wv7B/sX/hKNRfUP7P+1fafs24AbPN2Jv6ddq/SgD6N/au/aH+Guk/Fn4xr8I/Dv2/X/H1ha+H73xjD4niv9ObTDDbNcx2NrHAAjzCGOKSR7ibG2XYI92FAOP8Tftd+DvHeqfEgeM/hFq82ifE6x8OrqdppviuO1urW/0iMRxXFvO9jKgidN4aF4nI3kiTgYAKd/8AtT+BfEfxq1D45eI/hN4isdekn0S40uTwt44fSpdM+wWEdo8KSyWs5eGfYGYEeaoVFWX/AFhlAPKvEvxc1rX/AI36j8dINL0+w1a98TyeKIrOKL/RoJzdfaFj2jBZA2ATwzYJJySaAPTPiN8f/gf8U7lJfFfwl+JaW0N/qGpWunWXxHsUs7Ga+m8+6EAl0WSVY3ly+15HwScHk5AOC+L/AMV9B8f6V4N8I+DPBdx4Z8M+B9Lm0/T7a81X+0ryZ57mS4nnnuBDCrM0kpwqRIqgYAoA82oAKACgAoAKACgAoAKACgAoAKACgAoAKACgAoAKACgAoAKACgAoAKACgAoAKACgAoAKACgAoAKACgAoAKACgAoAKACgAoAKACgAoAKACgAoAKACgAoAKACgAoAKACgAoAKACgAoAKACgAoAKACgAoAKACgAoAKACgAoAKACgAoAKACgAoAKAPav2Pfin8L/AIKfHfRfij8V9F8Qanpvh6Ke8sYdEuBFONQVP3BfLLvjzuUruAO4btyhlYA9h/bW/bX+GP7Yfwy8JX2ofDjWtA+J2galcxF4r8S6XFpkmSVGfmkkYiH/AJZoQY2O4jatAHxpQB1//Cnfi5/0Szxf/wCCO6/+Irk/tDCf8/Y/+BL/ADPV/sHNf+gap/4BL/IT/hT3xc/6Jb4v/wDBHc//ABFH9oYT/n7H/wACX+Y/7BzX/oFqf+AS/wAg/wCFPfFv/olvi/8A8Edz/wDEUf2hhP8An7H/AMCX+Yf2Dmv/AEC1P/AJf5B/wp74t/8ARLfF/wD4I7n/AOIo/tDCf8/Y/wDgS/zD+wc1/wCgWp/4BL/IP+FPfFv/AKJb4v8A/BHc/wDxFH1/Cf8AP2P/AIEv8w/sHNf+gWp/4BL/ACD/AIU98W/+iW+L/wDwR3P/AMRR9fwn/P2P/gS/zD+wc1/6Ban/AIBL/IP+FPfFv/olvi7/AMElz/8AEUfX8J/z9j/4Ev8AMP7BzX/oFqf+AS/yD/hT/wAW/wDolvi7/wAElz/8RR9fwn/P2P8A4Ev8w/sHNf8AoFqf+AS/yD/hT/xb/wCiW+Lv/BJc/wDxFH1/Cf8AP2P/AIEv8w/sHNf+gWp/4BL/ACAfB74uEEj4W+Lzjr/xI7n/AOIo+v4X/n7H/wACX+Yv7BzX/oGqf+AS/wAhR8Hfi433fhZ4vP00O6/+Ip/XsL/z9j/4Ev8AMP7CzVf8w1T/AMAl/kJ/wp/4tf8ARLvF3/gkuf8A4il9fwv/AD9j/wCBL/Mf9g5r/wBAtT/wCX+Qf8Kf+LX/AES7xd/4JLn/AOIo+v4X/n7H/wACX+Yf2Bm3/QLU/wDAJf5B/wAKf+LX/RLvF3/gkuf/AIij6/hf+fsf/Al/mH9gZt/0C1P/AACX+Qn/AAqD4tf9Eu8Xf+CS5/8AiKf17C/8/Y/+BL/MP7Azb/oFqf8AgEv8g/4VB8Wv+iXeLv8AwSXP/wARR9ewv/P2P/gS/wAw/sDNv+gWp/4BL/IUfB/4tngfC3xcfpolz/8AEUfXsL/z8j96/wAw/sHNV/zC1P8AwCX+Qn/CoPi1/wBEu8Xf+CS5/wDiKPr2F/5+R+9f5h/YGbf9AtT/AMAl/kH/AAqD4s/9Eu8Xf+CS5/8AiKPr2F/5+R+9f5h/YGbf9AtT/wAAl/kL/wAKf+LeN3/CrvF2PX+xLn/4ij67hv8An5H71/mH9g5r/wBA1T/wCX+Qn/Cofiz/ANEv8W/+CS5/+Io+vYX/AJ+R+9f5h/YGbf8AQLU/8Al/kA+EHxZJwPhd4uJ/7Alz/wDEUfXsL/z8j96/zD+wc1/6Ban/AIBL/IP+FQfFnOP+FX+Lf/BJc/8AxFH17C/8/I/ev8w/sDNv+gWp/wCAS/yD/hUPxZ/6Jf4t/wDBJc//ABFH13Df8/I/ev8AMP7Azb/oFqf+AS/yD/hUPxY/6Jh4t/8ABJc//EUfXcN/z8j96/zD+wM2/wCgWp/4BL/IP+FQ/Fj/AKJh4t/8Elz/APEUfXcN/wA/I/ev8w/sDNv+gWp/4BL/ACE/4VF8WP8AomHi3/wS3P8A8RR9dw3/AD8j96D+wM2/6Ban/gEv8g/4VF8WP+iYeLf/AAS3P/xFP67hv+fkfvQf2Bm3/QLU/wDAJf5B/wAKi+LH/RMPFv8A4Jbn/wCIo+u4b/n5H70H9gZt/wBAtT/wCX+Qf8Ki+LH/AETDxb/4Jbn/AOIo+u4b/n5H70P+wM2/6Ban/gEv8g/4VF8WP+iYeLf/AAS3P/xFH13Df8/I/ehf2Bm3/QLU/wDAJf5B/wAKi+K//RMPFv8A4Jbn/wCIo+u4b/n5H70P+wM2/wCgWp/4BL/IP+FR/Ff/AKJj4s/8Etz/APEUfXcN/wA/I/eg/sDNv+gWp/4BL/IP+FR/Ff8A6Jj4s/8ABLc//EUfXcN/z8j96D+wM2/6Ban/AIBL/IP+FR/Fb/omPiz/AMEtz/8AEUfXMN/z8j96D+wM2/6Ban/gEv8AIX/hUHxaPI+F3i7/AMElz/8AEU/rmH/5+R+9C/sHNf8AoFqf+AS/yF/4U/8AFr/ol3i7/wAElz/8RR9cw/8Az8j96D+wc1/6Ban/AIBL/IP+FP8Axa/6Jd4u/wDBJc//ABFH1zD/APPyP3oP7BzX/oFqf+AS/wAhp+EXxXBwfhh4tB99Fuf/AIil9cw//PyP3oP7Azb/AKBan/gEv8hP+FSfFb/omXiz/wAEtz/8RR9cw3/PyP3of+r+b/8AQLU/8Al/kH/CpPit/wBEy8Wf+CW5/wDiKPrmG/5+R+9B/q/m/wD0C1P/AACX+Qf8Kk+K3/RMvFn/AIJbn/4in9cw/wDz8j96D/V/Nv8AoFqf+AS/yD/hUnxW/wCiZeLP/BLc/wDxFH1zD/8APyP3oP8AV/N/+gWp/wCAS/yD/hUnxW/6Jl4s/wDBLc//ABFH1zD/APPyP3oP9X83/wCgWp/4BL/IP+FS/FX/AKJl4r/8Etz/APEUfW8P/wA/I/eg/wBX83/6Ban/AIBL/IP+FS/FX/omfiv/AMEtz/8AEUfW8P8A8/I/eg/1fzf/AKBan/gEv8g/4VL8Vf8Aomfiv/wTXP8A8RR9bw//AD8j96D/AFfzf/oFqf8AgEv8g/4VL8Vf+iZ+K/8AwS3P/wARR9bw/wDOvvQf6v5v/wBAtT/wCX+Qp+EfxXX73wx8WD66Lc//ABFH1qh/OvvQf2Bmz/5han/gEv8AIT/hUv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d/wqH4sf8ARMPFv/gkuf8A4in9aofzr70L+wM2/wCgWp/4BL/IafhJ8VlOG+GXiwfXRbn/AOIpfWqH86+9DXD+bPbC1P8AwCX+Qf8ACpvip/0TPxX/AOCa5/8AiKPreH/nX3oP9X83/wCgWp/4BL/IP+FTfFT/AKJn4r/8E1z/APEUfW8P/OvvQf6v5v8A9AtT/wAAl/kH/Cpvip/0TPxX/wCCa5/+Io+t4f8AnX3oP9X83/6Ban/gEv8AIP8AhU3xU/6Jn4r/APBNc/8AxFH1vD/zr70H+r+b/wDQLU/8Al/kO/4VD8WP+iYeLf8AwSXP/wART+tUP5196F/YGbf9AtT/AMAl/kNPwk+KynDfDLxYProtz/8AEUvrVD+dfehrh/Nnth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Hwl+KpOB8M/Ff/gluf8A4ij63Q/nX3oP9X83/wCgWp/4BL/Id/wqH4sf9Ew8W/8Agkuf/iKf1qh/OvvQv7Azb/oFqf8AgEv8g/4VD8WP+iYeLf8AwSXP/wARR9aofzr70H9gZt/0C1P/AACX+Qf8Kh+LH/RMPFv/AIJLn/4ij61Q/nX3oP7Azb/oFqf+AS/yD/hUPxY/6Jh4t/8ABJc//EUfWqH86+9B/YGbf9AtT/wCX+Qf8Kh+LH/RMPFv/gkuf/iKPrVD+dfeg/sDNv8AoFqf+AS/yD/hUPxY/wCiYeLf/BJc/wDxFH1qh/OvvQf2Bm3/AEC1P/AJf5B/wqH4sf8ARMPFv/gkuf8A4ij61Q/nX3oP7Azb/oFqf+AS/wAhp+EvxVBwfhn4r/8ABLc//EUvrdD+dfeh/wC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KfhH8Vl+98MfFg+ui3P/xFH1qh/OvvQLIM2e2Fqf8AgEv8h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hf+FR/FbG7/AIVj4sx6/wBi3P8A8RR9aofzr70H9gZtt9Vqf+AS/wAh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p+EfxWAyfhj4sAPf+xbn/AOIo+tUP5196D+wM2/6Ban/gEv8AIT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/U2vyw/pQQjNAXEIxQVe4lABTTAKoAIzQA0jFAD44i554X1ppXJlKwssgA8uIADv71Tl0Qox6sW0/j/CnFiqEPBpGo0jFA7hQMQj0ppgNpgTWvMh/3apET2IaEywpgTEZtv8+tVfQz+2V6k0Hw/wCtX8acdyZ7EcgIkY+5oe5cXohAfWmmUBGaYCUAJQAhGKaYCUwDrQFwqrhYKYDSMUDTEoGBGaAJrZm2sOuOgqoszmtRwuVI5U5qrh7Nkclw7DCjaP1ouNQS3ISSTk0ixCM0DTGkYoKCi4BVAFACEZp3AQjFUAlACYOfl59qB37k9yfmC+gzVt3M4LS5CRmg0uNIxQMKBhQAUAFABQAUAFABQAUAFABQAUAFABQAUAFABQAUAFABQAUAFABQAUAFABQBfBBGRVHIVbkAS59Rmkzem/dIqRoFABQAAEnAoAvgAAAdBVHJuVbkgy49BikzemvdIqRoFABQAUAFABQAUAFABQAUAFABQAUAFABQAUAFABQAUAFABQAUAFABQAUAFABQAUAFABQAUAFABQAUAFABQAUAFABQAUAFABQAUAFABQAUAFABQAUAFAChGYZVSfoKBNpbjhBKRkIfxosTzxRLFbujhiVwKaREppqxYpmQUAFABQAUAFABQBSnAErYqWdEPhGUFhQAUAFABQAUAFABQAUAFABQAUAFABQAUAFABQAUAFABQAUAFABQAAEnAoAnuj8yrjoM02ZUlpcgpGoUAFABQAUAFABQAUAFABQAUAFABQAUAFABQAUAFABQAUAFABQAUAFABQAUAFABQBPONkSR4x3P+fxpsyhrJsgpGoUAFABQAUAFABQAUAFABQAAEkAdTQLYmuTgrGOABTZnT1uyGkahQAUAFABQAUAFABQAUAFABQAUAFABQAUAFABQAUAFABQAUAFABQAUAFABQAUAFAHQ8Gvn7nniEYqrgFADSPSgaYlAwpgFNMB8aK2Wc4VetUiZPogmff8AKnCj9aG76CjG2rIaRZNbH5iPUVUSJ7Fcgii9yxQ3rTACvpQUmJQMQjNAEtsMSH6VcXciexBSLFVSxCqMk1SYN2JmBSDY2Afr71XQzWsrogIzSNBYRiUU47kz2Gyffb6mh7jWwwj0pFJgCR1pplC8GmA0jFMAoAQj0p3AbTAKAD6U0x7hVCEIzQNMSgZLan5ypPBFNGdTa5CylGIBzg4pbGid1cAc1VwEIzTASgAoGNIxQNMSgYdaaYBTAKAGkYqkwHQjdKoz3zTQpaIW4O6U4PTimwhoiLPY0JlW7C1QhCPSgpMSgYUAFABQAUAFABQAUAFABQAUAFABQAUAFABQAUAFABQAUAFABQAUAFABQBbgcPGB3XiqRzzVmE8RkXjqOlDQQlysqEEHBqToCgAoAmtoiW8wjgdPrTSMqkrKxZJAGTTMSi7F2LHvUnUlZWEoGFABQAUAFABQAUAFABQAUAFABQAUAFABQAUAFABQAUAFABQAUAFABQAUAFABQAUAFABQAUAFABQAUAFABQAUAFABQAUAFABQAUAKEZhlVJ+goE2luOEEpGQh/GixPPFDhayY6r+dOwvaIcbZV+9MB9RRYSqN7INlsp5cn/PtRoF5voG+2U8IT/n3o0C031E+0KpOyID3ouHs292IbmQjA2j8KLj9mhpmlbq5/DilcpQiugRyN5ilmJwe5oFKKs7F2qOcKACgAoAKACgAoAoyNvdmznJ4qTpirKw2goKACgAoAKACgAoAKACgAoAKACgAoAKACgAoAKACgAoAKACgAoAKAHQgtKoHrmhEydosdcNmU85xxQxU1aJHQWFABQAUAFABQAUAFABQAUAFABQAUAFABQAUAFABQAUAFABQAUAFABQAUAFABQA6Nd8ir6mhEydlcfcnMuMdBihk01aJFQaBQAUAFABQAUAFABQAUAFAEkC7pRxwOaERN2iJMd0rHHfFDHBWihlBQUAFABQAUAFABQAUAFABQAUAFABQAUAFABQAUAFABQAUAFABQAUAFABQAUAFABQB0GCK+ePOFB9aYwI9KaYCUwEIzQFxpGKCgoAciO4IQZx15qkxNpbi+RL/AHf1qrC50BgkP8P60WDmQ6GJ0cllwMU4omUk1oRmCTJwvHbmjlZSmhpt5ey/rTsw50AgmH8H6iiwc6FMEh/h/WnZj50IYJR/D+tHKyueI+GN0YlhgYpxTRM5JrQYbY7idwC/yp2Hzg0qRApCMnuaL9hKLlqyFmZjliSaLmiVhKdwHw/60fjVLcmewyRfnbHqaTGthlAwIzQAmCKCrig5qkxiEelMBKAEIzQAhGKpMBKACmO4U0xWAjNMAUmNgw7UDfvKw+4X5hIOQwpsmm9LEBHpSLAHHBppgL1qgGkYoAKAEIzQNMbQUH1ppgFMBcEAEg4PSgCW3UKGlPAAxVx7mc3dpFckkknqeaDQSgBORTuPcUHNMQEZpjTG0DCgYUAFABQAUAFABQAUAFABQAUAFABQAUAFABQAUAFABQAUAFABQAUAPikMbZ5x3FCJlHmRcVgwDKcg1RztW0YySFJDkgg+oosOM3Ej+yf9NP0pWL9r5DktkU5Y7qLCdRvYlAAGBTMyvcyg/u1P1pNm1OPVkFI1CgAoAKACgAoAKACgAoAKACgAoAKACgAoAKACgAoAKACgAoAKACgAoAKACgAoAKACgAoAKACgAoAKACgAoAUI5GQjEfSgV0hwglIyEP40WJ54ocLaUjnA+pp2E6kRwtTjLOBRYXtOyE8qBRlps/Q0WQc0nshQLUDqW/OjQPfYCW3UcRE/UUXQcs31E+0gDCRBaLh7O+7ENzIRgbR+FFx+zQ0zSsMFz+HFK5ShFdBpdmGGYn6mgaSWwlAwoAKACgAoAKACgC5BJvTk8jg1SOeceVklBAUAFABQAUARTybEwOrcChlwjzMqVJ0BQAUAFABQAUAFABQAUAFABQAUAFABQAUAFABQAUAFABQAUAFABQAUAS2q5kJx0FNGdR6EbHcxbHU5pFpWVhKBhQAUAFABQAUAFABQAUAFABQAUAFABQAUAFABQAUAFABQAUAFABQAUAFABQAUATWoG5nOMKKaM6j0sQsSxLHuc0i0rKwUDCgAoAKACgAoAKACgAoAKAJ4PkjeTjjgU0ZT1aRBSNQoAKACgAoAKACgAoAKACgAoAKACgAoAKACgAoAKACgAoAKACgAoAKACgAoAKACgAoA6KvnDzBCPSquVcQHFMYvBoTAQjFUAUANI9KBpgGZfusR9DQOyYolkBzvP4807tC5UxfOl/vfpVKQuRD4pXZwrNkH2ppkyikhsryo5AbjPpTbY4pNajPOl/vfpS5mPkQedL/f/QUczDkQxppTwXP4cVVx8qQCVz1dvzouwsh0RcyAbiR6ZpxbuErWGylg7KWJFD3Kja1yMjNK9ihpGKq4BQA+D/Wr+P8AKqTJnsEoxIw9802OOqGEZoGNIxQAlACFfSgdwB9aaZQuAaoBpGKACgBpHpTTASmAfWgLhTTHuFUIliKsphc8HpTXYiV0+ZEUkZjbafwpGkZcyuMIzQMTkUXAUHNVcBCPSmAlACEZoGOiiMjY7DqaaVxSnZFpUjiHAAx3NXZIxbchBNExwHH48U1JDcJLoEse9CoOO9U1dCjKzuUmUglWGCKz2OlO+qGkYppgJTAQj0oHcAexqkwsL1piGkYoKTCgYUAFABQAUAFABQAUAFABQAUAFABQAUAFABQAUAFABQAUAFABQAUAWI2MVuXGMk8U9kYyXNOw5bmM/eBX9aLidNrYeJYyMh1/E07k8rXQa1xEM/NnHoKLjVOTIZbhn+VeF/nSbNIwS1ZFSNAoAKACgAoAKACgAoAKACgAoAKACgAoAKACgAoAKACgAoAKACgAoAKACgAoAKAFEbkZCN+VAuZdxwhlYZCH8eKLCc4rqKLeXP3f1osL2kR32WT1X86dhe0Qv2UAZaQD14osL2l9kAhgA+aYH6EUWQc8uiEC2oPLk/XNGgNzF32ynhCf8+9GgWm+ohmiz8sIP1AFFwUJdWBumwAqAYouHs11YhuZSOMD6Ci41TiNM8pGC5pXHyRQ0u5GC7Ee5oKskJQMKACgAoAKACgAoAKACgAoAKAFCs33VJ+goE2luOEMrDIQ/jxRYTnFdRwtpSOcD6mnYl1Ii/ZSBl5AKLC9p2Q5VhiIbzufajYTcpaWJUkRzhWzinchxcdx9BIUAFAEckyR9eT6Ci5UYORUd2dtzHmpOhJJWQlAwoAKACgAoAKACgAoAKACgAoAKACgAoAKACgAoAKACgAoAKACgAoAKAJ4cLDI+SD0/wA/nTWxlPWSRBSNQoAKACgAoAKACgAoAKACgAoAKACgAoAKACgAoAKACgAoAKACgAoAKACgAoAKACgCdPktmbjLcU+hk9Z2IKRqFABQAUAFABQAUAFABQAUAFAE8mUt1TPJ68U+hlHWbZBSNQoAKACgAoAKACgAoAKACgAoAKACgAoAKACgAoAKACgAoAKACgAoAKACgAoAKACgAoA6MjFfOHnNCUEiEZppjTE5FMYoOeDTGBGKaYCUwEIzQCY2goKAHIcOpzjmqTE9h04xJn1GapihsREZpFbCEYoASgBCPSqTAfb580fjVLcmews2GkYj6UPccNEREYpGgUANI9KaYDoSFlUn1xVImWqFuP8AXN+H8qd9QhsR0ygoABGzfdBNAm0txwt5D1wPqarlZPOgNs57rRysftENNtKvIwfoaOVoaqRGEEEqwwR2oLTvqhCvpTGJQAhGaLgNIxVXAKADrTuPcmt4wzF26L/OqWpnN20I5W8xyx/D6UFR91WIyMUF3EoAQj0oAAfWmmApGaoBpGKALkC7Yh781SMZO7KkrmRs9uwqW7m0VyojoLLNtIWyjHOBkVcWY1I21G3SgMrDqetOQ6T0sQVJqIR6U0wG1QARmgBORTTHuLTEIR6UxpiUFBQAUAFAD0hkfkLgeposQ5pD/ssnqv507C9ohjwyRjJHHqKVilNSGUFBQAUAFABQAUAFABQAUAFABQAUAFABQAUATz/JGkfHHJpsyhq2yCkahQAUAFABQAUAFABQAUAFABQAUAFACiNyMhG/KgXMu4vlyf8APNvyoFzLuHlyf882/KgOZdwEMrHAQ/jxRYHKK6jvs839z9RRYXPEPs839z9RRYOeIC3lJwVA+posHtIjvssnqv507C9og+yyeq/nRYPaIUWhxzJ+lFhe18hPs6k7RMM+mKLB7R72Hi1THLNRYn2rHG3ix939adhe0kHkRAfcJ/Giwc8n1It9sp/1TZHrS0LtN9RTNDj5YQfqAKLoFCXVgLlV+7CB9DRcHTb3Yhunzwq0XH7JCG5lI4wPoKLgqcRPtE39/wDQUrj5IjfMk/56N+dA+VdhpZmOWJP1oGklsFAwoAKACgAoAKACgAoAKACgAoAArMcKCfpQJtLccIZWOAh/HiiwnKK6jhby5+7+tFhe0iO+yyeq/nTsL2iFNsq/emA+oosJVG9kIY7dQMyk/SjQOab6C/6Ko7sfxo0D32Hm24GBF+YFF0HLN9QFyFGFiA/Gi4ezvuxpupMdF/Ki4/ZoaZ5SMFzSuPkihpdyMF2I9zQVZISgYUAAJByKAJFuJV75+tFyHCLHfapPRfyp3F7NDorhnkAbAB4oTJlBJaEUyCOQgDjqKTNIPmQygoKACgAoAKACgAoAKACgAoAKACgAoAKACgAoAKACgAoAKACgAoAKACgAoAnfK2yrkc/y60+hktZtkFI1CgAoAKACgAoAKACgAoAKACgAoAKACgAoAKACgAoAKACgAoAKACgAoAKACgAoAACTgUAT3B2qkeeg5psyp6tsgpGoUAFABQAUAFABQAUAFABQAsa73C+poFJ2VyS5bMmOeBTZFNWRFSNAoAKACgAoAKACgAoAKACgAoAKACgAoAKACgAoAKACgAoAKACgAoAKACgAoAKACgAoA6WvnDzxCPSgQ2gVgIzQIaRiqTKTAHFMYuAeRTTASmAlACEYoKTEoAnucHY4H3hVNkQ6ogp3LCgBpGKAEoAnjURIZWHJ6c1a0V2Zy952RWyc5PWkaDsg0xiEYoGmJQMVB+8U+4ppiexJNDI8hZQMHHOatoiMkkILdVx5kgHtRYfO3shC1un3VLcd6aaC0mI1w5+6AKdwUERszNnLHn3pXKSSGEYoGKrsuMMcDtmndoTSY+4XO2VRwRTl3FTdvdZCG9aVzUUgGqAaRigAoAaR6U0wFjQyMFFUJuyuSzOFHkp0HU02+hMFrzMgoTNLdgpiEK+lA0xtAwIzQAnIppgL1pgXIyDGuPSrRjLcpMpVip6ipNk7jSM0DubXg/wpq/i7WU0nR4Q8pUuzucJGgwCzHsBke/I9a2oUZVp8sThzLMKOXUHWrPT8W+yOh8d/CfxP4M0+PVrxra7sw2yWS2Zj5JJAXeCBgE8A9M8HGRnfEYOpQjzPVHm5TxBhMyqujC8ZdE7a+lm9v66nOeDfDjeLfE1h4fS4EAu5CGkP8KKpZsepwpx74rGhT9vUUO56eZY3+zsJPEtX5Vt5t2X4s9h8Z/Avwpp/ha81LR7i9t7rTbSS43SSCRZ9i7jvGBgkAgFcAZ6GvVr5fTjTcobpHxWWcV4yti40q6TjNpaK1r6af8G/qeUfD3wlH418U2uhT3LW8DhpZnTG/YoyQue54HfGc4OMV5uGo+3qKDeh9hnOYPLMJLERV3su1338v+GPSviT8FvDWh+FLjXdBluLefT0VnWaUMk65AYnPRucjHBxjHOR6OJwVOnTc4dD5XJOJ8VisZHD4lJqXZWa/wCB6+t9Dx7w9Zwajr+mafdKWhuryGGQA4JVnAPP0NeZTipTUX1Z9rjKsqOGqVYbqLa+SN3SYPDus+JLfw9/wizolzdC2MtrdyebGu7Bcb9y8DJORjAPI6jaHJOahy7+Z5+InicNhZYn217K9nFWem2lnrsrP79jO0XQxPcPf3cKz6XbTNGzm6itluHAyERpWGc/Lu25ZVbOOlTThd3e33fmdWKxXJFU4O1Rq9rOVl3ain52vZNq3cjfwtrc2qS6emnxRSLF9qOLhBAkB5DiZm2bOQAxYgkgZJNHspuVrf5feUsfQjRVRybV7bPmb7cqV791bztYqXWiX1oISzWkxuH2RpbXkM7lvQrGzEZ7ZHPapcGv+HRvTxVOpe11be8ZRX3tJFmfwnrduLnfFatJZqXnhivoJJkAGWzGrl/lAJbj5QDuxg1TpSV/LzRlDMMPPls3aWzcZJPtq1bXprr0uLpvhq9voIrpJtNVZ92xZtStomGDg7ldwV6cbgM9RnIojSclfT70KvjqdKTg1LTtGT+5pNP5C3Gl6haQXlxc2rRrYXC2tyGIDRytvwpHXP7t/pjntQ4NJt9CYV6dSUIxd+ZXXmlbX8UT6Dpkl/d6ZcXNs50671KKwdw4BLEqWXGcj5W64xVU4czTezdiMXXVGFSMX78YuXy117bo0/iNoum+HPGmpaJpKMlra+TsV2LEboUY8n3Y1eJhGnVcY7f8A5MlxVXG4GniK3xO/wCEmv0Otu/hn4Xj+JugeG47aYafqGl/arhPObcZNsxyD1Ayi8V0Sw1NV4w6Nf5nj089xbyqvim1zxnZadLx/wA2R+HPCvwt8fXN9o+jaXrelTWkDzm8lmV4kwcANkkdTnHGQp5FKnSoV24xTVupWNx+b5RGFevOE1JpcqTTfp/T3WjKmi+GPAll8N9N8X+IdE1K/nvLuS1ZbSYgjDSYOMgYwmPxpQpUo0VUmm79jfFY/MauaVMFhqkYqMU/eXp/mHhDwx4D8Z+Nm0yz0PU7PT49LedobmYiQzCQDcCD93DYx6ilRpUq1XlSaVhZljsxyzAe1qVIym5pXS0tbb1uitoXhDwdpfgnTvG3iiy1jVW1OaWKO1s8JHHtZlG9vvZOwnII64xxmlCjTjSVWom79jbF5jjsRj6mAwkoQ5Em3LVu6T0W3Xt89bGdNe/CWLVkmPhvxAlsYZFmtHnUbJMoYyjZ3Yx5mdx7rjvUOWHUr8rsdMaWcyouPtYc11aVnqtb3Vrb2tbzOo8U6H8I/DGlaNqdx4d1eVdctPtUAS65jBVGAbJ6/OOnoa3qww9KMZNPU8nAYrOsfWq0o1Yr2crPTfVrTTyPH684+2CgAoAKACgAoAKAHwjdKoz3zQiZu0WLcNulOO3FDFBWiR0FkkcDvzjA9TRYiU1Ef/o8WAcufWnoiffl5Abo4wqAUXD2fdifapPRfyouP2aFF038SA/Tii4nSXQX7X/0z/Wi4vZeY03TZ+VQPrzRcapLqH2qT0X8qLj9mg+1Sei/lRcPZoPtUnov5UXD2aD7VJ6L+VFw9mg+1Sei/lRcPZoPtUnov5UXD2aENzIRgbR+FFw9mhPtE39/9BSuPkiH2ib+/wDoKLhyRD7RN/f/AEFFw5IjTLITne350XHyrsHmSf8APRvzoDlXYQu5GC7Ee5oHZISgYUAXIYxGgGOT1qkc05czGSXIBxGAfc9KVy4077kQuJQclgfqKVy/ZxJ4pxJ8pGG/nVJmUocuo25iBXzAOR1+lJodOVnYrUjcKACgAoAKACgAoAd5cn/PNvyoJ5l3FEMrdEP48UWBziuov2eb+5+oosLniKLaQjJ2j6mnYXtEKLV88soFFhe1QG3VThpgPqKLAqjeyF8qADLS5+hosg5pPZCBbUHlyfrmjQG5hvtgeI2OKNAtPuKZocfLCD9QBRdAoS6sPtWBhIwPxouHs+7E+1Sei/lRcfs0N+0Tf3/0FK4+SI0yyE5Lt+dFx8qXQaWZjliT9aBpJbBQMKACgAoAKACgAoAKACgAoAKACgAoAASCCOooFuT3WCEcDg96bM6el0QUjUKACgAoAKACgAoAKACgAoAKACgAoAKACgAoAKACgAoAKACgAoAKACgAAJIA6mgWxNdEZVQMYFNmdPZshpGoUAFABQAUAFABQAUAFABQAUAFABQAUAFABQAUAFABQAUAFABQAUAFABQAUAFAEkC7pRxwOaERN2iJM2+Qnt0FDHBWQygoKACgAoAKACgAoAKACgAoAmtgAzOcYUU0Z1NrELEsSx7nNItKysFAwoAKACgAoAKACgAoAKACgAoAKACgAoAKACgAoAKACgAoAKACgAoAKACgAoAKACgAoA6WvmrnmphTuUBGaYDSMUEtCUCEI9KaY0xORVFC5B60AIRiquAUAIR6UDTJW+a1BJ5U1XQlaSIKksKpMAAJOAMmmDJRCqDfLj2FUlbczcm9IkUjl2yePQUm7lxVkM60hgInb7qk5qlqJtIlW3fGXYAYqrE866AUt16tuOKdkhqUmIZ1XiOMCjm7DUL7sLhnDAAkDHaiTaCCTRXIOc9aLmglABTTAKoAoAaRigCWJg6GJvwqlqrESVnzELKQSCMEVJaY3JFO5Q7g0xiEYpgIqliFUZJoE3YncrCmxfvkcmqvYhLmd2VSMUGgUAH0ppj3CqEIRmgLiEYoKEoAQgjpQBLBMFO1uAatMicb6onkiSTG7OR3FVYhSaIhaDPLkj6UrFe0Op8AeMz4A1z+2Es1uYZIWt5ot21mRiD8p5wQVU/QEcZyOnDV/q0+e1zyc3yz+18P7Bys07p+a7/Js6n4k/GS38a6MfDHh3R7tUvZIxK84XzG2sGCIik8lgvOe2Mc5rpxWOWIj7OmtzyMk4alldf63ipq8b2ttta7bt0vpbzuUIvgd8RtIt4tfsprFby1C3EdvDOxuFcYOB8uwsPZiDjjNQsBXgudWuvvOmXFWWYmTw1RPllo217tvvvb5GPrHxX8feK9PTw9PfArcAQOlrAFkuicDadvPJ4wuAckYI4rOeNrVo+zb+7qduG4fy7L6jxMY6rXV6R+/t3d7Gc2g+O/Astn4lfS7/S3jIkhuTHwhPGG6gZBIKt1BIIIqfZ1sPapZo6li8vzZSwqnGd9Gr7+nf1W3cs+Kfin4x8X6cuk6rfRraZUyRwRBBMRyC/c8846ZwcZAxVXGVa0eWT0McBkGBy6r7ajH3ujbvb0/wA9/Mw/C8sNt4n0i4nlSKKK/t3d3YBVUSKSST0AFZ0ZJVIt90d+PjKeEqxirtxl+TNjRdfSSLVPB1/ftb6bq1wZEuFlKpBcA/I744aI8Bwc4AVhyuDrCpdOk3o/z/y7nDicI06eNpxvOCta2rj1S7SXR+qej0n06eGXQodDW30C4vtNurgvHfXQRHRtg8yOXzFiY5Ug/NkhUIyMkVF3hyaXV93+t7EVoyjiHiG5qE1HWKu7q+jjyuS7rTRt3s7XjOpau2rJp3keHFjTTms2tReR/ZJITKZthl83AbzDvBEgIIHPajnlzcum1t9O+9/1K9hQ9i6t6l+bmvyvmTty35eW9raaxaJ0uNB8P3mi6vdWOnW1/ZapDcPDpN4bpXtVYMxcmWRQ+VAUBx/FuH3TV3hTcZNK6fR30+9mbhiMZCrQhKThKDV5x5feeit7sXa27afSz3QomutO86/0qw8IeWIZUS4hvAJGjdGVtsLzCTJViNpTPPSi7jrFR+/9L3/AXLCtanWlVvdaOOl0017yjy6PqpW8yWKHTodNtJ9Ft9Alg+yq19JqFygnEwyXXy2cNgZwvlLyMcls4aUVFONvO/8AX5ESlVlVlGu5p391RTtbpqk1fvzPR32RBqt/Za/f+LtNs9QtlfUtXW/s5ZplihljjacFQ7kKpImDDcQDtIznAKnJVHOKe7uvx/zNcPRqYSnhas4u0IOMkk202o9FdtXjZ2vuul2o1uoPDXhzToWv7G6v7LXVv3t7e4Eu1RGmMuuVbJXqpYDODg8UrqlBK6bTuW6csdiqklGUYSp8t2ra3fR6rfqlf0On8XaB4e8e+Jm8YaT8RNAs7TURF50N9N5M8GxFjI8s/e+5nkqD2OOa3q04V5+0jNJPvueTl2LxOU4T6lWws5Shezirxd23v038/wBDYi8a+GtV+Mekana6hFFpWnWDWS3dw/lo+IpTuywGOX289SPetVXpzxMZJ6JWv95wSyvFYfJKtKcb1JS5uVatax7X7XOf8JeKdP1zwjqXw01nW10ht8sunXzTGKE5Ys0UpBGVJLfeyCGPdVBxpVVOm6Enbsz08xwFXC42nmtCn7TZSja72spR81pta1uzdpv+EyuvCvwi0qw0DxFa2+sQ6nLHcRW88Usgi3TEnAzlSQhDDg5GDzT9s6WHioS1v/mR/ZkMwzqpUxNJum4JptNK/u+mu+gz4VeOJ9Q8dzaz408QwBl0mS2Se6kSJceYrBAeBnlj69aWFruVXmqvoVxBlUaOXKhgKT+NOyTfRq/XyKXgQ+ILHRIbvwz8VNF0hpXk+0WGo3AiETg4BCurK2VCncAPTtU0OeMbwqJeTNs2WGq4hwxeDnUta0oq916ppqzurX8+pJ8W/EdjqejaFpFxr9pr2uWPmve39ooEQD4IRSoCsOgyP7nIBJFPF1FKMYt3kt2Tw7gqlCvWrRpulSlbli99Orvqvn36pFf4oarpeoeF/A1vYaja3MtnpSx3CQyq7Qv5cI2uAflOQeD6GpxU4yp00nsv8jXIcPWo4vGSqRaUp3V01dXlqu551XGfThQAUAFABQAUAFAE9vhEeU444FNGVTVqJByT3JNI02JxHHCoeXkntT2M3JzdokckzydeB6ClcqMFEfDAHG9+nYetNIU520RJi2U7Dt/z70aEe+9Rktvgbo8/ShoqNS+jGi2kIydo+posP2iF+yyeq/nRYPaIPssnqv50WD2iD7LJ6r+dFg9oixpujXWqaja6ZbyRLLdzpAhckKGdgoJwCcZPpTjBzkorqZV8VChSlVknaKb+7U6vWvhNqGlQ64bPxToOrXPhtyup2dk1yJ4FEvlM4EsKB0VyAxQtjcD05ronhHFStJNx3Sv6dUjx8NxFSxEqPPRnCNX4JS5LPTmS92cmm1qk0r2tuYr+APHMc9tbP4O1pZb2SSK1Q2Eoad0zvVBtyxXByByMc1l9Xqppcr18jvWcZfKMpqvC0Um/eWiezeul+ncrjwh4rOt/8I0PDepnV84/s/7K/wBpzt3/AOqxu+783Tpz0pexqc3Jyu/bqa/2lg/YfWvax9n/ADXXLvbfbfTffQtT/Drx/a3aWF14I12G6lQSJBJp8qyMpdUDBSuSN7ouf7zKOpFU8PWTs4O/ozGGdZbUg6kMRBxWl+ZWvZve/ZN+ib6EUvgTxtBp9xq0/hHWY7G0keK4uXsZBFC6tsZXcjCkN8pBPB460nQqpOTi7LyKjm2AnUjRjWg5ys0uZXaaumle7utV5BF4E8bT2DarD4R1mSyWNZTcrYyGII33WLgYwexzzQqFVrmUXb0CWbYCFT2Mq0FLa3Mr3W6te+gXPgbxnZaj/ZF74U1e2vvINz9mmspVl8kZzJsK7tvB+bGODQ6FWMuVxd/QcM2wNSl7anWi4XtdSVr9r3tfy3LEnw28fxS3MMvgvXEksoVuLlG06cNBEd2HcbflU7HwTx8rehp/VqyuuV6eTMlneWyUZKvC0nZe9HV6aLXV6rRd0U7Hwd4o1PTLnWtN0DUbvT7Pd9pu4LWSSGHau5t7hSq4BBOTwDmpjRqSi5RTaXU3q5nhKFWNCrUjGctotpN300Td3qWfBng668X6/BokX20LIrtJLZ6fLevEApwxijG8pu2hiMkAkgMQFNUaLrT5fyV/wRjmeZwy7DOu7aWspSUE/Lmlpe17J7vS63VV/CPiOPXZPDH9kXT6tFM8DWUcTPN5i53KFUEnGD07c1Pspqfs7a9jZZlhXh1i+dezaT5m0lZ7asgt/D+s3dut3aadczQPcJaLJHC7IZ3BKRAgY3kAkL1ODikqcmrpeRpPG0KcuScknZys2r2W79F1exfn8C+MdP1NdLv/AAtq9ve+SboW0ljKkxhBOZNhXOzKn5sY4PpVOhVjLlcXf0OaObYGtSdanWi43tdSTV+172v5bl+PwN4iGsjw9q+n3ei3z20lykV9YXQkZFVmJEccTyEYRju27RtJJABNWqE+bkkrPzT/AMrnO81w3sPrNGSqQTSvGULXbS3clHqtL31VkzEk8L+JotKOuy+HdTTTQqP9sa0kEG1yQh8zG3BIIHPJHFZOlNR53F272PQWPwkq31dVY8+vu8yvpq9L306m78Ofhj4h+IesWdra2OowaVPcm2n1aOwea3tn27sOwwoPK8Fh94eorXDYaeIkkk7d7aI8/Os9w2TUJznKLqJXUHJKUle2i1ffWz2Zh6f4Y8T6lptxrumeHdTu9OsSxubuCzkkgh2gM291G1cAgnJGAc1lGlOUXOMW0utjvrY7CUKscPVqxjOW0XJJu+ism7vXQemm6hPpsmrR6fctYRusMlyImMSOwJVGfGAxAOBnPBp8snHmtoQ69OFVUXJc71SurtLrbexY0/wT4n1S6FlpnhXWr24Nsl4IYLCaRzA4BSXaq52MCMN0ORinGhUk7Ri312exnWzTC0Ic9WtCKu43copcy3V2911W6NHS/hn4q1nwzq3ivT9AvZbPR5khuAttMXZju3lQFwRGEzJkjbuXPWrhhqk4SqJaL1/rTqc1fPMJhsVTwdWolKom1rG3S19ftX93TWz7GbN4P8T2y2r3HhDWolvZ0tbUvYygTzOAUjTI+Z2BBCjJIIqHRqK14vXyOqOZYWfMo14PlTb95aJbt9kurexX1jSNU8O3n9n+INBvtMutgk8i8tWhk2no21wDg4PPtSnCVN2mrPzNcNiKWNh7TDVFOO14tNfejoZPhprsPxCl+Gxl03+1IEeRphI/kYS3NwcNs3fcGPu9fbmtvq0/bew0v/wLnmLPMPLLFmlpezdlayvrLk2vbfz2+4s6N8NLzWNN0C+fxX4e0+bxO0qaZaXj3QklZJjFgskDRplxgbnA5HSnDDOcYvmS5tr39O1vxMsTncMNVrU1RnJUbc7jyWScebZzUnpvaLIU+HV/baIuu+IvE+haDE2oXOmCK9W7kl8+Db5gxbwyAAbhznml9Wajzzklq1rfdeiZo85pTxH1fDUp1XyxnePIlyyvb45xfTsMsfhr4l1X+wW02902aDxA160FwHkWOGG1YiaeXegKxhQXGAWIGNu7ClRw058vK171/wAN2x1c7wmH9sqsZJ0uS60bbmvdjGz1d9Oiv1tqVh4Otm1CztE+Ivhh7e+jZobtDdsnmhwnkvGLfz42OQwLRhCM4YkEUvYq6XOteuv3bX/Cxq8ykqcpvC1Lxesfcva1+ZPn5GujSk5J7rqQeOPB8vgfVZtFu/FOlajqFrO9vdW9iLnNu69dzSwxqf8AgBbpSr0fYS5XJNrtf9UjXKsxjmtFV4UZQhJJpy5NU+3LKT+9I5kyORgu351geryrsOlgmgKieF4y6h13qRuU8gjPUH1oaa3FGcZ/C7hNBNbStBcQvFIhwyOpVlPuD0oaa0YRnGa5ou6GUFBQAUAFAHYTfDlbHQtK13WvG2gaYutWrXlpbTpevM0auyc+VbugO5DwWroeH5YKcpJX1W/6I8SOdOriKmHoYec/Zvlk17NK9k/tTT2fYwm8MeJV0RfEzeHtTGju21dQNpJ9mJ3bcCXG3O4EdeoxWXsp8nPyu3e2h6Cx+FeI+qKrH2n8vMuba/w3vtrtsTR+CvGU1pHqEPhLWntZceXOthKY3zH5gw23BzH8/wDu89Oaao1WrqLt6Gcs0wMZunKtBSXTmV9+Xa/fT103LP8Awrj4h/aGtf8AhA/EXnrCLho/7Ln3iIkgORtztyCM9ODVfVq17cj+5mf9tZZy8/1ina9r88bX7b7+RS0vwn4p1uxuNU0Xw1qt/Z2mftFxa2cksUOBuO9lBC4HPJ6c1EaVSacoxbS8jevmGEwtSNKvVjGUtk5JN9NE3d6myvwr8ZHw7o3it9KuE0vWrlreO4FrO4gG+NFkl2RnCO0oCbdxYqwAJwDr9Vq8kaltH6/5dehwvP8AA/WquDU17SmrtXir6NtK8lrFR969krq7ttmw+CPFV/qmpaVoeg6lrEulTPDctY2E77NrMu5lKB0BKnAdVbg5AIIEKhUlJxgm7dkzqlmmDo0adbEVI01NJrmlFX0T0d2nv9ltdm0Q6N4S8V+Ik8zw/wCGNW1NdzJus7KSYblClh8inkB1J9Nw9RShRqVPgi36I0xOY4PBO2Jqxh/iklve2762f3MXTfB/i3WUu5NH8L6vfLYErdtbWUsotyM8SbVOw8HrjoaI0ak78sW7eQq+ZYPDOKr1ox5trySv6XevyKukaJrPiC9GnaDpF7qV2ylxBZ27zSFR1O1QTgVMISqPlgrvyNsTiqGDp+1xE1CPeTSX3s6Dxf8ADjWvClzZWf2e9uriXRYtZvovsTo9grMVdJVySoRgAWbbycECtq2GlSaXld6bHmZbndDMIzndRSqOEXzJqdldNbXutUlfTqzmrvTtQsFt2v7G4thdwi4gM0TIJYiSA6ZHzKSpAI44PpWDi42utz1adanW5lTknyuzs72fZ9n5GxB8PvG8+o6fpbeE9Wgn1W4NraCeyljEsinDgErzt53Y+6Ac1qsPVclHleu2hwzzjARpTrKtFqCvK0k7J7bPr079CbVPAGvx+Lb/AMJeHtF13VrmwG4x/wBkTRXJjwv7w2/Loh3qVLYJVlJCk7Q5YeaqOnBNteTv9xFDN8NLBQxuJqQhGXXni43105tE3o726ppN2uUNO8HeLtXlvYdJ8LaveyaY229S3sZZGtm+YYkCqdh+VvvY+6fQ1EaNSd1GLdt9NjprZlgsMoSrVoxU/hvJLm22u9d1t3RHZeFvE+paTca9p3hzVLrTLMsLi9gs5HghKqGYPIBtXAIJyeAQaUaVSUXOMW0utiquPwlCtHD1asYzltFySk76Kybu7vQZD4c8Q3EtlBb6FqMsmpRtLZolq7NcoudzRgD5wNrZIyPlPpQqc3ZJPXbzHLG4aCnKVSKUHaWq91vo+z1W/cz6g6gAJIA6mgWxbuADEefukU2YU9JFSkdAUAddbfDxT4b0rxPrHjTQdHttZM4tI7tL15W8l9jkiC3kUc4xk966Fh/cVSUkk+9+nomeLPOX9aqYShQnUlT5eZx5EveV18U4v8DEHhfxKdDPiYeHdT/scNtOofZJPs2d23Hm4253cdevFZeyny8/K7d7aHf9fwv1j6p7WPtP5eZc21/hvfbXbYng8EeNLq1ivrbwhrU1tOUEU0enyskhcZQKwXB3Dpjr2pqhVauou3oZzzTA05unOtBSV7rmV1be6v069iaP4eeP5Z4LWLwN4gea6gNzBGumTlpYQVBkUbcsoLp8w4+Yeoqvq9Zu3I/uZDznLYxc3iIWTs3zxsnro9dHo9N9GVNI8JeKtfN0NB8M6rqRscfavsllJN5Gc437QdudrdcfdPpUwpVKl+SLduyNsRmODwfL9Yqxhzbc0kr+l3rutu5pN8NvGC+B4/iF/Y9ydIkuXt/MFvLlVVVPnE7doiJbYH3csrDtV/VqnsvbW0/rX0OVZ3gnj3lvOvaJJ2uut/d3vzJK7VtmmUbzwV4y08WJv/CWs2w1N1isfOsJU+1O2NqxZX5ycjAXOciodGrG14vXbTc6KeaYGtz+zrQfJrK0k+VLdvXS3mVY/D+vSjMWiX7j7Yun/LbOf9KbOIOn+sODhPvcHip9nN9Hvb59vU1eMw8d6kfh5t18P83+Hz2NCD4e+Prm4SztvA/iCWeSAXSRJpkzO0JOBIAFyUzxu6Zq1h6zdlB/czmlnGXQi5yxEEk7X542v2338tzDmhmtppLe4ieKWJikkbqVZGBwQQeQQe1ZNNOzPQjKM4qUXdMZQUFABQAUAdfpHw5fUPDdl4q1HxhoOi2eoXktjbi/N0WeWMIWz5MEiquHXliO9dEMNzQVSUkk3bW/6JniYjOlRxU8HSoTqSjFSfLybO9vinFt6PRJlfUvhl4907UNV0//AIRXUrz+xZWivZ7K1kngiwu7cZEBUDaQ2Tjgg0pYatFtcrdt7amtDPcur06dT20Y+0V4qTUW9bbN3vfT1K2h+A/GniQQSaL4W1a7guGRVuIbKV4RucoCXVSANwYZ9VI7VMKFWp8MW/ka4rNsDgrqvWjFq+jkk9FfZve1n80WtX+GXjrR/Fd34Mbwxqd3qdq0hWK1sppDPCjlPPiGwM0RKnD4wRVTw1WFR0uVt+j+/wBDHDZ5l+JwcccqsY03bVyirNq/K9bKSvqrmZaeE/FOoX82l2HhrVbm9t7g2kttDZyPLHOFdvKZAMh8RSnaRnEbn+E4zVKpJ8qi77bf12Z11MwwlGmq1SrFRa5k3JJNaK6d7WvKOu2q7odp/g7xdq+oXek6T4W1e9vrBmS6trexlklt2DbSJEVSUIYEHIHPFONGpNuMYtteQq2ZYLD041q1aMYS2bkkn10bdnproOh8KanNpU2pBXEsOoJpn2M2lwZnuGBIQMIzGG+VvkLhztOFOKFSk483na1nv91vxuTLMKUaypdHFz5rxtyrr8XNbVaqLjrqyVfAPjt7yHT08Fa811cxNPDANNmMkkakBnVduSoJAJHAzT+r1b25Xf0ZLzfL1B1XXhyp2b5o2Teybvo32G6R4L8X6vqF3p+l+FNYvLrTXKXkFvYyySWzgkbZFVSUOVIwccg+lEKNSbajFtrfTYeJzPBYalGpVrRjGfwtySUl5NvXR9DGmO6Vjjvismd0FaKGUFBQAUAFAHsv7PXwI0z4v/2tf65rVxZ2WmmOER2m3znkcE5JYEBQAexJJ7Y59LL8DHGczm7JHw3GPFlXhz2VPD01KU7u8r2SXo07/PTzucJ8UvBC/Dnx9q/g1L83iadJH5c5XaWSSNZFyPUBwD7g1yYqh9WrSpXvY+hyDNHnWXUsc48rkndeabT/ABWhytYHsBQAUAFABQB6B8NPhTD8Uln0rQfFMNv4ijia4TT7q1ZYXiV0UnzwTg4cnbsPTr6deGwv1r3YS97t/wAE+bzziCWQtVsRRbotpcyaum038LS00tfm6nb/APDGfxX/AOgl4b/8DJf/AI1XV/Y2I7r7/wDgHgf8RMyf+Sp/4DH/AOSPLrHwBq93rmtaNc3thYReHTN/ad/dSOLa2Eb+XyUVnYtJhFVVLMWHGMkcMcPJzlFtLl3fQ+tq5vRp4elXhGUnVtyRSXM7q/VpKy1bbSSW+18/xR4av/CesPo+oS285Ecc8NxbOXguIZEDxyxsQCysrAg4B7EAgioq0nSlys6cBjqeYUFXpprVpp6NNOzTWtmmv8tDJrM7QoAKACgDovCvgqfxRp+r6s2uaZpVjokcMt3PfeeQBLII0CrDFIxO4gdO9bUqLqxlK6SXe/X0TPLx+aRwFSlRVOU51G0lHl6K7u5SitvM0fD/AMLdW8W3+qWXhXWtK1WPSrI3klzF9ojilb+GCMSxI5lY5ABUKcH5sc1dPCyqtqm07K/X7tVuc2Mz6jl1OnPGU5Qc5ctnytrvJ8smuVdbNvyM/QPBF7rWj3PiS81bTdG0a2mFqb/UHk2PcEAiFEhSSV22nccJtAByRxmKdBzi5tpLu+/bS7OnGZpTwteOFhCVSq1flja6j/M3JxilfTV3b2T1K3izwlqng7U007UpLadbiBLu1urWXzILq3fOyWNsAlTg9QCCCCARipq0pUZcsv8Ah0a5fmNLMqTq0k1ZtNNWcZLdNd15XXZmLWZ3hQAUAFAE8H7uJ5T9BxTRlP3pKJBSNQoAKACgAoAKACgAoAKACgAoAn/1dt3y/wDn+VPoZfFMgpGoUAFABQAUAFABQAUAFABQAUAFABQAUAFABQAUAFABQAUAFABQAUAFABQAUAFABQAUAFAHS18yeYFA7hVJjuFMYhHpQJq42gmwEZouFxpGKq5VxQfWmMCM8immAlMCaNWMboy9emRVIzk7NNDBayHqQKVi/aIXyYUJ8yXOO1OwczeyHA4GIIT9TwKadibfzMYYZHOXYU7XK50tg8uBcbnz9KNBXk9hvmRpjZH+Jp3S2Dlb3Y0zyHoQPoKOZlciImy3JJJ96VyrWG5IqgHcGgZJcZKo2OoqpEw3aIak0EI9KaYDaYBTAKaYBTAOQdynBoBq5JIokTzVGCOoqnqrmcXyuzIKk0EIIoKTFBycd6pMZOAIELEAu1VsZX53ZbFdiWJLHJNI0SsNoGIRimmAlMA60BcKq4WCmA0jFA0xKBgRmgBUlePgHj0pp2E4pkn2hyOAtVcnkQ4jz4+PvrT3F8DE06+udK1G21O0IW4s5kniLDIDowYZHfkURk4SUlugrUo4ilKlPaSafo9D3UftB2V9YLb6P4X1CfW5l2xW2A8RkPoVO9gOuAoJ6cda9n+0lJWhF8x+ff6n1KVTmr1oqkt3s7fPRffp5nlfge/XwN4+0+/8UWN1apauwmjlhZZIw8bKGKHB43A9M46ZOK87Dy+r1lKorWPr81o/2rl06eEknzWtZ6OzTtf5W/M9f+InxW8DXPg+/wBP0/UI9TuNRt2gihSNvkLDh2LD5duQQDzkD3I9TE4yi6TjF3ufF5Nw/mEMbCrUjyRg027rp0Vt77drHzpXiH6aTCznfJgXzgNxzH8xwDyxHUDkdQKrlfQz9pFfFp6/1Z/IgIzSuaCEYqgEoATBHSi49x0Zy6/UVSdxSVkW3BKMB1IIqzBaMokYqTpCgYUAXkBCKD1AFUcr1ZSkILsR6mpOmOyEoGABJwBkmgRu6X4E8Z6z5Z03wxqMqTcpKbdkiP8AwNsL+taxoVZ/DFnn182wOGv7WrFNdLpv7lr+B1+k/s/eO79RJftYaaN2GSafe+PUCMMp/wC+hXRDAVZb2R4uI4wy+k7U+aforL8bP8DsrD9nLQLSKSXV/EF9esnzKII1gUgdmB3k/gRXTHLoL4nc8OtxriajSoU1H1bf+X5M8BryT9HCgAoAKACgAoAKAJ5T5cKxdzyab2Mo+9JyFTEEIk25ZqNhP35WK7MWJZjkmkapW0QUDLcxMcXy5HYY7VTOeC5palSpOgtWzEx8nODgU0YVFZleUkyNuJODikzWKstBtBQAkHIJBoFuO8yT/no350C5V2NXwndLb+KtGuLm5EUUWoW7yO77VVRIpJJPAAHetKLtUi33RyZhTc8HVjFXbjK33M7L4i/EYP4h8Y6X4X0jRbG31jU7mO51OweeWa/txcM4HmSSuio7BHbyggbao+78tdOIxHvzjTSV29VfVX9Xv5WPDyXJbYbC1cXOcpU4RahLlShLlS2UYtuKulzuTV311Oy8ReLdL1r4h/EewtPFdklxrmjx2Gj6jJdobYhBC0luJi2yMSIkke4sFBOCRmumpVjOtVSlq1ZPp00v57Hh4LLquGyzAVJ0W1Tm5Tjyvm15kpcqV24tqVkm7bIn8Oz6Xd6enhDUdcgmudO8FXWnarqlrdwyRQGa+jkt4VuZJEhfYrKhBlVMM0asTgU6bi4+zk9VFpu66vRXulp626GeMhVp1XjaVNqM68ZQg4yTfLTanJwUZTXM7vSDlopOKWpV1XVp9L1HxPeXVwljY3vgD+ydFu5NQt5n1JYpraF/3sErxvK3ly7kViVUYPTJU5uMpt6Jwsnda2st02r7muHw8a9LDwguaccTz1IqMkoc0ZyWkoxkoq8bSaSb18iXwRP4Q0/RLa4l1zTLqO+8JX9rd3up+IMXUE7wyqNPgtBIpjjDAsGdGDFwVYEqCUHTjFNtaxereuz0Sv8AmvRkZpDG1q8oxpyTjWg4xhT91xUov2kp8ru7aWjJNW96LV2jRPG9lZ+I/Ckkfi+CCCw+Hs9tuGoBUt7wwz/u87sJKWEXy8NkJ7UQrpTh720O/Wz/ABDFZXUqYXEp0G3LEp/Dq4c0ddtY2vrta/mVvCHi3S9N8FeHSnia1tdQsvDPimJcXqpNBPJloFHO5XZjlBwSTxSo1YxpR96zUZ9fu/4BtmOXVa+Pr3pOUJVcM/hbTS0k9rNJfF0S3HeB/GGnW9x8HYL/AMU20dvpn9p/bkmvlCW2+eUL5oLYTchAG7GVI7UUK0U6Cctr3121Ys1y2rOOaSp0W3P2fLaOsrRjfl01s97dfMi0Dxgi+G/Bep+F7LwfLf8Ah21uLS5XWtXktZLSUzOzSrEbmJJkljkBO2N2yrKScKKVOt7lOVNRvG61dra9rq9/RlYzLW8Vi6WLlVUKrjJezgpKS5UknL2c3Fxa0vKK1TVtWcV8MoNHvLPxDHqd9FNdLaxNZ6TeawNNstRbzACJ5WdAwjysgjEiMxXg8GubDKLUuZ69E3ZP1223tdHvZ5KvSnQdKNo3fNOMPaThp9lJStzaxcuWSV9VqavxU8U2mnfF2x8YeF9QsrqS0t9KuvOsblpYWnit4gyh2JbHybSGO7ru5zV4qqo4hVKbva23kkceQYCdbJZ4LFxcVJ1FaSSdpSlZ2SS63007aWO4k8Y+AvB/j7wzYaJrVm+iXV7qWv3k8c3mRW897FJDbJIYjuQwrtyFwVDk9enX7ajRrQUX7t2389Ft2PAjluY5ll2IqYim1VjGnTimrNxptSm1zaPnd7XunbsZ2g+KLjw4ZdLuz4N0KCz0XX5NNfRddN063MlqqjErXMxj3sqFEBUlgx255MU6rp+6+VWUrWd9bd7v5HVi8BHG2rQ9rUcqlFT9pT5VyqbeypwvZN8zaaSsr2Dwbr+hW9h8O1u9bsInsdP8SxXAkuUUwGWGbylfJ+TezfKDjJbjOaKNSCVK7Win+thZlhMROpjnCnJqUsO1ZPW0o8zXeyWttranBfEzXItS0PwHplpqsV1Bp3htFkhilDi3uGuJt6sAflcqsWQecbfauTEzUo04p7R/G7/4B9HkeFdDEY2rODTnVdm1a8VGNrd1dys+9z0PwLqWlXXiH4Y+JoPFWi6Zo/h3T3sr+2utUhtpLW63Tea/kMwZhN5iHegYHPzlQpx2UJRc6VRSSUVZ6pWevTz7/efM5tQrU8NmGFlRnOrVkpRahKSlG0bLmSsuSz91tW+ze+tLw74sj/4RzwVqXhbT/B0moeHbW4tLldZ1aS1ks5TM7NKsRuYkmSWOQE7Y3bKsrE4UVFOquSnKmo3jdau1te11e/ozoxuXv61i6WLlVUKrjJezgpKS5UknL2c3Fxa0vKK1TVtWc58JrjRNQl1nwJ4m1iDStL8RWqZu5pUiSC4t5BLGxd/lUFRKnPXfjqaxwjjLmpTdlLr5rU9LiGGIoqlmGFg51KTfupNtxkuVqy1evK/kbuseKbf4laF4msND17TNJ1C48UR6jHHeXyWCXGmxwiG3USysqsYtqtsJzySoyMVrOqsTCag0nzX1dtLWW/Y4MNgJZJiMPUxFOU4Ki4txi5tVHLmlpFNrmu1dK3RsueLfEeh+MtP+JGlaHrOmNLdahpF3by3N7FarfeRC0dxJGZigY7xu67m35xV1akKyqxg1q4ve17LXcwy7BYjLKmArYinK0Y1YtKLly80k4J8qdtNOytuJN450MfGie7u9WsLu1k8Mw6Ppd3Lct9ltbiTT41AaWFg8aea0qOyMCnmOSRg4Trw+tNtprlsn0Tt3W2t7jjlWI/sJQhCUZKq5zikuaUVVb0jJNSfKouKaadlo9DgPiNqWoyWWg6HdaZ4XsbXTIZzaw6HqX24IJJdzLJJ9om53AsBux859wOTEyk1GDSSV9nf9WfR5LQpRqVsRCdSUpuN3UhyXsrJpckOmjduh6Fe6toi/FS7+M3/CR6NJoculyTpCmoRG+aZ7E2wt/su7zQ/mtySoQKC27FdjnFYh4nmXLbvrta1t9/kfNUsPXeTxyP2U1VU0r8r5LKpz83Pbltyra/NfS1yPwX4u8EWWj/DXTdag0OW7gg1JY9RuppHbRrxrqRraSWJZAhj3FGIkXodwYAcqjWpRjSjK19dezvpdX/MrM8ux9Wvj6tBzUW6d4pJe0ioJTUZOLd7XScXvpa7MbWfFemWfw0sbHXLLw94m1f8A4STVZrpJr2VihYRZmX7LNHlXYNhjlTj5aynViqCU0pPmfX010aO7DZfVqZrOph5To0/ZU0rRWtub3XzwlrFWutGuommarK3hn4cR+GfGmjaPrelLrEokvLlVWJ2mBWOTKsqeYpYDzQqMCQTg0Qk+SlySSkubf1/Xz0HXw8Vise8XQnUpT9krRT1Sjq1qm+V2vy3knsrlTxw3hcL4Xv5LTw/YeKJLotq0Wg3MUtgLdWRYpG8p2hjkba5KRkDHzELkZmv7P3HZKXW21um2ifobZUsW/rFNOcqCXuOomp8zTckuZKcoq6Sclfom7M5/4w31jqfxR8Uahpt5Bd2txqc8kM8EgkjkUtwysMgj3FY4ySlXm4u6uelw3SqUMow9OrFxkoJNNWa06pnH1zntnoug/FeyttBtLPxR4Vtdc1TQFA8P3k54tx0EU6/8tokzvRT0IA+6cV2U8WlBKpG7js/8+67HzGL4fqVMRKeErOnTq/xIrr5xf2ZPaT6rXc4XVtW1LXdSudY1i9lu727kMs80pyzsepP+HQVyznKpJyk7tn0OHw9LCUo0KEVGMVZJdCpUmwUAFABQB6d418UeHz4C8FaTHo2h6teRaFNDLcvc3BuLCQ3MxC7YplQMAQwEiN1Gcjiu6tVh7GnGybt53Wr7P80fJ5XgMSsxxdZznCLqJpWjyzXLHrKDdunuyX3nUXuvaE+vav49XxDpj+Gr7wc2lWmmC+jW5RzarAtkbUHzIws6mTcF8vA3hiTW8qkOeVa65XGyV9drWtvv8up5NLCYhYallzpS9vGvzynyvla53J1Oe3K7wfLZvmv7rWgaR4u0uL4mfDi7k8TWiWWk+EooHlN4oitJ/scwZC2cI+8qCDg5wPSiFaKr0nzaKPfbRixGXVpZVj4Kk+adZu3K7yjzxs7Wu1a/la5m+H/GMcGmfCOGbxSsf2LxNdXepI19jyFa5gIlmG75QVab5m6gv2JqKda0aPvbSbevmt/xOvGZa51czlGjfmpRjD3d7QlpHTXVR0XVLyOk+H934MsPEuj+IBrmkXAh8S3xuX1PXhbwaPAZfla1tlkQyecrJmTEkeFwwADMN8O6UakZ3XxPd2sr9Fpv31R5ecU8dWwtXDezkr0oW5KfM6jtqpzcZW5GnaPuy1um20nzNlcaPfeHfA32DWdJhj8K+J7172K41GGKVLeW4tmjlRJGDSJhGyV3Y2knvWEXGUKdmvdk76rZtfeerVhXpYnGe0hJutShytRk1zRjNNNpNRd2tHbfQueJby18X2N3pPhLxhpGmXdh431LU7hrnUorRJ0lcfZ72OZmHmCMI4xGWf5wQDkU6klWTjTkk1JvdLfZ38vLUwwNKeXVI1sZQlOMsPTgrRlJpxXv03FJ25rp+9aOlmx/jPx54e1XSL+68MazHawXvxBOorAsogkeAQR4uGiyCFMilgSOCexp1q8Jxbpu153/AA3JyzKcTh68IYuF3HDct7XSfM/dT2ulpZdPI2Jr7Q9b8Y6/p9/rHhseFrjxTd6pDqNr4gis9Q02bCYvIBvxMrBeFVHYspI2EqW1coTqSi2uTmbvezXmu/3M4o0sRhcDQq04VPrCoxg4um5Qmtfclp7rXVuUUk1vql578OXt5/CfjfwzaavZ6dqer21qLKW+uUs1nhjmLTQmV2CoXUqdpYBtuMmuLDWdOpBOzdrX066o+lzpSjjMHi5wc6dNy5lFOVm42jKyV3Z31Sur3O7u7nSW1V/Dy+KtEnuJPhomhJcDUovsxvY5FbyfPYhF4jIBJA+72INdbcebk5l8Ft9L9rnz1OFZUViXRmksU6luV83I0/e5UrvfWyb36o88+Lb2p/4RCytNRsr59N8M29ldtZ3CzpFOk8++MspIJGRyCQQQVJUgnjxdvcSd7RS073Z9Lw6p/wC1VJxcVOrKS5k03FxjZ2euv3rZpNNHfX3jLQbv40+N5LnV9Lv7bWNCk0rTZru9YWLuY4CImmiddkbBJEJDqAWOSATXXKtB4mpdppqyu9OnVf5nztLLMRTyLCKMJRlTqKc0ornteWqjJO7V07cremivYo2+v6vdQy+GtU0j4eS6VHp1raT6TD4nWIyW63M0kfl3sly6+ZGxY7TIwVZEGwjgSqkn7klG1lpzdLvrd6r1+RvPB0acliqM66qOUmpule0nGMXemqcXyyVtVFNtP3k9XpSa34eitrfSfBGoeG9dufD3ia8vmvfEmsS2TzNI6PDeq4uIUuWGwo7EM/yKQoV8VbnBJRpNNxk3eTt6PdXOZYXEynKtj41KcatKEeWlBTSsmpU2uSbgne6Wi1abvEs/DzUPC8eo6H4q1TVtANxO2qSak99r4iXSJJXnX7NZWiyj5JPMDF2EiEMTlT1rDygnGpJq+t7vbfRK/X5oyzmji3SrYOjCdl7NR5ad/aKKi+apNx3ja1lytNdSr4Fv9Cubj4aeJZvFGhWVr4e0u+sb+O71KGKeKYvOEHlFt5DeapDAbcZyRU0JQbpTcklFNO7V+vT5mua0cRCOYYWNGcpVZwlFxhJxatG/vWtpyu6vfsmfP9eQfpBJbrulGe3NCIm7RJkPmPKucZ4/pTM37qTKtI3CgD0zVvFHh+1+FXgrSpNE0PW7yEaoJVubm486y3TgqdsEyY3Dkbwc444zntlVgsPTjZN699NfJr8T5TD4DE1M4xdZVJ04v2drKNpWjrrKEttvda31OrOvaIfE9n8Qf+El0xvC0PhL+zH0r7XEtyrfY2gNj9k3eY4NwfN3FfLw27dxXR7SHtFW5lyctrddrWtvvr2PI+qYj6pLLfZS+sOtz8/K+X41P2nPblXue7a/NdcttSLSfFekj4k/CKW48R2Y07R9FsUuGe7QQ2cu6XzA5J2xtjZuzg/dz2ohVj7ejeWiS67blYjL639l5oo0nz1Kk7e67yVo2tpdre1tNzF8PeL2/wCEA0G3v/FB+2f8J6NRukmvf3nl+VCfPcFs7d+87zxu3c5zWVOt+5inLXnvv6andjct/wCFKtKnR936tyq0dL3kuVaWva2i6WOr0Obwe3i3UfESa5o920Pjy6uxHqOvi1s7G1WZXS9t4UkRriRgCoZSwGwAoRg1vTdP2jndP33u7JLulfX+tDx8XHGrBU8M6co3w8Y3jT5pyk4tOnKTi1CK3adnq7ST0M/UvEGg3GjrcwXmmXMHhv4gXurT2v8AaFuslzYl42V4Ud180NtZQE3dB2NTKpBxumvdm3utV5dzqoYPEQruEoyTq4aEE+WVozs1aTSfLa6etixq3jKDTvFkOqiPwYfD+p+LdO1d7+y1WW6vpUSVpVnaCW5d4GEbOr5ijILbcdg51lGpze7yuSd0233vZt289F2MsPlkq2DdG9X20KNSHLKCjBNpRcVKNOKmm7ONpSvbmBLjR9A8i3vfE+gySTfEyz1ZRa6pBcKLH96PtDNGxVU9QSGXjcF3LkvGno5L40909NdQcK+LvKnSmksJOGsJR9/3fdSaTb7W0fRuztjaPqz614o8bW2oXHh7VtE17WVF7HqOvR2M8kaSTGO4t5nkVSI9w4O8HcoCMAducJ89SonZxb1u7d9U/L5+h3YnDrC4TCSpKcKtKn7vLTc0m1G8ZxSb963921neSdr+aeMF09PFmsrpWr3Gq2Yv5/Ivrht0t0nmHErN/EW6k8ZznAziuGtb2kuV3V3r3PqstdR4Ok60FCXLG8VtF22S6JbW6bGRWZ2hQAUAFAHqVr4u0HRvhD4dtJ9E0DXr6DXb6c2d/NMWt1KQ7XMcM0ZKsQR84KnaR613qtCGGimk3d6O/l2a/E+RqZdiMTnVecak6cHTguaKjrrK6vKMtV/ds1c7P4b+J9K1bWfDfj3xN4h0u71SXWppNUk1bWxZxaOmVUG2tFeMuZVKAvh4wEwwADMOnDVYzlGtNpu+t3a3otN/mjws7wFbD0K+XYSlKNNU0oKFPmdR6v35tStyu9leMne6bukcfr3iXSrHw38N7K01aKW10bUdQubi1huBIYQL7cjMoJIJjGVJ5IPHWuadWMYUknom/wAz28Jga1XFY+pODUqkYJNq1/3dnZ+T3tszp7i70aHWvifprXfhPVX8V6jHqulLda2qWl1brdTSGN5oZ4/KkxIjhJXXJToTit24qVWPuvmd1ro1d9U1b5s8qFOvKhl9VKrBUIuE7U25Rk4RV1GUJcy0abjF6Pfcwdf8Wz33hDx9aate6HaaldyeHrcW2l3/AJ0dzFBHMDhzLIZygEW9t7/MASehrKpVcqdRSaTfLs+1/N389z0MHl0aWNwU6MZyhFV3ecbNOTj05YqN/e5VZadDe8Qy+F9c8T+JNatNd0bVLxrjRTBaX2v/AGKwAWxAkvXZJUe4kjbegWNw6GRzhsla1qOnOpOSab93d2W2+6u15O6POwccXhcJh6E6c4RtVu40+eetTSmk4yUIyVpNyjyySSurXLPi7xL4Wn1zVpbLxBpckU3xH0rUEaO7Qq9utvL5kwOeUDNy3QE8mqrVabm7NfGnv0tuZ5dgcXDD0lUpyTWFqR1i/i5o2jtu0tFuzItPFGk6trPxV026udE1W713VI7jTxq+pPBaXkEFzKdguEmiA+Vo2QGQKRGAM4Ws41YzlWi7Nt6Xdk7N9br5anZUwFbD0MtqwU4RpwalyRUpRcox15XGT3TUrRbV/Uu6Rrl/4j1K6sPFk3guPSxfaf8AaVsvEa2txYSRWnlx3ttcyTMJ2RGAbLTZaPGATuNQm6kmqnLa62lZqytdO+tvmc+JwtPBUo1MGqrqcs7c1JyjNSnzOnOCguVSa00p2T36HiGtfZP7Yv8A7BfS3tt9pl8m5mBDzR7ztds85YYJz3NeXO3M7O6Pv8Lz+wh7SKjKyulsnbVLyWxTqTcKACgAoA+//gZ4D8J6T8MfDuoaLaJb3mpaZb3N5eW0hSWaV03srupywVmYBTkL2Ar67A0KcKEXHdpXZ/OPFebYzE5tXp15XjCclGLV0knZWT2ukm2t+p5T+2P4L8J6ToujeJdOsYLbV7m+a3nkU/vbqMxkl5CTlypRRuOT82M9K8/OKNOEYzitb/efYeGuZ4zEV6uFqybpqN0ukXfZdFe70XY+Vq8E/XgoAKACgAoA9S/ZjvLy0+NWgrZyKpnW6ikDkhXX7PI2DgE9VB+oFd+WSaxUbef5HyPHVOFTIazmtuV/+TJfqfRdn8dtR8a3M+l/DzxX4Plv4reW68m40/UmJjjUlsMyRKD06n8DXsrHOs+WjKN/SX/APzKpwnSyyKq5nRqqDaV1Klu3ponJ/wBbnzR4Y8QR+KbLx9o+pX9jYat4tEV/bPcTrbWrzxXPnvEZHO2PcpfaXYLlQpOSK8OlU9qqkZOzlr2W97H6nj8G8BUwVelFyp0Lxdk5SUXDlUrJXdna9lezvayZnfFbVtOv9Z0nS9NvYL1fD+iWWjzXVu2+GaeFD5jRt/GgZiobowXIyCCYxU4ykoxd+VJfcdXD+Hq0aFStVi4+1qTmk9GlJ6XXR2V2ul7PW5xVcx7wUAFABQB6F8Odd0fRfBHjxNUttMvpLm109YNPvp5IxdEXaFgoikSRio+b5W4xzxkV2YepGFKpzWe2j66+TTPms6wlfFY/BOi5RSc7yik+X3Ha/NGUVfbVddNToPD3jzwn4G8KaXrMGkj+0tV11dXaw0TVzbi0isxshhnMqzyFHd5X2MRkEHOMVtTr06FNSS1bvZO1rbJ3u9dTzcZlOMzXGVKEp+5Cnyc1SHNzOprKUeV04pxSirq9trblzxHpGj+LrK++F/gPV9NuL3T/ABHLqmjWwuo4ob6zvI4yIopC3lmaI4UoWUkbgoJUgVUhGsnQpNXUrrzT/C6MMFia+XVIZtmMJKMqShUdm3GdNv3mrc3LPdNJ9L2TTOO+LGq2Rk8P+DLG7S9PhLTP7MurtEYLLdea7yqhbBaNCwQEqMlWIyCDXNi5r3aS15Vb59T3OHsPUtXx1SPL7efOlpdRslG9tE3a7V3a6W9zgq5D6IKACgAoAmm+SJIu/U802ZQ96TkQ0jUKACgAoAKACgAoAKACgAoAVFLsFHc0Cbsrktyw3BBjCimyKa0uQ0jQKACgAoAKACgAoAKACgAoAKACgAoAKACgAoAKACgAoAKACgAoAKACgAoAKACgAoAKACgDpyM18yeYNIxQAUAFO40wqihCM0AIRiglodHGJActjFNK5EpWHeVAuC0mfpVaApSfQVWgDEJEzfQZp6D97qyT5yMLGF9Mn/CqTJ06sQCQHLsoHTApiduhG/lKSHZm9iTRoUuZ7DTMi8xxDOOvSi5Si3uxjXEp74+gpXLUERlmb7zE/U0XKskJTTAKYCEelAbDaAAjNFwGkEVV7gWGJa2UnsapvQhaSICvpSNUxKBiEZoAQjFVcBKACmmAVQE0AwGc5wKpaGc9dCuRipNBKAJY0VB5rj6CqStqyJSb91ETSMzEtSuapJKyDg0xjSMUwCgBCPSncBtMAoAPpTTHuFUIQjNA0xKBiUAJgjpQA5HKnKnmqTBq5LJEso8yLr3FVuQny6M9Q+AGu+HdF1LVo9ZvLWzubmKEW01wyoCoLb0DnpklDjPO32r0ctqU6cpc7sz5Li/CYnE0qToRcopu6Wvazsvnr0v5l74/+JPCmr2um6fpt3b32owStKZreQOsUJBBQsDjLMFOOo29sjN5lVpzSjF3Zz8I4LGYadSrVTjBq1mrXfe2+iv638tPFyMV5R90mfWXgPR/Cg8EWEGjWdrNYXlqpmLRqxnYrh/N6gtnIIPTG3oMV9Lh4U/YpQWjX9XPx3NsTjHj5yryanFu2r0105fLqu+58x+LotIh8UarDoLq2npdyC3KNuXZuONp7r6HuMV4FblVSShtc/VsulWlhKcsR8dlf18/Pv5kUPiDUUbN15F8CEQi8gWdti8BA7Aui44wrChVZddfXUuWDpNe5eO/wtrV9bLRv1TLsWq+ELlQuqeE5YDn7+mX7xjb7rOJcn6MB7VanSfxR+5/53OeWHxsNaVZP/HFP8Y8n5M0BpHwu1G4JtfF2s6PCAONQ01bgk+zQv8AzWtVHDzekmvVX/I5niM3ox9+jCo/7s+X8JL9S7H8NfDl/Atxo/xS0CQOSAt4TaP6fdYlh+VX9VhJXjUXz0MHneKoy5a+Emv8PvL71p+JetfgB4qv4Rc2Ov8Ah24ibpJFdSOp/ER4q1l9SSumvv8A+Ac9Ti/B0ZctSnUT7NJf+3F9P2evGpUbtU0TPf8Afy//ABqtFl9Xq1+P+RzPjHAX0hP7l/8AJEUn7OPjUnKanomD28+X/wCN0PLavdf18i48aYFbwn90f/kiP/hnHxvn/kKaJ/3+m/8AjVL+zqvdfj/kX/rrgP5J/dH/AOSNKx/Zq1dsNqPiWziPpFA0g/UrWkctl9qRy1uN6K0pUm/Vpf5mvB+zjaxyhrzxdLJF3WKyCMfoxdgPyrRZclvL8DhnxpNr3KKT85X/AEX5mlb/ALPHgSGQPJd6vOAfuSXCAH/vlAf1qll9JdWc0+MswkrKMV6J/q2b1p8I/htpjG4TwzbHaOTcSySrx3w7EfpWywlGOvKedU4izWuuV1X8kl+STLdprXw08Oh4dP1Xw1pu87nSCaCLcemSFIzVKdCns0vuMamFzXG2lUhUn6qT/Mzb341/DeyMif2+Z3jJUrDbStk+zbdp+ucVDxtFdTqpcL5pVs/Z2T7tfle/4HL6l+0joMIX+yPDt/dHnd9okSAD6bd+f0rnlmMF8MX/AF9561DgnEy/j1Yx9E3+fKcP4g+PPjfWY5baxNrpcEhYf6OhaXYcjaXYnnnqoU8dq5amOqz0Wh9Bg+EsBhmp1Lza77X9F+TbPOK4z6gKACgAoAKACgB8C7pR7c0IibtEWQ+bNgHjOBRuwj7sR1yw3BBjCimxU1pchpGgUAXdoZBG552jPPNUc17O6IPsrZ4YYpWNPaolylvGB1P8zT2I1qMqEknJqToCgAoAKACgAoAKANXw/wCKda8MPcnSLiER3sQhuYLm1iuYJkDBwHimVkbDKpBK5BGRitKdWVK/L1+f4M48ZgKGOUfbJ3i7ppuLTtbSUWmrp2euq3G6/wCJtb8T3MV1rN4JfIiWGCKKJIYIIx0SKKMLHGvchVAJJJ5JJVSrKq7yf9emw8HgaGAg4UI2u7ttttvu5NuTfq3ppsjMqDrCgAoAKACgAoAKACgAoAtwS71wT8w/WqTOeceVhJbq5yDtPf3pWCM2iIWr55ZQKLF+1RNHEsY45J6mnaxnKTkR3MoI8tfxpNl049WV6RsFABQAUAFABQAUAFABQAUAFABQAUAFABQAUAFABQAUAFABQAUAFABQBKsAA3yttHp3p2M3PW0RTOicQoPqe9FxcjlrJjDNK3Vz+HFK5ahFdBPMk/56N+dAcq7DkuJF6ncPei4nBMeyJOpeMYbuKe5Kbg7PYgpGoUAFABQAUAT2+ER5DjimjKpq0htscS4x1GKSHUV4kcgAdgPU0Fx2QlAwoAKACgAoAKACgAoAKACgAoAKACgAoAKACgAoAKACgAoAKACgAoAnYbLUDHLGn0MlrMgpGoUAFABQAUAFABQAUAFABQAUAFABQAUAFABQAUAFABQAUAFABQAUAaWueJ/EviaSKbxJ4h1PVpIFKxPfXck5jB5IUuTgfSrnVnV1nJv1dzkwuAwuBTjhaUYJ78sVG/rZIzag6woAKAHwrvkA7dTQiZuyFnbdKeeBxQxQVokdBYUAFABQAUAFABQAUAFABQBNbKNxc4wopozqPSxE7F2LHuaRaVlYSgYUAFABQAUAFABQAUAFABQAUAFABQAUAFABQAUAFABQAUAFABQAUAFABQAUAFABQAUAFAHUEYr5k8wKAGkelACUAFA7hVJjCmMaR6UCaJI4gV8yQ4WqS6szlJp2QNOekYCj6Uc3YFHuRtLKTy5/Dine5aSGq2CD6UDJbhc7ZB0Iq2RDTQhpGghGaAuNIxQUFABTuAVQARmgBpGKAEoAmQbrdlz0/wD11ad0Q9JFcEigsdwaB3GkYoKuFADSPSmmAlMBQCSAOppoCWX92giHU8mruRH3nchpFj44s/vG+6OfrTXmRKXRDJZDI3TAHShu44x5RhGaRQ3BFBVxwOapMYhHpTASgBCM0AIRiqTASgApjuFNMVgIzTAaRigq4lACEelADo5WjbP5iqTsJq5LJGsq+ZH+Iqt9USny6MrkYpFhQA5Zp44pIY55Ejlx5iKxCvjpkd8UXaVhOMW1JrVbeRFQaB9aaYBTAKAEIzTTASqAv2ev67p+z7DrN9biL7giuHUL9MHirVScdmc9TCYetf2kE790mai+P/GJ6+L9bX/uIS//ABVaLE1f5n97ON5Rgv8AnzD/AMBj/kP/AOE78Y/9DlrP/gxl/wDiqv6xU/mf3i/snBf8+If+Ar/IY3j/AMYr93xfrbH/ALCEv/xVL6xV/mf3sayjAv8A5cw/8Bj/AJFZ/HfjhiS3jHW+e39oTf8AxVL29X+Z/ezZZTl62oQ/8Bj/AJFO48S+I7slrvX9SmLDBMl1I2R+JqXUm92zeGBwtP4KcV6Jf5GcSSSSck1B0hQMKACgAoAKACgAoAKACgAoAnT91AX5y/SnsjJ+9KwlsoGZW6LQgqP7KImYsxY9TSNErKwlAx8C7pR7c0IibtEWaQtKWVjxwCKGEY2jZh9om/v/AKCi4ckRjMzHLEk0FJJbCUDCgAoAKACgAoAKACgAoAKACgAoAKACgAoAKACgAoAASDkUATLdMBhlDfpTuZOmnsPN0mOFai5PsmRvcuwwo20XLVNLcipGgUAFABQAUAFABQAUAFABQAUAFABQAUAFABQAUAFABQAUAFABQAUAABJwKAJ1CW43Py56D0p7GTvU0WxC7s5yx/8ArUjRJR2EoGFABQAUAOjcxuG/P6UEyXMrD7lNr7gOG/nTZNN3ViKkaBQAUAFAE8n7u3VO7cnin0Mo+9O5FCSsqkeuKSLkrxY64/1zfh/Khih8JHQWFABQAUAFABQAUAFABQAUAFABQAUAFABQAUAFABQAUAFABQAUACgsQo7nFAm7K5NdEblQAfKKbM6a0uQ0jUKACgAoAKACgAoAKACgAoAKACgAoAKACgAoAKACgAoAKACgAoAKACgAoAKACgCaAbI3lPpgU0ZT95qJDSNQoAKACgAoAKACgAoAKACgAoAn/wBXbd8v/n+VPoZfFMgpGoUAFABQAUAFABQAUAFABQAUAFABQAUAFABQAUAFABQAUAFABQAUAFABQAUAFABQAUAFABQB1Oexr5c8oQj0ppjTCmMQjNADaACgApplJiqpYj0yBVLUG7D7g8iMdFFN9iKaursh6UimhKBCEelVcq5OmZLcr1K1W6IfuyuQcGkmaCEYqgCgBpHpQNMSgYUwCmmAUwGkelAEtvg7lPcVUSJ9yEjseDSvYsbyKYCg560wAr6UFJiUDEIzRewEqKIF8yQfMegq1oZt8zsiFmLMWPU0GiVh0UZkbHYdaa1Jk7IWWTPyL90frVNijHqyMjNIsaRigBKAEK+lA7gD600yhcA1QDSMUAFADSPSmmAlMAoC4U0x7hVCEK+lA0xtAwIzQAqO0TZHI7imnYTVyUqsw3x9e4qtyU+XRkBX8KCxKAEIzQMQjFA7iUDD6VSYBQAEZpgNIxTTASmAEdxQO4gPY1SYWFpiGkYoKTCgYUAFABQAUAFABQAUAFABQA6NDI4X8/pQTJ8quOuHDPtHReKGKCsrj5cRwrFjluTTexMfelzEFI1CgCeP91A0meW6U9kZS96ViCkahQAUAFABQAUAFABQAUAFABQAUAFABQAUAFABQAUAFABQAUAFABQAUAFABQAUAFABQAUAFABQAUAFABQAUAFABQAUAFABQAUAFABQAUAFABQAUATxhYY/NcZJ6U9jKTc3yogZixLMck0jRK2iCgYUAFABQAUAFAE05JSIn0/wpszhuyGkaBQAUALGu9wvqaBSdlckuWzJjngU2RTVkRoQrBj2INItq6sS3X+sH+7TZFLYhpGgUAFABQAUAFABQAUAFABQAUAFABQAUAFABQAUAFABQAUAFABQBJbqGl57DNCIqO0Rsjb5Gb1NDHFWVhtBQUAFABQAUAFABQAUAFABQAUAFABQAUAFABQAUAFABQAUAFABQAUAFABQAUAFAE8/7uJIh9TzTZlD3pORBSNQoAKACgAoAKACgAoAKACgBUUuwUdzQJuyuS3LDcEGMKKbIprS5DSNAoAKACgAoAKACgAoAKACgAoAKACgAoAKACgAoAKACgAoAKACgAoAKACgAoAKACgAoAKACgDqCMV8ueSAOKAFwD0p3HcSmUJ1oAQjFACUAT2wDbgfY1cSJtjJwRKcih7l0/hI6CxpGKBNCUEkkDbZMf3uKqL1JlsRyoY5COnp9KbLi7q4mQetBQEYppgJTAQjNAJjaCgoAKpMApgPiOJBzjPFNOzJmtBkq7ZGHvmh7ji7oZSGIR6VSYADimAuN3TrQO9iUKIF3vyx6CqS5dWTfn0RC7Fzlqm9y0rDVjZ22rVLUG7EsriNPJTr/Eab7ExV3zMgoTLCqAKAEI9KAG0ABGaB3G8igY4EGquMQr6UwEoAQjNFwGkYqrgFAB1p3HfuFO9xWAjNMLjSMUFXEoAVSyNuQ80bA1clOycbk4cDkVd7mavDR7ETKQcMMEUGidxhGKACgBpX0oKTEoGH1ppgFMAoAQj0ppgNqgAjNACcj6U0x7i0xCEelMaYlBQUAFABQAUAFABQAUAFAE8f7mIykfM3Ap7GUvflyjbdNz5PReaSHUdlYbM/mOT26ChlRXKrDKChUUuwUd6BN2VyW5bkRr0UdKbIprqyGkaBQAUAFABQAUAFABQAUAFABQAUAFABQAUAFABQAUAFABQAUAFABQAUAFABQAUAFABQAUAFABQAUAFABQAUAFABQAUAFABQAUAFABQAUAFABQA+FBJIARx1NCJm+VCzyb34PA4FDFCPKiOgsKACgAoAKACgAAJIA6mgWxNdEblQAfKKbM6a0uQ0jUKACgCa2ABZz/CKaM6nRELEsSx7nNItKysFAya6/wBYP92mzOlsQ0jQKACgAoAKACgAoAKACgAoAKACgAoAKACgAoAKACgAoAKACgAoAnh/dwvJzk8CmtjKfvSSIKRqFABQAUAFABQAUAFABQAUAFABQAUAFABQAUAFABQAUAFABQAUAFABQAUAFABQBJbrulGe3NCIm7REmbfIT26ChjgrIZQUFABQAUAFABQAUAFABQAUATWwALSHoo9KaMqj6IhYliWPc5pGiVlYKBhQAUAFABQAUAFABQAUAFABQAUAFABQAUAFABQAUAFABQAUAFABQAUAFABQAUAFABQAUAFAHVV8smeU0IR6UxCUALkHrQMQjFUmNMKBiEelACwvskB7Hg007MmSuia6TIDgdODVSXUmm7aFapTNrhVDEI9KBCcg0CaJZgJI1l9uat7XM4vldiuRikmapgDimMXAPIppgJTASgBCMUFJiUAFO4Cg4II7c1SYPUkuANwbjBFNkQ7EBGKRYlABtz0600wJlCW43Py5HAq1oZu89FsRM5kOW60m7miVthu09uaCrkvECcffP6VXwoj435EBGee9K5oN6UwCgAqrgFMBCM0AIRigBKAEI9KCkwDetO4xSAaoBpGKACgBpHpTTASmAfWgLhVJjt2CmIQr6UDTG0DFBIIYHBHegGrkuVnGDw4H4GquZ6w9CNlKHawpmidxhHpQAlACEZoHcQjFBVxKLgH0qrgFAARmncBpGKdwEpgJjuKB37ig1SYWAjNMQ0jFBVwoGFABQAUAFABQA+JPMcDt1NCJk+VXFncM2FxtXgYoYoKyux5/cwbf4n609kSvflfsQUjUKAJoAERpmHTpTRlPV8qISSSSeppGmwUDCgAoAKACgAoAKACgAoAKACgAoAKACgAoAKACgAoAKACgAoAKACgAoAKACgAoAKACgAoAKACgAoAKACgAoAKACgAoAKACgAoAKACgAoAKACgCeL93C0nOT0prYyl70kiCkahQAUAFABQAUAFAEtsu6TPZeaEZ1HZDJG3yM3qaGVFWVhtBQUAFAE7fu7YDu/vT6GS96foQUjUKAJrr/WD/AHabM6WxDSNAoAKACgAoAKACgAoAKACgAoAKACgAoAKACgAoAKACgAoAKACgCefCRpFxnqabMoatyIKRqFABQAUAFABQAUAFABQAUAFABQAUAFABQAUAFABQAUAFABQAUAFABQAUAFABQBPGfKgaTjLdKeyMpe9KxBSNQoAKACgAoAKACgAoAKACgAoAnf8AdQKg4LdaeyMl70rkFI1CgAoAKACgAoAKACgAoAKACgAoAKACgAoAKACgAoAKACgAoAKACgAoAKACgAoAKACgAoAKACgDrCvpXyh5dxtNMLARmmIaRimIAcUALjPSmmUmJTGPjjEisvGeMVSVyZOxMuJYdpPUY/GqWqM37simQQcGszYKdxphTvcoCM0wHwjO6I9CM1UexlNW1REylWKnqKnYpO40j0ppjTE5FUULkHrQAhGKq4BQAhHpQNMbQMKAJmG+3DcfLV3uiFpIhoLAIWOFHJoE3YkIWAc8vV6RIu5+hCxLEljkmouaJWGEYqkwLEY8pPOfv0FUtNSG+Z8qIXJclj1NJu5otNBtBQlACEYppgJTAKaYBVAFADSMUAJQAEZoGmJkincYvBpjEI9KYCUAIRmhMBpGKoAoAPpTuPcKoQhGaAuIRigoOnIoAlV1m+STg9iKdyGuXVEboY22t+B9aZSdxpGaYxpGKACgBpX0oKTEoGHWmmAUwCgBCPSqTAbTACM0DuJkjrTTDcWqEIV9KB3EoKCgAoAKACgCc5t4cfxv+lPYy+OXkMgj3vk9F5NJFTlyoSZ/Mcnt0FDHFcqsMoKFRS7BR3oE3ZXJbhgu2Jei9abIgr+8yGkaBQAUAFABQAUAFABQAUAFABQAUAFABQAUAFABQAUAFABQAUAFABQAUAFABQAUAFABQAUAFABQAUAFABQAUAFABQAUAFABQAUAFABQAUAFABQAAEnAoAnuMIiRDHHJpsyp6tyIKRqFABQAUAFABQAUATx/u7dn7twOafQyl707EFI1CgAoAWNd7hfU0Ck7K5JctmTb/dFNkU1ZXIqRoKgBdQehIoE9ESXRHmD2FNkU9iKkaBQAUAFABQAUAFABQAUAFABQAUAFABQAUAFABQAUAFABQAUAPhUtKvsc0ImbtEJ23Sn24oYoK0RlBYUAFABQAUAFABQAUAFABQAUAFABQAUAFABQAUAFABQAUAFABQAUAFABQAUAKqlmCjqaBN2VyW5IBWMdFHrTZnTXVkNI1CgAoAKACgAoAFUsQqjJNAm7asnS14zI34CnYzdTsSiGJTkIPx5p2M3OT6imGJhgoPw4osClJdRjW0ZIIyPUetKxSqMjuQ+/JHy9BQy6drENI0CgAoAKACgAoAKACgAoAKACgAoAKACgAoAACTgUAOEMrHAQ/jxRYlyiuo8W0pHOB9TTsS6kRTbKoG6UDNFhe0b2Qu21U8uT/n2o0C82IWtQeEJ+maNASmL/AKIR0I/OjQP3iDyI3/1coPHQ0WDna3RG8Lx/eHHqKVi1JS2GUFBQAUAFABQAUAFABQB1tfKHkiEZoHcQjFA9xKpMTQhX0piE6UALwetFx3FRjG4b86tMGuZE6/LJgH5X5H1q9mZvVENzHh9w/iqZIuDurENSWFA7hVJjuKrFSGHUUwaurElwgcCVe/Wm9dTOD15WV6RVgIzRcLjSMVVyrig+tMYEZ5FNMBKYCEZoAQjFBVya3O5Xiz1FNET0syEKxbaAc+lCLv1Jvlt19XNXsZ6zfkQMSxyxyTSLtbYaRigZJEg/1j/dFUl1ZMn0QyVjI2ew6CjmuOKsiPJFMY7g0DGkYoGmFAxCPSncBtMApgFNMApgIRmgBKAEoAQgjpQUmAPrVJjAjNMBKACgBpGKaYCUwD60BcKpMdgpiGkYoGmJQMmSYEFJckHvTuQ49YjJYTGNwO5T3p7DjK+gzg0FCEelMBKAEIzQO40jFBQUJgFUAUAIRmmmAhGKoBKAEwR0oHe4oOaq4WAjNMLjSMUDCgYUASwRgkyN91f500Zzl0Qx3aV92OvQUtyklFWJZP3MQjBG5utPYiPvyuQUjUKAJ4QIozKw5PAFNaGUvefKiAkkknqaRpsFAwoAKACgAoAKACgAoAKACgAoAKACgAoAKACgAoAKACgAoAKACgAoAKACgAoAKACgAoAKACgAoAKACgAoAKACgAoAKACgAoAKACgAoAKACgAoAltl3SZ7LzQjOo7IZI2+Rm9TQyoqysNoKCgAoAKACgAoAFBYhR3OKBN2Vya5IBWMdFHrTZnTXVkNI1CgAoAmtlADSkfdHFNGVR3tEhYliWPc5pGiVlYKBj4QGlUH1zQiZu0WE5BlYihihpEZQWFABQAUAFABQAUAFABQAUAFABQAUAFABQAUAFABQAUAFABQBPb4RHlOOOBTRlU1aiQEknJpGoUAFABQAUAFABQAUAFABQAUAFABQAUAFABQAUAFABQAUAFABQAUAFABQAUAFAE1soyZG6KKaM6j6IiZizFj1NItKysJQMKACgAoAKAFRGdtqjmgTaSuy5HGsa4HXufWqOeUnJj6CQoAKACgBCARg0AVZ4fLO5fun9Klo3hPm0ZFQaBQAUAFABQAUAFABQABWY4UE/SgTaW48QysMhD+PFFhOcV1HC2kIydo+pp2J9ohxt0U4aYD9KLC9o3sgC2qkgsT+dGgXmxPNgUfLFn60XQcs3uwN02AFQDFFw9murGm4lJyGA/Clcr2cRhdyMF2I9zQVZISgYUAFABQAUASJO6Hklh6Gi5EoJhL5Rw0ffqPShhHm2ZHQWFABQAUAFABQAUAdbXySZ5IVQBQA0j0oKTEppg0BGaokaRigAB9aALCZkiwv3k6f0rRO6Jbs9RWAmiyOvUfWqfvIS91lUjNZmw0jFABQAU7jTJYW3ZiboelWncmat7yI3QqxU9RSLTurjCMUCaEoEIR6U0xpiZIqiheDRcBCMVVwCgB0IIlBUZ9fpTQpPTUklZYSdg+d+c+lN6CinLcrkknJJJ96RoJTTAdHGZGx2700KTshZmz8iH5R+tNvoTFW1ZDSLAjNADSCKq4ChvWmAEelBSYlAxCM0AIRiqTASgAppgFUAEZoAaRigBKAEI9KBpgCRTTKF4NMBpGKYBQAhGaaYDaYBQAfSmmPcKoQhGaBpiUDHxTMmAeV9KaZMoX1HSQBgZYDkelHoSp20kQg5p3NAIzTAbQAUDGkYoGmJQMOtO4BTAKAGkelVcBKYARmgaYmcdadwt2FqhCEelBSYsaGRgooFJ8quSTuABEmMDrimyIL7TCBAP3r8KvShDm/soidy7Fj/8AqpFpcqsJQMfFGZGxzjuaETKXKhZ5AzbVPyr0xQxQjZXZHQWFABQAUAFABQAUAFABQAUAFABQAUAFABQAUAFABQAUAFABQAUAFABQAUAFABQAUAFABQAUAFABQAUAFABQAUAFABQAUAFABQAUAFABQAUAFABQBOv7q3L9GfpT2Rk/enYgpGoUAFABQAUAFABQBLbKC5cnAUU0Z1HpYjdi7Fj3pFpWVhKBhQAUATy/uoVjxy3Wm9EZR96VyCkahQBNarly2OgpozqPSxEx3MWx1OaRaVlYSgYUAFABQAUAFABQAUAFABQAUAFABQAUAFABQAUAFABQAUAFAE8v7uFY+cnrTexlH3pNkFI1CgAoAKACgAoAKACgAoAKACgAoAKACgAoAKACgAoAKACgAoAKACgAoAKACgAoAnk/dQLHjlutPZGUfelcgpGoUAFABQAUAFAFq3jCpuI5b+VNGFSV3YmpmYUAFABQAUAFACMoZSp6GgadncospVip6ipOlO6uJQMcI5DjCNz7UE8yXUcLeUnBUD6miwvaRHi1b+JwPpzTsS6q6CeVAoy02foaLIOaT2QpNqB0LfnRoHvsDPEDlYR+gouHJLqxDdPnhVA96Lh7JDDPKRguaVyuSKGl2YYZifqaCkkthKBhQAUAFABQAUAFABQAUAFABQAUAFABQAUAFABQAUAFABQB1tfInkhQAVSYBTAQjNA0xKLj3EqrisIRimIdC/luD26GmnZikrosj5ZChP3vmH9atOzsZ30uQXEextwHB/nRJdTWErqxFUljSPSgBKADpyKB3JpAJYxIOo4Nabq5EXyvlIaRqNI9KBNCUEgRmmmNMbgimMUH1pjFWMucLVLUTdiykYRcKee5qrGLld6g0aOAHGce9OwKTWxG1tGfukr+tKxoqjIWgdWC9cnANKxakmh8pES+UnJxyaq9tBJcz5mQUFgRmgBpGKAEoAQr6U7gICRVAO4NA7jSMUFXCgBpHpTTASmAU7gFO9wCmAhX0oAbQAEZoAbgigq44HNUmMQj0pgJQAhGaAEIxVXASgA60x3CmmKwEZpgNIxQUmKjshyp/wDr0CaUtyYpHcgsvyuBT3M7unvsVyGQ7XBBouapp7B1qgGkYoAKAEIzQNMbQUH1ppgFMAoAQjNNMBKoBKAE5FO49xRz0p7iehMf3CYH326+1VsZ/G9diFEZ2CgUjVySVySdwAIkxgdcU2RBfaZDSNQAJOBQBOSIIto++3X2p7GS9+V+hBSNQoAKACgAoAKACgAoAKACgAoAKACgAoAKACgAoAKACgAoAKACgAoAKACgAoAKACgAoAKACgAoAKACgAoAKACgAoAKACgAoAKACgAoAKACgAoAKAFRS7BR3oE3ZXJLlgXCAYCimyKa0uRUjQKACgAoAKACgAoAnbMVuF6M3WnsjJe9O5BSNQoAKAHwpvkAI4HJoRE3ZBM++QkHgcChhBWQygsKAJ4vkgeTnngU1sZS1kkQUjUKACgAoAKACgAoAKACgAoAKACgAoAKACgAoAKACgAoAKACgB8Kb5AOw5NCJm7IWd90h9uKGKCsiOgsKACgAoAKACgAoAKACgAoAKACgAoAKACgAoAKACgAoAKACgAoAKACgCeK2J5kyB2FNIylUtoiZYo1xhBx7U7Gbk2KUVjllB+ooEm1sRzQGQ7lbkDpSaLhPl0ZVZSpKsMEUjZO+qCgYUAFABQAKCxCjucUCbsrl8AAYFUcotABQAUAFABQAUAFAEMzRoctEGJ9hSZpBOWzI/tRAwkYFFyvZ92NNzKTwQPoKVylTiNMshOS7fnRcfKl0GkknJoKCgAoAKACgAoAKACgAoAKACgAoAKACgAoAKACgAoAKACgAoAKACgAoAKACgAoA68jNfInjiEYoKTEoAKaYBVAFAxpGKB3Eppg0IRmqJJ3Y+VHJ/EDjrVN6XM0tWiVgk0Y54bpVbolNxZTZSpI9Km50J3EoGIRmgBtAEkMnltz909apOxMldBNEY2yB8p6U3oVCfNuR0FiEZoEIRigTQlAgWNnbatUtR8yW5biRUXC8+p9ataGUm3uOIzV3ENIxQAUAFA0ylMhRyCSc8gmpZ0Rd0MoGFO4BTAQj0oAbQAEZp3AbyKYCg560wAr6UFJiUDEIzRcBpGKq4BQAVSYBTACM0ANIxQAlACEelA0wB9aaZQuAaoBpGKACgBpX0ppgJTAKACmmPcKoQhHpQNMTkHI4NAyYSJMNk4Gexp3vuZuLjrEikheI56r6ijYqM1IaDmncoQj0pgJQAhGaBiEYoHcSgYfSqTAKAAjNMBpGKaYCUwJo41jTz269hTWmpEm5e6iJnLMS3U073LSstCbiBMkfO1VsZ/G/IrkHOetI2TEoGTQIADM/QdKaM5u/uoidy7Fj/8AqpFpcqsJQMKACgAoAKACgAoAKACgAoAKACgAoAKACgAoAKACgAoAKACgAoAKACgAoAKACgAoAKACgAoAKACgAoAKACgAoAKACgAoAKACgAoAKACgAoAKACgCaABVaY444FNGU3dqJCSSST1NI02CgYUAFABQAUAFADok3yBT070ImT5VcdcPukIzwvFDFBWRHQWFABQBPHmKFpO7dKeyMpe9KxBSNQoAACTgUATzkLGkXGRyabMoatyIKRqFABQAUAFABQAUAFABQAUAFABQAUAFABQAUAFABQAUAFABQBPB+7ieU/QcU0ZT96SiQUjUKACgAoAKACgAoAKACgAoAKACgAoAKACgAoAKACgAoAKACgAoAKACgCW3j3NuPRf500Z1JWVi3TMAoAKACgCC5jBXzB1HX3pM1py1sVwjMMqpP0FI1bS3HCCUjIQ/jRYnnihwtpCMnaPqadhe0Q77LgZeQD8KLC9p2QqxQqVPm5OeMGiyE5SfQsUzIKACgAoAKACgAoAKAK93/B+NJmtLqV6RsFABQAUAFABQAUAFABQAUAFABQAUAFABQAUAFABQAUAFABQAUAFABQAUAFABQAUAFABQB2GK+RPHCgBCPSgaY2gYUwCncApgIR6UDTG00x2uTSLi3QH1zWn2TJfEwt26xk+4oi+gprqE6ZHmL1HDCiS6hB20IMA9KVzW4lMoSgBCMUATQsJEML/8BNWtdCJKzuiFlKMVbqKnYtSuJTTLCmALGzttWhK5MrLUezCIeXH17mqbtojNJyd2TRgCNQPSrWxDeo6gAqkxjSMUwEoAhulBUHuDikzSm7OxV6VJsFABVJgFMBCM0BsIRigBKAEI9KpMABxTAXANA7jSMUFBQA0j0ppgJTAKdwCqAKAEK+lADaAAjNA72G8igdxwINVcYhHpTASgBCM0XAaRiquAUAHWncd+4U73FYCM0wuNIxQVckjnKDa43Ke1O5EoX1QSQKw8yA5HpRbsJTa0kQ5IOCMGi5oKRmqAaRigAoAaV9KCkxKBh9aaYBTAKAJIogcyvwo9e9Wu7IlLohk0hkbOMAdBQ3ccVZD4YwFMz4wOlNdxSf2UQyOzMWPT+VFy4pJWEpgOji8xsdAOtNK4nLlQs8gZti/dX0oYQjZXZFQaBQAUAFABQAUAFABQAUAFABQAUAFABQAUAFABQAUAFABQAUAFABQAUAFABQAUAFABQAUAFABQAUAFABQAUAFABQAUAFABQAUAFABQAUAFABQAUAABJAHU0C2J5/3aLCp9zTZnD3m5MgpGoUAFABQAUAFABQBPFiKJpSOTwKa0Mpe9LlIKRqFABQAqKXYKO9Am7K5JcN8wjHAUU2RTWlyKkaBQBJbpukyei80Iio7IbK++QsOnahjiuVWG0FBQAUAFABQAUAFABQAUAFABQAUAFABQAUAFABQAUAFABQAAEnAoAmnwiJEO3Jpsyhq3IhpGoUAFABQAUAFABQAUAFABQAUAFABQAUAFABQAUAFABQAUAFAAAScAEmgWw4RSE4CN+IosLmS6jhby5+7+tFhe0iWYo/LTacZ71SMZS5ncfQSFABQAUAFAFQ3MhGBtH4Urm/s0NM0rDBc/hxSuUoRXQaXcjBdiPc0DskJQMFJUhh2OaBNXVi+CCMiqOUWgAoAKACgAoAKACgCrdNlwuegpM3prS5DSNAoAKACgAoAKACgAoAKACgAoAKACgAoAKACgAoAKACgAoAKACgAoAKACgAoAKACgAoAKAOwzivjzxw69KpMAoAQjNAXEIxQVcSgAqkwCmA+OIyHngDqaaVxOXKJcPuYBfurwMU29QgrLUjBKnIOCKEymizuBAfHytw3tWl+pjboVpo/LfA6HkVLVjSLuhuc9aRQhGKq47hQMTHORwaAJji4T/poo/Or+JGfwPyK5BBwag0THRxtIcDp3PpVLUHJJEjuIx5cf4mquTGLk+aRAR6UjQtIP3a/QVqtjnkrMdQSFBSYU0xiEZqgILnhQD1zSZcNytUmohGKCkxKACncAqrgFADSMUAJQAEZppgN5FMBQQaYwIxQNMSgYhGaEwGkYqgCgAqkwCmAhGaAEIxQAlACEelBSYA+tNMYpGaoBpGKACgBpHpTTASmAfWgLhVJjt2CmIQr6UDTBHaM5U4oBpS3JsR3IwcLJT3M9afoQOjxHDD6UbGikpbCdaYxCPSmAlACEZoHcQjFBVxKLgSwxBzub7o61cdSJy5dEE0of5VGFHSm3cIRtqxIoTK2SPlHU0RVwnLlQ2eTeQqjCr096d7jjG2rIqChVQuwVOpoQOVlqSyMIl8leuOTV36EJcz5mQkZoLGkYoKuFAwoAKACgAoAKACgAoAKACgAoAKACgAoAKACgAoAKACgAoAKACgAoAKACgAoAKACgAoAKACgAoAKACgAoAKACgAoAKACgAoAKACgAoAKACgAoAlt1+YyHgKKaM6j0sRuxdix70i0rKwlAwoAKACgAoAKAFRS7BR3NAm7K5LcsBiJei02Z019pkNI1CgAoAngGxWmPYYHvTRlN3aiQEkkk9TSNNgoGFAE5/cwbf4n609kZL35X7EFI1CgAoAKACgAoAKACgAoAKACgAoAKACgAoAKACgAoAKACgAoAkt03SZPReaERUdkNlfe5bPHb6UMcVZWG0FBQAUAFABQAUAFABQAUAFABQAAEnAoAd5cn/PNvyoJ5l3HfZ5v7n6iiwueIotpSOcD6mnYTqRFFq2fmYD6c0WE6q6B9nRThpgPUUWDnb2QGO2U4Mp/DmjQFKb6Ck2oHQt+dGge+w823AwIvzAoug5ZvqAuVX7sIH0NFwdNvdifapPRfyouP2aGm4lz979KVx+ziNMshOS7fnRcfKl0LNuxaMZJJBwc1SMZqzJaCAoAKACgBGO1S2OgzQNK7sUKk6goAKACgAoAtW0m5dhPK/wAqaMKkbO5NTMwoAKACgAoAKAGswRSzdBQNK7sikzFmLHqak6UrKwlAwoAKACgAoAKACgAoAKACgAoAKACgAoAKACgAoAKACgAoAKACgAoAKACgAoAKACgAoAKAOxK+lfHnjiUAGc9aaYARimAUANI9KBpiUDJIhHy0h+70HrVRstyZX2QSTFhtUYXpVOV9gUbasjpFCEelBSY+BuTG3Rv51cZdCJx+0h5UMPIkPI+6avfQi9veRWZSpwwxioNE7iA4oAXAPSmmUmJTGKrFG3KeaadhNXJGjFxh0IB6MKq3NqQnyaMJJFiXyouvc0N20QJc2rK9Tc1TCne5RNBIB8jHr0q07GVSPVExHpVpmW4lAgoGmISAMmgoqSyCRvYcCk3c2irIjIxTuUFACEelA0xtAwoAKpMApgIRmgNhKAEoAaRiqTAUH1pgBAPSgaYlBQlACEYppgJTAKaYBVAFADSMUAJQAEZoGmN5FO9hjsg07jEI9KYCUASxW28b34HYetNGcp20Q/FsPk+Xn/PWr0J97cjmgCgunQdRQ0VGfRkH0pXNdwqhCEZoC4hGKCiVJ8jZKNynvTuZuHWI17cgb4TuU/nRbsNT6SIgc00yyVbd35I2/WnYlzSFNoccSfpTsT7QikieP7w49aVi1JPYIoDIc9FHU00rjlPlFmkXAjj4Uenem30QoRe7GRoZW2j6k0LUqT5VcfM4jHkx8DuapvoiYrmfMyHI9ak0E25Py81SYE3FvHz/AKxh+VVsZ/G/Irnnk9aRotBMkdaaY9xaoQhX0oHcSgoKACgAoAKACgAoAKACgAoAKACgAoAKACgAoAKACgAoAKACgAoAKACgAoAKACgAoAKACgAoATI9aAFoAKACgBMj1oAMj1oAMj1oAMj1oAMj1oAMj1oAMj1oAMj1oAWgBMj1oAUcnAoAnm/dRLEMZPJpvQyj70uYgpGoUAFABQAUAFABQBNAAitM2OBxTRlN3fKiEksSSeTSNNgoGFAAASQB1NAtie4YKqwr0HWmzOCu+ZkFI1CgCW3j3NvbhV5poznKyshksnmOW7dBSZUY8qsNoKCgAoAKACgAoAKACgAoAKACgAoAKAEoAMj1oAMj1oAMj1oAMj1oAWgAoATI9aALAPk2+7u9PZGT96divketI1FoAKACgAoAKAAAk4FAEq20jdcKPeixm6iQvl2643S5+lPQXNN7IN9sp4jJxRoFpvqKZocfLCD9QBRdAoS6sPtQAwsYHpzRcPZ33Yn2qT0X8qLj9mhpuJSchgPwpXH7OIhmlYYLn8OKLjUIroNMjkYLt+dA+VdhKBhQAUAFABQAUAFABQAUASQSiNueh60JkTjzItggjIqjnFoAKACgCvcygjy1/Gk2a049WV6RsFABQAUAFACqxRgy9RQJq6sy5HKsgyDz3FVc55RcR9BIUAFABQAjMFBZjgCgaV9EVJpfMPGQo7VLZvCPKR0FhQAUAFABQAUAFABQAUAFABQAUAFABQAUAFABQAUAFABQAUAFABQAUAFABQAUAFABQAUAFAHZV8eeOBGaAGkYoAAcUXAMelVcAoAQjNAXHxRiRXU43cEVSVwlK2pEQQcGpKCqTAKYB7jgigZMcyxh1/1ifrV3uroz0i7PYayidN4+8Oop/Eg+B26Fcj0pFiUALkHrRcdxUjZ2wOnc1a1BySRK0ixYRBnHWqvbREqLlqxskQkHmxde4oavqgT5dGV6g0CgLh14FUmVcs+Z5aKJDlvarvYw5eZ+6HnREfe/SmpD5JDTPGOhJ+gp8yFyMasgm3RsMAjikncbThqisylGKntSNk7gD60xgRnkU0wEpgIRmgBCMUFXEoAKaYBVABGaAGkYoASgBCPSmmAmSKoB3BoGNIxQNMKBiEelO4DaYBTAKaYBTAQjNACUAJQAhBHSgpMAfWqTGBGaYFm4JWLC8ZOPwpsxhqyrSNixblihBycHiri7mU1ZlaRDGxBBAzxQaJ3Q2kO4VSY7BTENIxQNMckjxn5T+FAOKluWESOUiUJg/wBaoxbcfdHkYqkxBTARlDAqwyDQNOxXncoBEg2jH50maRV9WQrGZG2qOaRfNyj5SLdfLQ/Mepqm7KyJiud3ZWLetJGjYwse1UrCuTxssC+ZIPmPQVaVjNtzdkRtIZGLE8mp1NFZKwmcdRTKDIoATOOlA73AMD3qrhYODTC4hGKB3EyKBhkUAGRQAZFABketAC0AFACUAGR60ALQAUAJketAC0AFACUAGRQAhb0oAMmgVw3etAxcj1oAWgBMigBN3pQAbjQK4bvagBdwoGGR60ABb0oAaT6mgm4m4UBcXI9aAuGfegdxCw9aBXDcKAuG4UBcNwoC4bhQFxN4oC4bxQFxdwoC4bhQFw3CgLibxQFya32ljI33VpoznLoNeTe5cd6RcdFYNwoLELelAhNx9aAuKG9aAHUDEJxQAgyzBe5oJcraklxKqgQr0HWmzOGr5iEMPWkaXFz70DuLk0Bcnt9ozK3RelNETd/dREz72LE8mkWlZWEyKBjkUu21etAm0ldks7qiiBDwOtN9jOCu+ZkGR60jUWgAoAKAEJxQAm40CuGT60BcXdQMMigAyPWgAyKAE3UAGTQK4hPqaAuIWAoFcTeKBXDeKB3DeKAuG8UBcXIoC4bhQFx0eHcL6mgTlZXH3Mq7wgHCimyIbXId4pGlxwPcUDuLuNAxQ1AC0ASpASN0h2r707Gbn0Q4zRxjESAn1NFxcjl8RE8jv95iaRailsNoKCgAoAKACgAoAKACgAoAKACgAoAKACgAoAKACgAoAsQsY4S7HjsKaMZrmlZDxcxEckj6incl05AbiLH3v0ouHs5EUlyWGEGB696Vy407bkNI1CgAoAKACgAoAKAAEg5BINAty3HK3lGSTGB0wOtO5hKK5rIBcREZLEfUU7h7OQv2iH+/+houHJIY10oHyKSfelcpU31IHkeQ/MfwpGiio7DaCgoAKACgAoAKACgAoAKACgAoAKACgAoAKACgAoAKACgAoAKACgAoAKACgAoAKACgAoAKACgAoA7QjNfGpnjiUwEpgIRigBKADg9aaYARimAqsVYMOopp2E1cfMgkXzkyfUVTV9UKEre6yCoNAp3AKoB8T7GBzwetNOwpK6HODDIJEHyn8qb0d0JPnVmBRJxujIDdxVbiu4aMiNvJ/d/WjlY+dAts/VyFA6801HuJzXQc8yIvlxfiaG7aIFFt3ZDjuKSZqmKjmM5H4iqTsDVx7JFL84fb65qrJ6kJuOgmy2U8uT/n2otEd5MBLAo+SLn3oukHLJ7sidi7FjU3LjZKw2qLAjNADeVII7UEtEzgSx+YOo61b1VzJe67Fcj0qUzVMTJFUULwaLgIRiquAUANI9KBpiUDCgAqkwCmAhX0oDYbQAEZoAaQRVXAUN60wAj0oKTEoGIRmgBCMVSYCUAFNMAqgAjNADSMUAJQAqxM/wB0fj2ppXByS3JQsUI/eHc3p6VWkdybynsPV0nQqePUU07kNODuRG1bPDDFFjRVEyUlbeLGee3uaexOs2QrOTxIAwPtQpdy3DsMkhwN8fKHn6U/QFLoyKkWFNMe4VQhCM0DTLkQ2xqAO2apHPJ3bHUxCEYoGmJVJjIbhDIVC9eaTLg7XGsy267E5Y9TRsNJzd2VXOTzzSNNjV8FadZ6v428P6RqMPnWl9qlpbTx7iu+N5lVlyCCMgnkEGt8PFVKsYy2bX5nBmteeGwNatSdpRhJp+aTaOk1/XvCGheJdT00fCrw29tYX81umbvUxI0aSFRk/a8biB124z27V01J06dRx9mrJ95f/JHj4XDYzFYanV+t1OaUU9qVrtX/AOfd7fP5lbxFpXhbxF4Sl8deD9NudKbTryGy1TTJZzcRxCZXMM0UrAMVYxOpVskHHODSqRp1KftaatZ2a332a+42wWJxeDxiwGMkp88XKEkuVvltzRaV1dXTTVk0c/aar4di8L3ulXPhfz9ZnnSS21X7c6fZohjdH5AGx92D8xORn2rJTgqbi4+93vt8j050cTLFwrRq2ppNOHKnd9Hzbq3Yx9xrI7rhuPpQPmQm/wBqB3E3A0BcXfTuMN9UFxC3tQHMN3+1AXDf7UBcN/tQFxd4oHcdketAXDPvQFxpcCgLhvFAri7hQO4bhQFxN4oC4oINAXFyPWgLibhQFw3CgLiFsUCO2+Jzf6F4H/7FW2/9KLiurFbU/wDCvzZ4GRv95i/+v0v/AEmBxG+uU9+4ocGgdxcigLiFxQFxN9Armx4s1fw7q2q/a/C/hf8AsCy8lE+yfbpLv5wPmfe4B59OgrSrKE5Xpx5V2vc4cBRxOHo8mLq+1ld+9yqOnRWWmnch8RaO/h/UIrBrjzjLYWN9u2bcC4tYpwuMnp5uM98ZwM4CqQ9m7eSf3pMvB4tYum6iVrSnH/wGco3+dr+Wxm+ZUHXcUODQO4pagLnZeFtC8O2fhK9+IPi2yuNRtIb5NMsdOhnMAubgoXcyyAEqiJtOF5YkDIGTXTSpwjTdaorq9ku7PBzDGYmpjI5dg5KMnFzlJq/LG9lZXs2330S6MLPxL8M9VdrDX/h5Ho0Ez4XUNFvrl5rYdiYriSRJfcDZkZxg041KE9Jwt5pvT727/gRUweaUF7TD4n2jX2Zxik/nCMXHy+LzuQ6Domh+I/CHiC2062f+3tFb+1redmYNd6co2zxlNxRWjysuRkkeYMnAqadOFSnJR+Ja+q6/duaYrF4jB4yjKo/3VT3Gv5ZvWLva7UtY9Fflel2YHhrQr/xTr9h4d00A3F/OsKFjhUB6ux7KoyxPYA1lTpyqzUI9T0MbjIYHDzxNXaKv/wABeb2XmdS/hXQvGvxDvtG8EtDpfh7T0eSW/uJHdI7SBQJbt9xJJcjcFGBl1UYrodGNas40tIrr5LqeSswxGW5dCvjrzrSslFWTcpPSCsumzb6Jt3I77xN8NdM/0Dw58Oo9VjiYj7frt9c+bOPXyraWJY/YZbAHJJ5pSqUI6Qhfzbf5Joulg80r/vMTieRv7NOMLL/t6cZt+tl6IzfFF34D1GwttQ8MaXfaPqBkKXenPL9ottuOJIpW+cc8FGDeu7sc6rpSSdNWfbdfedWBhmFGpKnipqpDpK3LL0aWnzVvQ3dKh8NaN8J7bxZe+DdM1nUbrxFc6cZL6e8VUgS2gkUKsE8Yzukbk5PNbQjCGHVRxTd2tb9l2aPPrzxWJzeWDhXlTgqcZe6obuUk9ZQl0SMf/hNPDn/RJfCn/gTqv/ybWftof8+1/wCTf/JHZ/Z2K/6DKn3Uf/lRd+FGkaJq2oeIJ9e0eHU4tK8O32pw280sscbTRKpTcYnRyOuQGHWqwtOMnJzV7Jv+rGGf4nEYenRjh5uDnUhFtJN2k9bcya/Apf8ACa+HP+iS+FP/AAJ1X/5Nqfaw/wCfa/8AJv8A5I3/ALOxP/QZU+6j/wDKhmi6NL8RvFsGlaHo2naHHMpeYQSTm2tYY1LSzu00kjhVUFjlscYHXFKEHiKnLFJffZeerZWJxSybBurXnKo1tfl5pN6KKUYxV29Fp6mlf+Ivhjo8n9m+HvAMeuxQPtbUtZvbpJLkd2WG3kjEQJ6AlzjGeTxcqlCHuwhfzbevyTVjmpYTNcSva4nEezb+zCMGo+spxk5edklfbQlv/D3hXxh4bvvE/gOzm0u/0WMT6pok1yZx9nLBftFu5+ZlUkb1bJXIOSKcqdOtB1KSs1uvLuv1M6WNxmXYqGFzCSnCppColb3t+WS2Tf2Wt7WsQfCnSdD1W48TXWu6LBqqaR4dutSt7eeWaOMzxvEFLGF0cjDNxuHWjC04ScnNXsm/6sXn2Jr0I0IYebhz1IxbSi3ZqV7cykunYbB428GxOsWo/CLw/JCw+ZbXUNShkB9Qz3Lj81NCq01o6a++X+bCWXY2SvTxk0/ONJr7lCL/ABIvH3hjRtHTR/EnhWa6fQvEdq9zaR3WDNbyRyGOaByMBtrrw2BkEcVGIpRhyzp/DL+mjfKMfXxLq4XFpe1pNJ22aavGS7XW66O5ym4YrnPauMZ6BNncJYaefgdLq5sbf7cPFcdsLryl80RGzdvL34zt3AHGcZ5rq5V9V5ra836HgOvV/t5UeZ8nsW7X0vzpXtte2lziFf1rlPoEx4PoaCriE4oE2dr8J9I0bVdW1i417SotRg03QNS1KK3lklRHlggaRNxjZGxlRkBhxmuvCU4zlJzV7Jv7kfPcQYmvQo0o4efK5VKcW0k3aUkna6a/ApweOPCZuFa/+EXhuSE53iC+1OOQ8fws104H4qaSq0760198v8y55bjOW1PGVE/ONJr7lTT/ABQ/x34d0Cz0rQvGXhNbuHSfES3AFndyCSWzuYHUSxBwBvQB0KsQCQeRmlXpQUY1Ke0r6dmgyrHYipWrYLF2dSly+8lZSjJOztrZ6O62vtoZXg2XwzBrkd74tM0mn2aNcG1iXJvJF5SAn+BWbAZuy7sc4rOjyKd6my/HyO3MfrUqDp4OynLS7+ynvLzaWy726FbxB4h1DxTrl3r2pGL7TfS+YyxIEjTsqKo6KAAAPQCpqTlVm5y3Zrg8NTwGHjh6V+WK66v1b7vdlaaUJGsK8+tS9NDeDu+ZkO8UjS4Btx2qpJNAOViwXW3TjBkb9KexnfneuxXMmeTzSNLhvFA7ihh60BcXJ9aB3FyaAuNLAUCbIy9BNzufjbY6fpPxM1Ww0qxt7O2jisykNvEscalrWJjhVAAySSfck11Y2KjXairLT8keBwxXqV8rp1K0nKTctW7v45Ld+Rw4krlPfuLv9qB3FDigLi5FA7m14HsLLWPG3h/SNRh860vtUtLaePcV3xvMqsuQQRkE8gg1rQip1Yxls2vzODNK88Nga9am7SjCTT80m0QeLrO20vxXrWm2MXlW1pqFzBCm4naiyMqjJyTgAdeaVaKjUlFbJsrL6sq+EpVajvKUYt+rSbNj4baHpXiC+16HV7Xz0svDmqX8A8xk2Tw2zPG/ykZwwBweD3BrTDU41HJSW0W/mkcOd4ythKdGVF2cqtOL22lJJrXuvn2F+EOjaP4h8fWel69p6X1ibTUJ3t3kkjWRorOaVAWjZWA3op4YdMVWEpxqVVGautfwTZHEOKrYTL5VcPLlleCvZO3NOMXumtm90R2/jfwmJlN58IfDUkP8aw32qRuR7M12wH4qaFVp9aa++X+Y55bjOX3MZUT840mvuVNfmibxv4d8OjQNI8eeDI7q30rVpZ7O4sbmUSvYXkQRmjEgwXQpIrKSAcZzRWpQ5FVp7Pp2aIyzG4n6xUy/G2dSCUlJKylGV0nbo0009bdjT1A+FfC3gHwVqjeAtH1a91y0vZ7u4vrm+DFo7yWJAqw3EagBEUfd7ZrSSp0qUJcibd9792ujRy0Xi8dmGKpfWJQjTcFFRVPrCMn8UJPdvqc7eeLdBurSa2g+GXhqzklRkS4huNSMkRI4ZQ92ykjqNykeoNYSqRasqaX/AIF/menSwGIpzUpYqpJLo1Ss/J2pp/c0/Mt6/oWk2Xwz8I+IbW02X+qXuqw3c3mMfMSE2/ljaTtGPMfoBnPOcCnUpxVCE0tW3f5WMsJi61XNMTh5S9yEabSstHLnv562W/yLOgaN4X0LwbH478YaZPqrahey2GlaYlwbeOXykRpppZF+YqpkRQq4JJPOBVU6cIU/a1Fe7slttuzLF4rF4rGvAYKahyxUpytzNczajFJ6Xdm23fToP07xB8N9Wt5rXXvA6aC7giLUdFurmUwnHG+C5lcSLnrtdDjpz1cZ0Zq04W81f8m2Kthczw8lPD1/aLrGooq/pKEY2fa6a7mDpPiXSNNs/s174C0LV5d5Y3N5NfLIQe2IbmNMD/dz7msYVIxVnBP1v+jR34jB1q0+aniJwXaKp2/8mhJ/idv4iu/BmkeCfCPiS2+FfhxrnX0vmuUe71MxoYbjy12AXYIyOuSefTpXVUdOFKE1TV3f+bo/8R4WDhjsRjsThpYufLT5LaUr+9G7v+777bHAa1q9hq00clh4Y0zRVjUq0djJcushz1bz5ZDntwQPauOc1N6RS9L/AKtn0uFw9TDxaqVZVL9ZKKt/4DGP43LfgfT7LWPGvh/SNRh860vtUtLaePcV3xvMqsuQQRkEjIINVQip1Yxls2vzMs0rTw2BrVqTtKMJNPs0m0VNctYbTXtRsbSPbFBdzRRpknCq5AGTz0HeoqK02l3N8JVlUw8Kk3q4pv5oiVY7cZf5n7D0pbG13U22IpJXkPzHj07Urlxio7DaCgoAKACgAoAKACgAoAKACgAoAKACgAoAKACgAoAKACgBUUuwUd6BN2VyW5YDES9Fpszpr7TIaRqFABQAUAFABQAUAFABQAUAKqlmCjqaBN2VyW4YDbEOiimyKa+0yGkaBQAUAFABQAUAFABQAUAFABQAUAFABQAUAFABQAUAFABQAUAFABQAUAFABQAUAFABg4zQAUAFABQAUAFABQAUAdrXxh44UANIxVJgJTAQjNACUAGexoTAMelUA+KTYcN909apOxMlcSaIKcr909KGrBCV9yKpNAoAKpMCaJhIpib8DVrXQiSs7ohZSrY6EVOxad0AllX+M/jzTUmh8sWNLMwwzEj3NVe4rWGkelACZxQAvB+tCY0xCMVRQUANI9KAEoAKB3CqTGFMYsbeW2ex6007ETjzIWaPYdw+63SnJWJi76MiIzSuXcbgimMUH1pjAj0ppgJTAQjNAXsNIxQVcKACmmAVQARmgBpGKAEoAQr6U7gICRVAO4NA7jSMUFXCgBpHpTTASmAU7gFO9wHrDI3bH1qrEuSQ7ZDH1O5vSmrLcm8pbEbTOeF+Ue1DkUoJbkZGakoQblOQce4oK0ZIJ5Om6qUieSIxssck5NMobQMfFKYzzyp6imnYmUbiywgjzIfmB6gdqrcUZW0ZBSLHBGYZVSfoKYcy6jaaYWLcDB4wD1XirRjNWY8jFMkSgBCPSgdyKaQxrwDk9/Si9i4pNka2+4ZkJ57d6di3O2iB7eJvu8Y44OaLE87W5tfDeFYviL4XaRgf+J3ZBf8Av+ldOEVq0PVfmeVnc3LLsQl/JP8A9JZseMfCPh298day138VvDNqJdVuN6NbakzwgzNkHFrsLD/exkdcc1vWowlWleolq/5u/wDhPOy7MMTSwFLkwlR2hHrSs9F/08vb5X8i/wCMtAi8I/DaTSPBl2niDSbzUIbnWdetZYzEZUV1gt/KVmeJR5jndIFLMwxjGKuvTVGhy0nzJvV/krdPmYZdi5Y/M1Wxq9nUjFqFNp3s2nKV2kpN2StG9lucbp9raP8ADXXb97aJrmHXNJhjmKAyIj2+oF1DdQGKISBwSi56CuWCXsJPreP5SPbq1ZrM6NNN8rp1G10upUrO3dXdvV9zW8NWOh+FfB5+IPiHSYdWu766ksdE0+5/492aNVM1zKoILqm9FC5wWJzwK2pRhSpe2mrt6JdPNs48bWr4/Gf2dhpuEYpSnJb635YxfRuzbe6W25e8JeJtO+IOsR+CPFXh3w9bDXJTa2Go2Gkw2c1jdPxB/qFQSR7yqsr5OGzuGKulUjiJeyqRWuzSSs+m3T1MMfg6uU0XjsJUm/Zq8oynKSlFfF8Tdna7TVtVa2pm/Dix8OBfGEnjXTbiW203RBMYo1VZ0mXULNAqsw/dlixjZsZCu/XoYw0Ye/7VaJfPdf8ADHVnFbFN4ZYGSUp1LXe1vZ1Hd23tbmS2bSJLX4pWo1WNbz4f+FP7BJEcunx6TF5nk55K3JH2jzNvRjJjPOO1CxS5tYR5e1l+e9/mKeST9k3DEVPa7qTm7X84fBy36cu3U0tD8O6FoHxh1n4c61bwS2GoTXehWtxcIsjW7SHFrcKcHa24RZPBAZs45rSnThTxMqMtndf5P8jmxWOxGLyalmVBtTio1GldXt8cXtdWvp1aXkecz6fqFtqMmkS2cgvYpzbNAFy4lDbSmB1OeMCuPlafK1qfSxr0501WT91q9+lt7/cei634R03W/iZpvw10o2lna6FaLZ6pqEUYBd4Eaa+uHIHzMp81V3E8RoMgdO6dGM66oR0S0b9NW/zPmcNmNXDZXUzOreUqjcoRfRSajTiuya5W7d2zKvvifp9nfLb+EvAfhq20a2JSKHUdJgvbi4ToGnmkUvvPX92yAZwOlQ8TGLtTguXzSb+b/wAjqpZLUqU+bGYio6j3cZyjFPtGKaVv8SbKfxF0jR4k0Txb4bsfsWmeJbJrkWgZmW1uY5GjniUtklAyhlyc7XA7UsRCHu1IKykvufU2yfE15e1weJlzTpStzfzRaTi3brZ2fmjr/ip4j8NeCfGmtaF4J8GaNHOtxm5u9Q06G6CNgHy7eCRWhjjAJGSpZic5XAA3xM4Uako0or5pP7lseRkODxWZ4GliMdXk1bSMZSjfzlJNSbfqkttdWc74tFh4l8C6b49t9E0/Sr5NSm0jUI7CEQwTkRJLFMIh8sbYMisFGDtB4zisayVSkqqSTvZ2+9M9PL3UwWPqZfKpKcOVTi5O7WrjJX3a2avrrYyr+2tE+Gug36W0S3M2uatDJMEAd0S308opbqQpkcgHgF2x1NZSS9hF9bv8onZRqzeZ1qbb5VTptLpdyq3du7sr97LsHw9trS+1+6hvLaK4jXQ9amCSoGUPHply6MAe6uqsD1BAI5FPDxUptPtL/wBJYZxVnSw8ZQdn7SktNNHVgmvRptPunYX4e+HNO8Qard3mvPMuiaHZSapqZhYLI8SEKsSE8B5JHRBn+8T2p4elGcm57JXf9eZGb46phKUYYf8Ai1JKEb7JvVt+UUm/lY0v+FrINQ/dfDzwcuj48sac2kRM3l573JH2jfjjd5nXnArT6yr6Qjbtb9d/xOb+wm6fvYmr7T+bne/+D4LX6cvlcz/iN4e07w74k26GZf7I1O0t9U07zTl1t54w6ox7lCWQnvszWWJpxpz9zZ2a9GdeTY2rjMN/tH8SDlCVtuaLs2vXR/M0vhFoNjrms6vLc6MusXelaNcajp+mvuK3l1GyBUZFIaQBWdygPzbMdCavCU1OUrq7SbS7s5uIcZUwtCkoz9nGc4xlLT3YtO7u9FdpK72vcp3vxEuL21v9K1zwZ4XkWdZEjMGjw2M9lJg7SjwKjHa2OJN+QCD1zQ67knGcV9yVvut+JpTyiNKcK1CvUVrXvNzUl1upOS1XWNrbok8K2VjcfDjxxfXFlBLc2n9mfZ5njDPDunYNsY8rkcHHUUUoJ0aja10/MWOrVIZnhKcZNRl7S6vo7RVrrrboY3gqKC78ZaDa3UKTQzanaxyRyKGV1MqgqQeCCOCDWNBJ1Yp90d2Z1JU8FWnB2ahKzXTRmhqNpZp8VbrTktIVtF8QPAIBGBGI/tJGzb0244x0xWkor6w1bS/6nLRq1HlMajk+b2ad7635d79zp/iV4m0Hwt4s1/wp4I8M6GtnBfXUVxd3emQ3E0kpZg6xeahEEcZO1BGAf3YYk7iK2xNWFKpKnSirXerSf57JdLHmZJgsRj8JRxePqz5nGLSjOUUlZWb5WuZy3k5X3skrHl9cJ9Wztvigf9C8D/8AYq23/pRcV14laU/8K/Nnz+SfxMX/ANfpf+kwLt5Npfwv0LTLNPD2m6l4o1iyj1K5uNSt0uodPgmG6CKOGQFDKUKuzOrAbgAOpq3y4aKVk5NX11tfbTv6nPTVbPK9SbqShQhJxSi3FzcdJNyWvLe6Si1ezbCG6074keE9aM/h/S9P8Q+HrRdShudNs0tUvLVXVJ0lijAjDrvVwyqOFYelL3cRTldJSjrorXXXyKcauTYuly1JSo1XytSk5OMmm4tN3lZ2s0290zzzJriPprnqfim4f4eaD4XHhvwno0lnq2k2uoz6vqGkw37XVzImZoQ86uiKh+TYgVhtyT81d9T9xCHJFWaTu1e76rXsfI4GKzjEYh4qtNShOUVCM3Dlin7srRabclrdtrWyWh5/4m1+18RagmowaBp2kOYVSeLT0ZIJJAT+8CEkISu0FVwuVyAMmuWpJVHzJJeh9BgsNLB03SlUlNX0crNpdr2V9b6vXW19DpPiXJD4W+Jc8mh6dp0C29rYvHA9jDLb7nsoSxMMitG2SzHlTyc9ea3xFqVa8UunRdl02PLyXmx2VpV5Sbbnd80k9Jyt7yaktraPbTY0/iT4/wBdj1mCzWw8OGObQNGZi3hvTmcGTTLZm2uYNygFjtAICjAXAAAvEV5c1rLaP2V/KvI5clyqhKi5807qpV/5e1baVZpac9ntrdavV3bZS0uPRvAHg7TvFWqaDZaxrviFpX0y3v08y1tLSN/Lad4uPMd5A6qDlQEJOeBUxUKFNTkrye19ku5vXlXzbGzwlKo4UqVuZx0lKTV+VS6JKzdtbuxb8MapZfE6O78Ha14d0W31d7O4udJ1HTdOispPtESNL5MqQKsbo6oyglcg7TnrTptYm9OUVezs0rarpoZ4yjUyRxxtCpN01KKnGUnNcsmo8ycm2mm097NXPN64T6o7Hwf4v0G00S+8F+NtNu7zQb+dLxJbJlW6sbpVKiaIN8r5U7WRiARgggjnoo1oKLpVVeL103TPDzLLsRUrwx2Bko1YpxtK/LKLd7O2qs9U19zRZvvhNc31lLrHw88Q2Xi6xgQyTR2qmG/gQdWktH+fA9U3j3rR4VyXNRfMvx+4wpZ/GlUVHMaboSeib1g/Sa0+Ts/I5jwp4kvfCHiPT/ElgqvLYTCQxt92VDw8bf7LIWU+zGsaVR0pqa6HqZhg4ZhhZ4aptJWv2fRrzTs16Ho3iDRNL+GGk6x4o0S48yPxan2Xww5Pzx6dMiyXEhySQyq622Tg5Mp7V2ThHDRlOP2vh9Hv/l958zhMVVzutSwtda0davZzi2or0bXtPTlMLwa5tvhF8QrmI7ZZZ9Gs2YdfKeWZ2X6FoUz9KypaYeo/8K/P/I78wXPnGCi9kqsvmlFL8JM4vStMudZv4tNtJbSOWbdta6u4rWIYUk7pZWVF4Bxlhk4A5IFcsYOcrL87fme9Xrxw1N1ZptLsnJ/dFNv5Lz2NfW/h/wCJtA0T/hIr1NMm077Ulkbix1izvVWdkZ1RhBK5UlUY8jHH0rWeHnTjzu1ttGn+TOHD5vhcXX+rU+ZTtzWlCcNE0m/eir6tHX6ZpGn6v8B7KPUPFGmaKsfi69ZZL6O5dZD9jteF8iGQ5+oArojBTwqvJL3nvfsuyZ41evUw+fzdOlKpejD4XFW9+f8ANKP4XOO1Twzoun6fLeWnxE8PanLHt22trBqCyyZYA7TNaonAJJyw4Bxk4B55U4xV1NP7/wBUj28Pjq9aooTw04J9W6dl/wCA1JPy0T+46j4IW8V1qPi22nvYbOOXwjqiNcTBzHECi5ZgisxA6napPoDW2DV3NN291nlcUScKWGlGLk1Wp6K13q9Fdpfe0vMwR4L8Of8ARWvCn/gNqv8A8hVn7GH/AD8X/k3/AMid6zHE/wDQHU++j/8ALTa8Cwrpngb4l6tZXSSXFvp9ppsdxGG2tDcXiLKVDAHDImOVBwx6GrorlpVZLeyX3s4s0l7fH4CjNWTlKTT7xg2r27N30drrqed1xH0h6D8Bf33xS0rTJPmttThvLG6iP3ZYZLaVWRh0Yc5we4B7V24DWsl0d1+DPnOK/dyqpVXxQcZJ9mpJposfA2xnv5vGttA0CPN4Rvo0aeeOCMEyQ/ekkZUUe7ED3qsFHmc1/df6GHFFVUlhZSvZVobJt7S2STb9Ermfp3wc8V6nFd6lLq3hW10+y2far5/EdlNDblzhA/kSSMC2Dj5edpxzURwlSV3dWXW6/Rs6avEWEoONJQqSnK9o+ymm7b25oxWnXXS434ja/oVxb6B4N8LXjX2leGLOS3F80ZT7XcyyNJNIqnkR7iAoODhcnrU4mcWo04aqPXu+prkuErwlWxuKXLUrST5b35YxVop+dtX6nN+HdDvfE2v6d4d04A3Op3UVpFkHAZ2CgnHYZyfYVhTg6s1CO7PVxmLhgsPPE1Phgm38lc7HxJ400LwpfyeGfAPhrQ5bPTZTDJqmp6Xb31zqDqSHkPnK6RxsRlVQAgYyck11TqwpPkpRVl1aTb+88LCZdiMfTWKzCrNSmrqEJyhGCey91ptrq22r9DS8Razp3iD4Gtq9p4csdHuX8VwxXSWO5beZltJSHWIkiM4YAhTtJGQBk1pUmp4bmSs+bptszlweGq4TPVRnVc17Ftc2sl78dG+uq0b16XZzq2Nj/wAKa/tT7FB9s/4Sf7P9o8seb5X2Xds34ztzzjOM81g4r6tzW15v0PTVap/bXsuZ8vsr2vpfnte217dR3wcsbHVPiPpFjqVlBd20v2jfDPGJEbEEhGVbIOCAfqKWDipVoqSutfyK4jrVKGWValKTjJcuqdn8S6nGgM5CjvXNue23ZXPR/gzBJea74h0y3aFXm8J6zErTTJEgZrRwNzuQqDnlmIA6kgCu/Bq8pRX8svyPluJZqnQo1ZXsq1J6Jt/GtkrtvskrvoZemfBjxhqiXN0mo+F4rKxRZLu7/wCEksJorZWbarSeTK7KCTgccmojhKkru6sv7y/RnRX4kwdBxhy1HKWiXsqib66c0Un94fELVtCXRvDfw+8MX/8Aa0Ph8XUlxqEaMqXN5cupkESsATGoijVWON3JwO5XlHljSg72vr5sWUUK7rV8xxUeR1eVKOl4xina7Wl3dtrptc0vFGpaZ8LZj4H0Pw9o15rVkiLrOq6jZQ35+1EAvDBHMrRpGhJQkpuYgnjirqSjhn7KKTa3bV9eyvoc+BpVM8X16vUlGlK/JCMnD3ekpOLUm5b2vZK25Fqp0jxr4GuvG1poNhpOsaDeQ22pR6fD5Ntc284byphEPlR1dCjBcA71OM0pctak6qVmt7bal0PbZbj44GdRzp1E3Fyd5KUbXV92mndXu1Zmj4rupPh7ofhg+HPCWjS2mr6Ta6lPq2oaVDftdXMiZmhDzq6IsZ+TYgVhtyT81VVfsIx5IqzSd2k7vqtexzYCH9r18R9ZrTUoTlFQjNw5Yp+7K0Wm3Le7bWtlscPq+ot41120Gk+GNP028vBHam205WjhnnLEB1RmIjJBUEKQuRnAya5pv201yxSb7HvYel/ZmHl7arKUY3d5atK210ru2ru9emtjsfEniLRPhteS+DfCWg6Lf3OmSGDUNW1PTor2S7uVOJRGsyskcIYFVAXJAyWya6Kk4Yd+zppNrdtXu/n0PFweExGdQWNxdScYz1jCMnFRi9ruLTcmtXd2T0sZnitNH8UeCrb4g6fpNnpOoQ6l/ZWq2tkhS3kZ42kgnjTJEeVjkVlHBKZAGSKiqo1aarJWd7O23kzqwEq+Bx0suqTc4OPPBy1krO0ot9bNppvWzsyppPjU2VjbaL4W8CaI986KJbu7sF1O5nlHUqk6tGikfwrHkcnJOCJhV5Uowgr+l3+On4G2Iy72tSVfF4ifKtkpOnFLzcWpN+bl8jc8e6DqN14CsPG+t+CP+EZ1NNTOmTLFpzWUN9G0RkjlWLAVWG11JQAHK8VpXpt0lVlHld7bWv8AI4MqxlOnmE8DQr+1hy8yvLncWnZpy1dndNXd9zmr+2tE+Gug36W0S3M2uatDJMEAd40t9PKKW6kKZHIHQF2x1NYSilRi+t3+UT1qNWbzOtTbfKqdNpdLuVW7t3dlf0XYd8PLa1vdeuoby2iuI10PWpgsqBgHj025dGwe6sqsD1BAI5FLDpSm0+0v/SWPN6s6eHjKDaftKS07OrBNejTafdOxze+sT1TsvAWhaGdM1nx34stZLvStAEMcdirmP7deTFhFCX6hAEd3x821eOtdOHpx5ZVamqXTu3/Wp4Ob4vEe1pZfg3y1Kl25b8sY2u7d9Uo30u/IQfFJp7qRNU8B+D7jTJsK9jDo0NsUTuI7iMCdWxnDNI2D69Kr6zr70I27WS/Hf8SXkfLFeyxFVTX2nNyu/OLvBryUUX/jdp8l58ZL/R9Jt3eScadbW0RcFmLWkCoueATyBnirxkb4hxj5fkjl4ZrKnk0K1Z6Lnbf/AG/Jtj/EviLRfh3fy+CvCOgaJfz6VIbfUdX1TTYb2S7ukOJRGsyskcIYFVAXcQNxbJoqTjQfs6aTtu2k7v59AwWEr5xTWNxlScVNXjCEnBRi9ruLTcmtXd2vpbQo+KotG8TeCbb4gabpFlpOoQal/ZWq2llGUt5GeNpIJ40yRHlY5FZRwSmQBkipqqFSkqsVZ3s7beTN8BKvgcdLLqs3ODjzwctZKzSlFvrZtNN62dmdH8RdQf4ZazaeG/Dng7QP7Hjt4JrbUL/R4L6TV0aNWeUzTI3BZiMR7do4GK1xD+rSUIRVu7Sd/m/0POyeks7oyxOJrT9o204xnKCptNpLli1qkvtXvueb+INXtdb1STUrLQ7LSElVN1rZ7/JVwoDModiQCcnGcDOK4ak1OXMlb0PqcHQnhaSpVKjm1fWVr26XslsuvU0vhn/yUfwp/wBhux/9HpV4b+PD1X5nLnj/AOEzE/8AXuf/AKSyv49b/iuvEfH/ADFrz/0c1Kv/ABZer/MvKv8AcKH+CP8A6SjoPg5/yE/FB/6k/W//AEket8H8U/8ADL8jzeI/4WH/AOv1L/0tC/AOJ5/ijYQIUDSWGqoC7hFBOnXA5ZiAB7kgCngVeul5P8mTxXJQyqcn/NT8/wDl5DsVNK+DPjHVjcSW974YFtZxGe7uR4l0+WO2izjfJ5Uzsq5IGcdSKUcJUls1p/eX6MuvxHg6FlKNTmk7JeyqJyfZc0Ur9dxfHOq6FpnhbRfhz4a1ZNUTTLm51HVL+FGEFxfShExDvAYxxpEqhsAOSWx0orSjGEaMHe1235vt6BldDEV8XVzLEw5HNRjGL3UI3fvW0vJtu2ttrnQa/oWl6t8L/hvLf+M9G0Vo7DUVWO+ivHaQf2jP8y+RBIMduSD7VrUhGdCneSWj3v3fZM4cLiquHzXHKnQlUvKGsXDT93H+acX91zhNb8P6TpNolxYeONE1mRpAhgsYb1JFGCd5M9vGuBgDhicsOMZI5ZwjBXUk/S/6pH0GFxdavPlqUJ01beThb092cnf5W8zpPFX/ACRrwD/2Etc/naVtV/3an6y/Q8zAf8jvGf4aP/uQr+EvFXhmbw5J4C8eWV42lveG+sr+x2tc6fcMqo5CMQskbhU3JkH5cg5pUqsHD2VVabprdGmYYDFRxKzDL5Ln5eWUZfDOKba1Wqau7Oz3s9CfXPhZqEely6z4K1mx8V6TbJ5txLp5IubZOPmntm/exjO7kBl+UnNFTDS5eak+ZeW/zW5nhc9pyqqhjoOjUeiUvhb7Rmvdfpo9djga4z6E9D8bD/i1Hw1/646t/wClhrsr/wC70v8At78z53K/+Rvj/Wn/AOkHAqK4z6U6b4ZKW+JHhUAdNbsT/wCR0rbDfx4eq/M8vO3bLMT/ANe5/wDpLK3ilkg8S6uqAFzfXGT6fvDU1dJy9WbYBOWFpN/yx/JGOCSSSSTWZ6GwtAwoAKACgAoAKACgAoAKACgAoAKACgAoAKACgAoAKACgAoAnhAjjaYjPYU13Mp+8+UgJJJJ6mkabBQMKACgAoAKACgAoAKACgAoAmgUIrTMOg4poym7vlRCSSST1NI02CgYUAFABQAUAFABQAUAFABQAUAFABQAUAFABQAUAFABQAUAFABQAUAFABQAUAFABQBJKmyOMdzkn9KGRF3bI6CwoAKACgAoAKACgDta+KPECncq4UxiEelNMBtUAEZoAaRigAoAODTTAljfcPKkPB6Vad9GZyVveRHIhRtp/Ck1YuMr6jCMUi0xKAAEggjqKadgJnAmTev3h1FafErozXuuzIak1GkYoHcSmmDQhGaokSgBc+tAxCPSmmNMKYxCM0ANoAKACmmUmFUMlicEeU4BB6VSfQzmvtIjeF1faAT6EUrApJq4v2dyOStPlZPOhrW0ijIwfpTsylUTIuQcGg0F4NFwEIxVAFADSPSgaYlAwpgFO4BTAQj0oAbQAEZp3AbyKYCg560wAr6UFJiYJOKBjhA7/AMOPc00mS5JDvIRBmWTHsKqwuZvZB50UeRFH+Jp3sHK3uRvK79Tgego5hqKQymUBGaAGkYoASgBCPSgaYA+tNMoXANUA0jFADo5GjbI6dx60J2JauWBFFIfOA69j0q0zNtrQYbqMHABI9adx8jFZY503Dr2PpRuJNwYxUW3XzHJ3HoBTWm5TfO7IkSeNxydp96pO5Lg0KXj7Ov50CsxvmAozoc4BoDls7Mht3dm2k5HXnrSRrNJK426ZlYIDxjNNsKequVyxB3KcEUJmjV9GdN8PVD/EDwpJjBGt2B/8jpXVhX++h6r8zxM50y/EL/p3P/0lmR4+Q/8ACc+Iv+wtd/8Ao5qWI/jT9X+ZvlX+4UP8Ef8A0lHT/Cq2vbPRfGuu3avFon/CPXdhNK/EUt1KFFvEM8M/mbWAHIC54rowicYVJv4eVr5vY8vPZQqV8Lh4a1faRkl1UV8T8la6+ZjacuPhX4i/7GDRv/SbUqyj/u8v8Ufykdtb/kbUf+vdX/0qidbaa9rL/BnSLjw1ZaVd/wDCM313Bq0V7pFpfyQpOyyQzqJ4nKRkiRCRgblGe1dMak/qsXTSfK3e6T32eqeh5FTCUVnVSOKco+1jFwcZzgm43UovllFNrRpa6NnL2PxO8YQXkFxptj4bju4XEsLweE9LEiOpyGUrb5BBGQR0xWEcXUTvFK/+GP8AkepVyPBzg41ZVHF6O9araz6O8xPC1xcX2jfEG8un3zXGhxyyNgDczatYEnA4HJp0m5Rqt9v/AG6JWOpxpV8FCOyqNL/wTVOQ2VzHtHc/Gt5Yfi34jnhdkdL7crqcFSFXBBHQ11412xEmu54PDUVLJ6EXty/5nYCC0ufGVv8AG1rWJtO/sdvEk6lMRHVY28gw9OrXhR+Ryr55611aOosV0tzfPa33ni804YKWRp+/z+yXf2b97m+VO69V0OU+DessvxCkW+vLdLjxBZX2mrdXiJLEtzcQuI2lSQFHUyFQwYYIY5rnwdT99q/iTWvdr/M9biLDXy5ezi7UpQlaN0+WMldJpppqN2mtdNChqnjfxromo3GkavoPhi0vLSQxTwy+ENKVkYdQR9mpSr1YScZJJr+7H/I3oZZgcVTjWo1Kkoy1TVarr/5OZHiTxb4i8UW+n22tG0W2sUk+xw2um29nEiu2XKpBGinLLycHkH3rOpWnUSUtltol+R2YLLsPgpTlQvzStzNylJ6LTWTb2Zu/HBT/AMLY8SnH/L4f/QVrbGv/AGiXqcXDH/Ioof4f1YuD/wAKM6f8zZ/7Z0X/ANl/7e/QP+Z9/wBwf/byre2k03we0e+iAaKz8S6lFMc8o01rZGPP1EEv/fJpNXw8X2k/xS/yNaVSMc5q03vKlTa/7dnUv93MvvLvwm8Oavf3Ou+Ibe2xp+l+HtaFxO7BV3yaZcqsa5+85yW2jnarHoKvC05ScprZKX/pLMOIMZRpQo4aT9+dSlZeSqwbb7Lpfu0i38Fry8lTxV4V0lLN9W1rSQdNjvLWG5iuJ4Jkm8jyplaNmdFk25HDBcc4qsG2+eEd2tL2ezvazOfiSnCLw+LrX9nTn7zTlFpSi483NFppJtXt0vfQw5PiP4pgleCfSPC0ckbFHR/CGlBlYHBBBtuDWTxE1ul/4DH/ACPQjk2FmlKM6jT/AOn1X/5My/EviXXvFF7BeeIJImmt7aO2hSGzitY44FBKKscSqoGGyMDoaxq1Z1Xef5W/I7cDgcPgabhh07Ntu8nJt9W3Jt307lbTbbXVEutaNBfr/ZZSWW7tVcfZSThWZ1+5kjgkjmpgp/FHp+BpXlQ0oV2vfuknb3u6s9/M9K8D+ML74p+I7DwL8RNMg1+PVWNqmqeRHHqVjxnzxOAC6ptLsJN2VDfSu+hWeKmqVZXv16rzv/mfLZpl0Miw08flsnTcNeS7cJf3eXo3snG2tjA8EK1x8N/iDZQDfcC30678peWMMdyBI4Hou9MnsDmsqOtGol5fmehmXuZngpy0V5q/S7jovV2dih8KtD1TX/iDoVtpVo0zW99BdztkKkMMcis8jseFUDuepIAySAZwsJTrRUe5059iqWEy6tKq7Xi0u7bTSSXV/wDD7Il1P/ksN3/2Msn/AKVGib/2h/4v1Jof8iaP/Xpf+kFb4lDPxH8V/wDYbvv/AEe9Z4n+NP1f5nRka/4TMN/17h/6SjmyMVieodp8UB/oPgf/ALFW2/8ASi4rrxG1P/CvzZ89kn8TF/8AX6X/AKTA6r4meLvEcS6J4w0nTvD9xout6XaCKe48O6fdvFcwwJFPbyTSwM7Orxkjcc7SuOBXRiKs1y1IpWaXRPVKzV7Hk5Ll+Gk6uCrSmqtOcrpVKkU4yk5Rkoxmkk0+nW99Tiv+Fl+L5bK+s7aLRLWG8tntrt7Hw7p9s7QOQGUyRQKygnA4I5xXK8TUaaVtd7JL8ke4skwcZwnJzbi01zVKkldbO0ptNr0OVrmPasdVpPjH4h/DeSXRYbm8sIpMST6XqFsHgkDAEF7eZSvI77c4PWumFath/d28n/kzxsRl2XZylXaUmtpxdmvSUXfR9Ll74hWuj6j4Z8M+OdP8OxaHda217b3drbfLaytbmIC4hTJKKxkZSucbomwPW66jKEaqVm7+mltUc2USr0cVXwFSp7SNPkab+Jc3N7sn1asmnvaSuM+NYB+It7/15ab/AOkMFLGP98/RfkiuGl/wmw/xT/8ATkip8UIJY9e02dkIjuPDmhvE3ZlXTbdCR9GRh9QaWJ+NP+7H/wBJRrkck8PUit1Vq3/8Gzf5NM6/XPEmvf8ACtPCHiXQLDRbqx06zbRNR+16FY38lpcxzSOm6SeFnVJI5FZRnaCHA5zXROpL2MJwSslZ6J2d/NdTx8Lg8P8A2nicLiJTU5S542qVIKUXFJ2UZJNxaab3tY5Ww+KnjS0uBcaXB4etblFfbNa+F9MilRdpDFXS3DL8u7JB6ZrnWKqRd42v/hj/AJHrVMhwVSPLVc2tNHVqtb6aOdnqciB61ynvGrdeE/EFr4es/FcmnSNpN87xx3cZDosiNtKPj7jdwGxkEEZFaOlNQVS2jOKOPw9TEywil+8jZtbOzV7ruu7V7Pcd4LHiUeLNJ/4Q/wC0DWvtSfYvIzu8zPHTt1z2xnPGadBz9ovZ79CMy+q/U6n123srPmvtb+tvPY0Piu+kS/ErxNJoPlGxbU5zGYc+WTvO4p/s7t2O2MY4q8U4+2lybXObIVWjldBYi/NyK999tL+dt/M1PHi/8W1+GYx/zDtS/wDTjPWld/uaXo/zZyZUv+FPH/4of+m4h8LLmy1K08RfDm/uorQeKrSJLK4lcIiX8EnmQK7HhVc7oyexcUYWSkpUXpzbeq2DPac6E6GZU1zexb5ktXySVpNLq1o/kcVqmlalomo3Gk6vZTWd5auY5oJkKujDsQa5pJwk4yVme5Qr0sVTjWoyUovVNbM7eGGVP2f7+V43VJfGFn5bFSA22yuc4PfGRn6iupL/AGR/4l+TPBnJPiKCT1VGX/pcBlyP+LBaZ/2OF9/6RWtD/wB1X+J/khw14gqf9eYf+lzOBA9K42z6I9D+DgPneM/+xO1X/wBFrXXg38f+FnzvEfw4X/r/AE/zZ57t9a47n0djuvhReafNqGreC9Xu47Wz8Wac2mrPN/q4LoOsttI57ASxqpPYOT2rqwkotulJ2Ulb59PxPBz+lVjTp46jG8qMuay3cbNTS8+Vt/I5HWdF1Xw9qlzout2E1nfWchjnglXDI3+GMEEcEEEcGuecJU5OMlZo9fDYmljKUa9CSlGWqaO8+FllN4VstR+Kupr9ngsLS4s9FMmR9r1KWNo1CD+JY1Z3cg8bVHU12YVOknXl0ul5v/gHz+e1Vj5wymlq5OMp2+zCLTd+zk0ku+oz4T4WHx3CvQeDb/8A9Dhowr/iL+6/0FnyblhJP/n9D8pGH8NvFdr4W1x4Naha40DWYTp2sWwJ+e2cjLr/ALcZw6kc5XGRk1lh6ypStL4Xo/T/AIB6Gc5fPHYdSoO1WD5oP+8unpLZ+TKvjfwjdeCfEt1oNxKtxEm2W0ukB2XVs43RTIe4ZSD7HI7VnXpOjNwfy80dGV4+GZ4WOIirPZrrGS0afmn/AJl34V65ZeG/iP4c1rUm2WltqMJuHLbfLjZtrPn/AGQS34VWFmqdaMpbXMc+wk8ZllehS+JxdvN7pfPYyPF3hjUvB3iK/wDDeqxlbixmaPcRgSpn5ZF9VZcMD6GlVpyozcJbo6cBjaWZYaGKovSSv6Pqn5p6M7S40rUbD9naO4vrKaCO+8Wxz2zSLt82P7HIu9c9VyCM9ODXS4uOEu1vL9Dw4V6dXiNxpyTcaLTt0fOnZ+ZQt1Nx8DbpYP3jWXimKW4VeTEklqyozeilkYA9MjFQtcK7dJfodEvcz2PNpzUml5tTTaXmk0/Qv/s/aHqup/EW01KytGe00uKeW7nJCpEGhkVASf4mY4Cjk88YBIrAQlKspLZb/cY8W4qlQy2VKb96bSS6u0k38kt3svmjz+ELGhmbH+zXEtNT6OV5PlR2/wAHcnVPFBPfwhrn/pI9deDfvT/wy/I8HiNWpYf/AK/Uv/S0YPw+8WnwV4kj1S4tBe6dcRvZanZsARdWcgxLGc98YI9GVTWdCt7GfM9Vs13R3Zvl39pYZ0ovlmmpRl/LJbP/AD8myz4t8OL8OfG9s1pL/aOmboNV0u53Y+2WbNujbOODwVbjhlbjiqq0/q9VW1W680YYDF/2xgZc65Z6wmv5ZLRr9V3TR2Xxa8T+KNF8b315aWHhq60nXJX1TSr2Twrpkv2m2mO9SZGtyzuu7a5YltynPJroxVWcKraSs9U+WOz+R42QYHCYnAwhOVRVKa5JxVWquWUdHoppJO11bSz0OM1f4geKtR0S70Jk0q30+8aL7WthodlZ+YyEtGGeCJG4IJAz6+9c8685RcdLPskvyR7WHyjC0a8cQuZzje3NUnK19HZSk15DtF8W/Eb4dyy6Jbz3lhFJtkuNL1C2D28gYAgvbzKV5Hfbkg8GiFWth/dWnk/8mLE5flubpV5JSfScXaS9JRd9O17XOq1K98OabcfD74pw+HE0WS71R21C1tBi2lWzmgJngjySgbe6lc43RHA9d5ShF066Vtde2ltUeTRpYmvHGZVKr7RRguVv4lzqXuyfW1k772auRfE3xN4w8L+NdTtJ9N8MS21xcPdWF23hTS5Fu7WQ7o5VkNt+8yrDJyecg8g0YmpUp1Gmlbp7sdV9xeSYHBY3BU5xlUUkkpL2tVcslo00p6WfTt5HG61438S65o39kXsWlwafLcpcslhotnZCSaJHVSzQRIW2rM/BJA39Oa5p1pzjyu1vJJfkvM9vDZZhsLW9tDmc0mvenOdk2m7KUna7itux2/xG8T618NtQT4f+A55dC022srWV72zPl3WpvLCkjTvOvzlSWICq20AYxXTiKksO/ZUtFZard6b3PCyfBUM5pvMcwXtJuUlyy1jBKTSiovS6tq2r31Keq2/iV/ga2r+Ixfv/AGj4mtpbWe8dmaaMWtwNyljkruJ56E5x3qZKf1bmn1kvyZtQnhVnvscNb3aUk1G2j546O3Wxi3lpNN8HtGvowGis/EupRTHPKNNa2Rjz9RBL/wB8mspK+Hi+0n+KX+R30qihnNWm95UqbX/bs6l/u5l95d+Evh3V7+613xDBbY0/S/D+tC4ndgq75NNuVWNc/ec5LbRztVj0FPC05ScprZKX/pLMc/xlGlGjhpP351KVl5KrBtvsul+7SOErkPokd/4YtJfEvwn8T+HdPUvf6TqFpr4hU5ee2WOWGYqv/TPzI2J54J44rspL2mHnBbpp/LVP7j5zHzWCzfD4mp8E4yp36KTcZR1/vWa9Tg7DTr/Vr6HTdMs5ru6uXEcMMKF3dj0AA5Nc8YubtHc9ytWp4eDq1WlFatvZHqfxR1GHw7+0Wus36t5OmX2kXMwXk7Y4Ldmx6nCmu3EyVPF8z6Nfkj5PI6DxnDfsae841EvnKaRB8TPE3jDwt401Ozm03wvLa3Fw91YXTeFNLkW7tpDvjlWQ23z5Vhk5POQeQaMTUqUqjTSt092Oq+40yTBYPHYKnOMqikklJe1qrlktGmufSz6dttDkNV8ZeKvEmlpoM1rpqWdzdxzCHTtDs7MzXEasqZNvEjOVEzgKSfv9Oa55Vp1I8rtbySX5LzPZoZdhcHVeIi5cyTV5VJytFtN/HJpX5Vr5FvR/Hnj7wGs3hiaWT7FE5W40XV7UT26tyWBgmB8sncclQp96ca9Wh7j27P8AyZjiMpy/NWsUvie04O0v/AovXyvdFz4maXokUXh3xNo2kf2K3iPTTfXGlhiUgkE0kfmRbjuEUgTegPQZwSMUYmMVyzircyvb5/kyMjr15Ovha0/aeylyqfVrlTs7ac0b2b+/U5vwvq6aB4l0nXZEZ102+t7tlXGWEcitgZ4zxWFKfs5xn2aPUx+GeLwtTDr7cXH700bnxc8P3ehePtWlkxLZarcyanp10h3R3VpOxkjkRujAqwBx0II7Vri6bhWfZ6rzTPO4fxcMVl9NLSUEoyXWMoqzTXTVfcXfhpby6XoXi/xleq0WnRaLc6RHKeBNd3S+WkS/3iFLuQOirk9RWmG92E6j2s182YZ1ONfEYbBQ1m5xm12jB3bfbWyXdsT4Er/xcuz/AOwbq3/puuaeBf75ej/Ji4p/5Fkv8VP/ANOQOf8AAniufwV4kg1lbaO6tWVra/s5ACl3aSDbLCwPBDLn6HB7VjQrexmpdOvmup6OaZfHMsM6N7S3jLrGS1jJej/AtfEbwfB4T15f7JuGutD1WFdR0e6KkebaSZKg5/jXlGHUMpqsRSVKXu/C9V6GWT5hPH4f98rVYPlmu0lv8nuvJmx46X/i2vwz/wCwbqX/AKcZ6uu/3FL0f5s5MqX/AAp4/wDxQ/8ATcTgdorjPorHfeKh/wAWa8A/9hHXP52lddX/AHan6y/Q+ewP/I6xn+Gj/wC5DnLnwhr2l6Pp3iW+sCNM1NWNrdI6vGzKxBQlSQrjaSVOCPSsvZTjFTa0Z6UMww9etPC05e/DdbPXrruvNaGn8J38Rn4k6DJ4YaZb77dESY84EO4eZvx/yz2bt2eNuc1eFc3Wjyb3OTPo4ZZZWWKty8r+/pbzva3mY/jD+y28Xa22hiIaadSuTZiIYTyPNby9vttxj2rKty+0ly7Xdjty5VVg6Sr/AB8sea+97K9/mdb42H/FqPhqP+mWrf8ApYa6K/8Au9L/ALe/M8rK/wDkb4/1p/8ApBwSKSQqjJNcZ9I3Y3fCdxqemeJ9Iu9E0yXUtRtr2G5gtYo2dpnjcMECqNxzt7c1rRco1IuKu7nn5hClXwlWFeahBxabbSsmrX106mdrT3kus382oWj2t091K08DqVaKQudyEHkEHIweeKibbk29zpwsYRoQjTd42Vn3VtH8yqtSdQtABQAUAFABQAUAFABQAUAFABQAUAFABQAUAFABQAUAFACohdgo/wD1UCb5VckuHGRGvRabIprqyKkaBQAUAFABQAUAFABQAUAFACqpZgo6mgTdlcmuGCqsK9B1pszgrvmZBSNQoAKACgAoAKACgAoAKACgAoAKACgAoAKACgAoAKACgAoAKACgAoAKACgAoAKACgB8SeY4HbqaETJ8quLcPukIzwvFDFBWRHQWFABQAUAFABQAUAdsRiviTxBKACqTGmFMoCM0ANIxVXASmAhHpQAlABn1p3AnUrMuxvvDoa0TUlYzacXdEBBU4IwRUlp3EI9KRSY2gY+KTy2z27iqTsxSV0OmjA/eJyp9Kp90KL6MipFCEelA0xtNMdrgRmmIaRimIAcUALwelNMaYlMoSgBCMUAJQAUxpjo0Ltjt3qlqEpKKLeQo5OAPWr2OfVvQhedB90E0cxoqbe4JMjnHQ+9NSTIcGgliEg9GHQ02hxnylMgqcHgipN07i5B60DAjFNMBKYCEZoBMb0oKCgBwRyMhGI+lUmF0Gx/7jflTFdB5EjDIWnYXMkJ5EucFcfjRythzoX7M/crT5WLnQeRECd0vTsKegczeyDdbJjALU9A95gZxj92gFPm7DUe7I2lkPVsfSlzMtRQykUNI9KaYCUwCncAqgCgBCvpQA2gAIzQO9hvIoHccCDVXGIR6UwLLZNt8p/hH/wBen0MV8WpUIzSubE1qCC3pxVxdzOoRy/NMwTJ5oZUdFqOFtIeTgfU00mHtEBtpAMjafxqrC50OiVtrwsMEjIzQhSeqkQRbklHB9CKEaStKJPPCZMFSARxzTaMoT5dyAWjsct8oHvSsaOouhbtL2/0m9tdU0qURXdlPHcQPtB2SIwZTggg4IHBGK1jNwalHdHNVo08RCVKsrxkmn5pqz89jXm+KPiue6e8uLXw09zJIZXlfwtpZdnJyWLG3yTnnPXNbvGVW7u1/8Mf8jgjkGEjBQi6nKtLe1q2t2+MzfE3jbxb4wEKeItamuobb/UW4CxQRdeViQBFPPUDJqKuJqVvjd/y+46sFlWEy67w1NRb3erb9W7t/eZseo38OlXGiRz4sru4hupotq/NLEsixtnGRgTSjAODu5zgYzVSSi4dHr91/82dUsPTlVjXa96KaT8pNN+Wrivu9Sbw/r+u+FdSXV/Dupz2F2qlPMib7yHqrA8MpwMqQQfSqpVp0pc0HZmeLwNDH0vY4mClHs+/ddn5rU3Jfit47eC5t7fU7SwF4GFxJp2l2llLLu+9ukgiRznvk8962eMrNNJ2v2SX5I4I8P5epRlKLly7KU5zS9FKTX4HOWepX9hbX9paT+XFqduLW6Xap8yISxyhckZHzxRnIwflx0JBxjOUE0uv+d/0PUqYenWlCc1dwd15Ozj+Umte/cpmM0rm9i7rms6p4j1a51zWbn7Re3j+ZNLsVNzYxnCgAdOwq51JVZOcnqznw2FpYOjGhQVox0S1f56lgeKvEa+F28Frqkg0V7r7a1rtXBlwBndjdjgHbnbkA4yAar20/Z+yv7u5l/Z+GeL+vOH7y3LfXb02v52vbS9jHMZ9KzO2x18fxX8erbW1rc6naagtmALeTUtLtL2WHH3dsk8TuuO2DxgYrpWLrWSbvbuk/zR4z4ey9ylOEHHm3UZzgn6qMkn9xg+IPEOveKdRbVvEOpz310yhPMlb7qDoqgcKoycKAAM9KyqVZ1Zc03dno4TA4fAUvY4aCjHy7933fm9Rmt6zqniTVrnXNZuvtF7eP5k8uxU3NjGcKAB07CnOpKrJzluysLhKWCoxw9BWjHRLV/nqB1nVf7C/4Rr7V/wAS37X9u8nYv+v2bN27G77vGM49qOeXJydL3D6rR+sfWre/blvrte9rbb/MteG/GHiTwkt5FoV8kcOoIsd3bzW0VxBOq5wHilVkbGTjI4yfWqp1p0r8j3+f5mGNyzC5hyuvG7jqmm4teji0195bv/iR421J4TcauqRW1tcWkNvb2sMFvFFPC0MoWGNFjUtG7LuC5GeCCBi5YmrLd9+1tdHpsYUskwNFPlhq3Fttycm4tSjeTbk7NJ2vY5uFpreZLi3keKWJg6OjFWVgcggjoQe9YJtao9OUFNOMldM7M/GH4hSTRXVxqljc3cAxHe3Oj2U90vbid4jJn33Zrp+uVr3b172V/vtc8VcN5ck4Rg1F7xU5qP8A4CpKP4HL6nqepa3qE+raxfz3t5ctvmnncu7npyT7AD2ArnlOU3zSd2exh8PSwtNUaEVGK2S0SLPh/wAS+IPCd+NT8N6vc6fc7djNC+A691dejr7MCKqnVnSfNB2ZljMBhswp+yxUFKPn08090/Namrd/E/xtc2d5ZR39lZJqC7bt9O0u0spbhc5IkkgiR3Bycgk5yc5ya0eKqtNXtfskvyRwwyHAwnGo4uTjtzTnNL0UpNLystDF8PeIdc8Kamms+HtRlsrtFZBImCGRhhlZSCrKR1BBBrOnVnSlzQdmduMwNDH0nRxMeaP6rqnun5o27v4peOryKG3/ALUt7WCG6jvRDY6fbWkbzowZXkSGNVkIYA/ODzWrxVV6X89El+SOGnkGApty5G2043lKUmk1ZpOUm1pppYwJNV1KbWH1+W4zfyXJvGl2KMzFt5bbjb97nGMVi5ycufruelHDUo0Vh0vcty28rWt32E1LULzV9Su9X1Gbzru+nkuZ5NoXfI7FmbAAAySTgAClKTnJyluy6FCGHpRo01aMUkl5LRFfrSNbGhqPiHWNV0rT9Gv54ZrbS0aO0LW0QmjjLM2wyhfMZAzMQrMVGTgCrlUlKKi9l/W+5x0sDRoVp16aalPV6uzdkr8t+VOyV2ld9S14a8ceLPCMVxbaDqzQ210QZ7WWGO4t5T0y0UqshOOMlc4qqdepSuoPR/d9zMcblODzCUZ4iF5R2abUl6Si0/xJ9Y+IPi7XdJGg3uowwaZvEhsrGygsoGYHILRwIitg88g889ac8RUqR5G9OySX5E4bJ8Hha31iEW5/zSlKb+Tk218jndorE9Sx1Nv8TvG8GmwaPPqVrqVna8W8Oq6dbagIR6J9ojcqB2AwBW6xVVR5W7rzSf5pnj1MiwE6rrRg4Se7hKUL+vJKN/mY/iPxL4g8W341LxFqct7OqCNN2FSNB0VEUBUX2UAdTWdSrOq+abudeDwGGy+n7LDQ5Vv5t923q35tkWtaxqniLUX1bWLr7RdyJHG0mxUysaLGgwoA4VVHTtzzSnOVSXNLc0w2Fo4OkqNFWirvq9229/Ns2rD4l+NNN0210qDUbWWCwjeK0a5062uJrZHzuWKWSNpI1OTwrAc1rHE1YxUU9ttE7fNq5wVsjwNarKtKLTlZu0pRTa2bipJN+qM3wz4s8TeD7qS88N6rNZPOnlzKoDRzL/deNgVcezA1FOtOk7wdjpxuW4XMYKGJgpJbd16NWa+TNS9+JnjW/wBNudH/ALRtLKzvc/aotN021sBOD1En2eNC4PcHIPerliqsouN7J9kl+SRzUciwNGrGtyuUo7OUpzt6c8nb5HMAYrA9ixs+GvGfirwfLLL4a1q4shcLtmiXDxTD0eNgUf8AEGtKVapR+B2ODHZZhMxSWKpqVtns16NWa+TNGf4qeOpbG40621O006G7yLj+y9LtbB5QeoZ7eNGIPcE8jg1o8VVacU7X7JL8kjkjkGXxqRqSg5OO3POc0vRTlJfgclsrnPZsaN/req6npmmaPfXfmWmjxyQ2UflqPKSSRpHGQAWy7MfmJ64HHFVKpKUVF7LY56WEo0KtStTjaVRpyeurSSXpoktDOKelSdFjro/ir48Wzt7C71S11OK0/wBQdV0y11B4sdAr3EbsMdsHgcCuhYurZJu9u6T/ADTPFlw/l7nKpCDg3vyTnBP1UJRX4GT4l8Y+KfF8kUniPWZ7wW67YIjhIoR6JGoCJ+AFZ1K1Sr8budeCyzCZcmsNBRvu92/Vu7fzZZ0Xx94m0DRf+Edsm0ybTvtT3ot77SLO9VZ2RUZ1M8TlSVRRwccVUMROEeRWtvqk/wA0ZYnJ8Li6/wBZnzKdlG8Zzhom2l7slfVssj4k+JP+gb4U/wDCS0r/AOR6f1mfZf8AgMf8jP8AsPC/zVP/AAdW/wDkzI0vxDrOizahcaZdJbvqlrNY3WyGPa8Ev+sQLtwoP+yAR2xWcakoNuPXT7zur4KhiYwjVV+RqS1e8dnvr8736mcFAqDrsIVBoCx1dt8UvHNvp9tpU2p2uoW1kALZNT0y1vzAB0CNcRuygZ4AIx2roWKqpKLd0u6T/NM8apkOAnUlWjBxlLfklOF/VQlFPzKGveKPEnimcan4l1ee9lRPLhVyBHEn92NBhUXgHCgDvUTrTqvmm7nRhMvw2Bj7LCwUVu+7fdt6t+bbKWka7rGhfbxpV35H9qWclhd/u0bzIHILJ8wOMlV5GDx1qYVJQvyvdWNsRg6GK5PaxvySUlq9Gtnp69dDP8uoOqxp6l4g1nWLDTdM1O9NxBpELW9kGRd8UTMW2b8bmUEnAYkLkgYFXKpKaUZPbY5qGCo4apUq0o2c3eW+rta9tk+9kr9bmaVBqDpsdVZfFHxxYabZ6T/aVpd22nACzXUNMtb1rYDoI3njdkA7BSMdsV0RxVWMVG90trpP80ePVyHAVasq3K4yl8XLKcL+qjJJ3633KOueOvGHia1nstf1y4v4bi5S8cTBWPmojImDjKqFdgFBC89KidepUVpu/U2wuU4PBTU8PTUWk46dm036ttLV6+ZD4Z8W+JPB1xPc+HdRNsbqPybiNokmimTOdrxyBkcZ9QcUqVadF3gy8bluGzGKjiY3s7p3aafk0018ma4+KHj2e70+aPWY7ZdMZ3tYLWxt7e3iZkKMwhjjWMsVZhkqTzWn1qq2nfbySX3bHJ/YOXwhOLhfntduUpSdndLmbcrXV7XOYnxkRr0WsGevCPUtaPrmq6BLdTaRd/Z3vbOewnPlq++CZCkifMDjKkjI5HYinCpKndx6q33mWJwdLFqMa0bqMlJb7xd09Oz+XczjHUnRY0bzX9Zv9E0/w7eXYlsNKaVrOIxJmHzW3OA+N20tztJxnJAyTVupKUVBvRbHLTwVClXniYK0525nd620Wm10tL2vY2PDvj7xh4c0mTSLDUkk0x2LCxvLSG8twx6kRTo6qT3IHNa08RUpx5U9Ozs1+Jw4zJ8HjKyrVIWn/NFyjL74tNkPiDxj4r8V2kFnr+qA2Nod0FnbwR21vGcYysUSqgOOM7c44qalapVVpvRdNl9yNMJlmEwE3PDw96W8m3KT/wC3pNv8S3F8U/GtvpsGjNqNtqFlacW8WqadbagIhjACfaI3KgdgKtYuqo8t7pd0n+dzCWQYGdV1+VxlLdwlKF/XklG5h+I/E3iDxbfjUvEWqTXs6oI03YVI0HRURQFRfZQB1rKpVnVfNN3O7B5fh8vp+yw0FFb+bfdt6t+bbNLSfiN4y0bSB4ft9ThudMRtyWeoWNvfQxnOfkS4RwnIz8oHPNXDE1YR5E9OzSf5nNiMkwWJrfWJRan/ADRlKDfq4OLfzKviXxp4p8X+QniDVXuIbUEQW6RpDBFnqUijCopPchcnA9BU1K9Sr8b/AK9DbBZXhMvu8PCze71bfrJtt/eaGn/FHxxp2n2elx6nbXMGnrss/t2m2t49svYRSTRs8YGeApAHarjiqsUo322uk/zRzVsgwFapKq4tOXxcspxUvVRkk/mjO1fxn4s8QWlxY63rl1fxXV2l7KLgh2MyIyKQxG4AK7AKCF56cConXqVE1J36nTh8rwmEnGpQpqLScVbTRtN6batLXfzDw34w8SeElvItCvUih1BFju7ea2iuILhVztDxSqyNjJxkcZPrSp1p0r8r3+f5jxuWYbMOV4iN3HVNNxa9HFpr7y7ffEjxtqTwm41hUitra4tIbe3tYYLeKKeFoZQsMaLGpaN2XcFyM8EEDFyxNWW779ra6PTYxo5JgaKfLDVuLbbk5NxalG8m3J2aTtexzQUCsD1bFvSdV1TQNSt9Z0S/nsr61ffDPA5V0OMcEeoJBHcEg1UJypyUouzRjicNSxdKVCvFSjLdPZnR3Pxa8fzpdLHq1rZyXy7Lm4sNMtbO4nXph5oY1kbv1bua2eLrO+tr9kl+KR5UOHcui4twclHZSlOSXpGUml9xzmtaxqniLUX1bWLk3F3IkcbSbFTKxosaDCgDhUUdO3PNYzqSqPmk9T0sNhKWDpKjRVoq7tq9229/Ns2dJ+I3jPRtIHh+31KG50xG3JZ6jY299DGc5+RLhHCcjPygc81rDE1YR5E9OzSf53OLEZJgsTW+sSi1P+aMpQb9XBxb+ZV8S+M/FPi7yE1/VnuIbUEQW6RpDBFnqUijCopPchcnA9BU1K9St8b/AK9DbBZXhMvu8PCze7u236ybbf3mqvxZ8fGC3gvdVtNS+yY8iTU9LtL6WLHTbJPE7jHbnir+t1rJN3t3Sf5o5Hw7lylKUIOHNuoznBP1UZJfgYGu67rXifU5dY8QalNfXkuA0srZOB0UDoqjsBgDtWVSpKrLmm7s9PCYOhgaSo4aKjFdF/Wr82Z5UGoOix0ulfEXxlo+kLoFvqUF1piNvjs9Rsbe+hjP+wlwjhOeflA55raGJqQjyJ6dmk/zueViMlwWJrfWJRan1lGUoN+rg43+ZV8S+NPFXjAwL4g1d7iK1G2C3SNIYIvXZFGFRSe5C5PHoKVWvUrfG/69DXBZXhMuv9XhZvd3bb9ZNtv5sp6DrereGtSTWNEu/s13HHNCsnlq+EljaNxhgRyjsOnGcjBwainUlSlzR3N8Vg6ONpOjXjeLadtVqmmtvNJmfs96k6bGlc6/rN5oVl4burwS6dp0ss9rE0aEwtJjeFfG8KSASuduecZ5q3Uk4KDeiOWGCoU8RPFQjackk3d622ur2uu9r20vYS+1vVdT0zTNHvrvzbTR45IbKPy1HlJJI0jjIALZdmPzE9cDjilKpKUVF7LYqjg6NCrUrU42lNpyeurSSXpoktChgVJ02L93req32jWHh+5u99hpck81pD5ajy3m2eYdwG458tOpOMcYyap1JSioPZfqc0MJRpV54mMffmkm9dVG9vLS72+Zp+HvGvizwVBLD4e1qa1ju/8AX27KssEvTlonDIxGAMkZrSnXqUVaD3/rY48ZleDzOSliYJuOz1TXpJWa+8lvPiZ40vNKuNDTULSwsLwYuYNM0y1sFnHcP9njTeD3ByDTeJquLheyfZJfkkRTyPA060a7i5Tjs5ynO3pzylb5HLBPWsD1zSvde1bUdJ03Q7278yy0cTLZReWo8oSvvfkDLZbn5icdsVcqkpRUG9Fsc9LB0aNapXhG0p25nd62Vl5Ky7FeICKPzmXJPSpWhrL3nyotaD4h1jwxrVr4i0K9a11Gyk82CcKrFGxjowIPBIwRiqp1JUpKcHZozxeCoY6hLDYiN4SVmv8AhtSDVNSvta1O71jU5zPeX88lzcSkAGSV2LM2BgDJJPHFTKTnJyluzTD4enhaUaNJWjFJJdklZL7iuOBSNhaACgAoAKACgAoAKACgAoAKACgAoAKACgAoAKACgAoAKAJ4gIojKep6U1oZS96XKQEknJpGoUAFABQAUAFABQAUAFABQAUAT26hVaZug6U0ZTd3yohZizFj1NI0SsrCUDCgAoAKACgAoAKACgAoAKACgAoAKACgAoAKACgAoAKACgAoAKACgAoAKACgAoAKAJ4sRRNKRyeBTWhlL3pcpBSNQoAKACgAoAKACgAoA7iviTxBpHpQAlABTuO4VVx3CgYhX0p3AArEEgdOtVYV7DSM0DGkYoAASDkUXsBYwtwvHDitU1Iy1g/IjNvJjPH0zS5WVzoEhGN8vAFCXVg59IgbgINsUYA96fNbYajfcdHc5bEgAB7ihS7g4dgkjjLbSNjHoR0NVpswTa1IJI2jbB/A0mrFp3GkZpFDSMUDvcSquJoQj0piEoAXOetAxCMVVx3CgYhHpQA2gC1bKBHn+8a0jsZTepHct82wHgc/jSb1sXTXUhoNRCPSgRYgYsmD1Xj8K0i7ownGzIrlfmDetTLR3KpvQgIxQmapgDimMXAPSmmAlMBKAFSMuwUfn6UxuVkSSzFCI4uAvWm2TGN9WR+fL/e/QUczHyIPOl/vfpTuHIhDI56ufzouPlQxtx5JJ+tALQbQMCM00wG8imAoINMYEYoGmJQMQjNCYDSMVQBQAVSYBTAQjNACEYoASgBCPSgpMAc8U0xlqLcifvCAO2atGEnd+6IbeJ/mBIB9DxRYam1oPHlp+6UgE9utPYWr1YiRCMcck9T600wbuMa4jU4yT9KdxqDYi3MbHHI+tNSBwaJMKcNwfQ1W5I1l2BnjQFj1oGnfRlXzZUYnJPqDSua8sWgNzIRjAH4UXGqaItzg7g5BpXK5U9B+6OXiYAH1qr9yOVx+Ea1syjK4Ye1MpTT3IynoaChu33oANmaBjdmKCri4HpRcBNo7VV7gG0UAIUBp3AaUI7073ANvvTANgHIoHfuAAqkwsIUpiEKEUFKwm33oANvvQAu0UDDbQAm00CsG00BYeLeUjOw8UWJ5ojShBw2QaClboGBQMMZoANooATb70CDb70DF2igBNvvQINvvQAbfegYbfegQbTQAbaBi4FACbaADaaBC7aBhgUAG0UAJtNArBtNAWDaaAsG00BYNtAxcD0oAMCgB8MJkfHYcmhETfKhZ28x8A8LxQwhHlRHtFBYbRQAYFABtFACbTQKwbTQFg2mgLFhQYIsnhm6U9jJrnlZbEG0UjYMCgA25OBmgCVLV26/KPenYzdRIkklWP5EAJXp7UXIjBy1ZXdnc5Y//AFqRqopbDdpoHYNpoCwbTQFg2mgLBtNAWDaaAsG00BYNtAWF2igYm2gA2mgVg2mgLBtNABtNABtNAC7aBhtFACbaBBt96AF2igYbRQAbRQAbRQAYHpQBJBHvkBxwvNCIm7IbM3mOSDx0FDCMbIZtoKF2igZJDEJHxjgcmhETlyoWeTe+B0XgUMIR5URUFi0AFABQAUAFABQAUAFABQAUAFABQAUAFABQAUAFABQAUAFAD4k8xwO3U0ImT5VcW4cM+0dF4oYoKyuR0FhQAUAFABQAUAFABQAUAFACqpZgo6mgTdlcmuGCqsK9B1pszgrvmZBSNQoAKACgAoAKACgAoAKACgAoAKACgAoAKACgAoAKACgAoAKACgAoAKACgAoAKACgBVUswUdTQJuyuS3DY2xA8KKbM6av7xDSNQoAKACgAoAKACgAoA7iviUzxAoAQjNADSMUAFABVJlJhTGPjfY3setVGVmTKN0Nmi8sgryp6VTVhRlfcjpFiFfSgCxCBHEZcZPNWtFcylq7EX2iQnJI/KkpsrkQ+45jVucGrlqrkw0diCoNRpHpQNMnjYTp5Uh5HQ1a97RktcruhA+GMU+D6GhO2jE11iMkhKfMOV7Gm0UpXI6RQhHpQUmNppg0BGaYhpGKYgBxQAuAelNMpMSmMQjNAFqD/VAZ6ZrSOxjPcr3APmt74qZbmkNiOkWmFO5RPbDhvwq4mNV7DbrGVx70Sdwpq5XqSxCPSmmNMTkVRQuQetACEYqrgTf6iP8A22qtjP435EBHpUmqY2gYUAFUmAUwEIzQGwlACUANIxVJgKD60wAgHpQNMSgoSgBCMU0wEpgFNMAqgCgBpGKAHJEz8jgetNK5LkkP3Rwj5MM3c07qOwrOW5CzuxyxzSuzRJLYMg07lE9sgGX/AAqkZVH0C5kIAQHk9fpQwgupVIzSuajSMVQE9tIc+WTwelUmZzXUlmLKodOoPP0ptkws3ZkYMU4w3yv6+tO6ZTTgQyQsh+YfiOlKxcZXIyMUFiUAKjvGcqePQ9KadhOKZLvhm+98jetUmmTaUdhkkDLzjI9RRYakmREYoKCgBpX0oKTEoGHWmmAUwCgBCPSqTAbTACM0DuJkjrTTDcWqEIR6UDTEoKCgAoAKALNtEAvmEcnp9KaRhUld2J6ZmMkjWRcHr2PpQVGTiykQQSD1FSdG4UDCgAoAKACgAoAKACgAoAKACgAoAKACgAoAKACgAoAKACgAoAKACgAAJOBQBO+IIvLGNzdTT2Ml78rkFI1CgAoAKACgAoAKAJII97bm+6vJoRE5WVkJNIZHJzwOlDHGPKhqqzHCgk0DbS3JRbhRulcKPanYj2l9IimaOPiFBn1NFxcjl8Q7e6Q+Y7Es3T2oJsnKyKxJJyaRuFABQAUAFABQAUAFABQAUAFABQAUAFABQAUAFABQAUAFABQAUAFABQAUAFAE5HkwY/ifrT2Rkvfl6EFI1CgAoAnH7mDd/E/SnsjJ+/K3YgpGoUAFABQAUAFABQAUAFABQAUAFABQAUAFABQAUAFABQAUAFABQBYH7iHP8bU9jH45eRXpGwUAFABQAUAFABQAUAFABQAUATQAIrTMOnApruZTd3yoiZizFj1NI0SsrCUDCgAoAKACgAoAKACgAoAKACgAoAKACgAoAKACgAoAKACgAoAKACgAoAKACgAoAKAJrZQMyt0WmjKo/soiZizFj1NI0SsrCUDCgAoAKACgAoAKACgDuK+HPECmmAUwCgBpHpQAlABTTGmFUMlicEeU4yDVxfRkyXVEckTRnHbtQ9Nxp3I6CixATsO/G31NXHbUynvoJ9mTdu3fL1x/9ejlQc72B9sylI2GV7djRe+wK8Xdlcj/APVSNRKAE9xwaAJiFnT/AKaKPzq/iRPwvyI45mj+Rhle4NJOxTjfVDnhVhvhOR6VW+wlK2kiHpwaRYhGaB3sIRige4lUmJoQj0piEoAXIPWi47iEYqrlXJbd8EoT16fWri+hE11JJohKOMAjvTauRGXKVjDKpwUP4c1Fma8yYqQSOcbSB3JppMHNIsBBGuBwB3q9jFtyZE6rMco4yBjBpbmkW4aNEDIVOCMGka6S2GUE2AjNFwuNIxVXuVe46M/vF+oprcHsPuFPmH9KpvUmGxFQWIRmgBCMUFXEoAKdwCqACM0ANIxQAlACEelNMBMkVQDuDQMaRigaYUDEIzTTAbTAKYDkjd/ujj1qlqJtLck2xRffO5vSnoiLylsRySO/fA9BRdlKKRHSKEoAQgjkUFJlm2OYz9a0jsY1dxlyuWB9qGVSehBSNQoAdAp80EdBkmqiyJ7E9wcRHn0qmRDcp1JtclSdl+V/mU1al3JcE9UOaBJBuhYH2p27EqTW5XZSpwQR7Gkap3G0DAjNADo5nj46j0pqVhOKZL+5m/2WNXoyPeiQyQunJGR6ilYtSTGUDEIzQO40jFBQUXAKoAoAQjNO4CEYqgEoATBHSgd77ig5qrhYCM0wvYaRigdwoGFAF2Igxrj0FUjmlux9BIUAUpiDK2BjmpZ0w+FDKCgoAKACgAoAKACgAoAKACgAoAKACgAoAKACgAoAKACgAoAKACgAoAmgUIpnfoOlNdzKbu+VETMXYs3U0jRKyshKBhQAUAFABQAUACqWIVRkmgTdtWWWRgghiGc/eNPyMU03zSG+TFFzK+T6Ci1iuaUvhEa4wMRKFH0ouNU/5iJmZjliSaRaSWw+CPe+T0Xk0ImcuVCTSeY+R0HAoYQjyoZQWFABQAUAFABQAUAFABQAUAFABQAUAFABQAUAFABQAUAFABQAUAFABQAUASQR735HA5NCInLlQk7h5CR0HAoYQVkMoLCgB8SeY4HbqaETJ8quLPJvfg8DgUMUI8qI6CwoAKACgAoAKACgAoAKACgAoAKACgAoAKACgAoAKACgAoAKAJII/MfJ6LyaEROXKhJpDI5OeB0oY4x5UMoKCgAoAKACgAoAKACgAoAKAFRS7BR3oE3ZXJbhgu2Jei9abIgr+8yGkaBQAUAFABQAUAFABQAUAFABQAUAFABQAUAFABQAUAFABQAUAFABQAUAFABQAUAFAAAScCgCaXEUawjqeTTehlH3nzENI1CgAoAKACgAoAKACgAoA7ojNfDniDSMUAFFwCqvcAoAQjNADaAD3pgFNMpMmQiZdjn5h0Nap8ysyH7ruhqQEklxgD9aUYvqNy7DZZN3yqMKKbd9gjG2rIqRYgyp3KcEUCauT/JcLxhZBVfERrB+RAwIJVhgilfuWncQjFMYAlTkHBFMRM6LOu9OGHUVTXNqiVLldmQK7xtkEg9xUp2NGkyb91cf7L1aaZGsPQheNozhhSLTT2G0DGkelBSYlNMGgIzVEjSMUAAPrQAuO4pplJksc+Plf860Uu5EodUS+Yh53j86q6I5WI0sajJYH6UXQ1FsryzmT5QML/OocrmkY2IgSDkHBpJ2LvfclE2RtlXcKtO5LhbWIGBJOYnH0NFhc7WkkQtG6feUikVdPYbQAD5WDAdDnFUmO99Ca4RywZVJAGKpkwaSIOvBGDSvY0EIxVXAKAGkelA0xKBhQAVSYBTAQr6UBsKkbO2B+JppXE5JE6wRr1G4+9WkkZubY7y4/wC4v5UybsY0CN0+U0WTKU2is8ZQ4I5qWrGylcbQUOWJpOg49TTSYnJId5cMPMjbj6VWiIvKWw17h2GF+Ue1FylBLcioTKCqACM0ANIxQAlAE9srDJx8p71cTOo7kkiCRcd+xqmTGXKyqyMvDLipOhNPYQIzHCqTQDaW5Zhi8sc4LHvVJGUpXIrskkKBx1+tDZUF1K1BoFACqzKdykg007A0pbkwljl4mUA9iKu6Zm4uOxHJbso3Kdw9RRYqM76EVI0EOO9ADScdKAJI7hl46j0NWmS4pjiIJenyNT0YveiRvFIgztyPUUrDUkyIt60FiE470DuJu96dguG7PemFw3Y707BcN30oHcQn0FO4CbvamAhOe1A7hvI4IppgG+qENLehoKuG40BclguDH8rcr/KmmROKlqiyJ4yM7x+dO5jysjlulAIj5Pr2pNlxpt7lbcKRuJu9qBBu9qAF3CgYm72oAN3tQIN1ABuoC4bvagYu4UAG4UAG6gBN3tQIXdQMNwoANwoATd7UAG40CDcaAuG40BcNxoC4bvagBdwoGPiXzGxzjuaETKXKh08wYhE+6vpQyYRtqyHd7UFi7hQMNwoATd7UAG72oEG72oAlSF26jaPeixLmkSgRwL5n3jjjn+VPYzcnN2IpLqR+F+Ue1K5ahFbkRYk5JoLug3GgLig5IAHJ4oC/UnkZYYhEM7m5NPYzj78uYg3CkahuFACbvagQbjQFw3GgLhu9qADd7UALuoGG4UAG4UAG4UAG4UAG4UAG4UAG4UAG4UAG4UAG4UAG4UAGRQAZFABuFABuFABuFABuFABuFAFjcIIPRnp7Ix+OXkV9wpGwbhQAbhQBOpEUGQfmfpT2Rk/flbsQ0jUKACgAoAKACgAoAKACgAoAKACgAoAKACgAoAKACgAoAKACgAAJIA6mgWxPKRFEIh1PWm9DOPvS5iCkahQAUAFABQAUAFABQAUAFABQBPDiKMzN34AprQyn7z5UQEkkk9TSNNgoGFABQAUAFABQAUAFABQAUAFABQAUAFABQAUAFABQAUAFABQAUAFABQAUAFABQAUAS26guWPRRmmjOo7KyGSOZHLfl9KRUVyqw2goKACgAoAKACgAoAKACgDuq+HPECgBCPSgBKACmmAUwEIzQA+IqCUYZDcVcWtmTLuIYZA20DPvScHcfMhUhcMGYYA5zmqUWtwctLD2PnKQhPHb1qm+ZaCXuvUrkdiKg1GkYqkwEpgAyDuU4IoE1cmUpONr8OBwfWqXvbkO8NVsQsjRna4paotNPYbj0pjFVih3KaadhNXJJEEw8xPvdxVNX1RMZcmjK9QakyXBxtlG5f1qlLuQ4dUDQKw3wtkelVa+wKVtJEJBBwRg0ixCM0DTE6UXHuJVXuJqwhHpTEJnFAC8H60JjTEIxVFBQA0j0oASgAoHcASDkHBqkx6MkWdgMMAw96q5DprdC/6PJ1GwmnoxWkhY4UDbgwbHSmkiJSeww3DbsgDHpS5ilDQJlV4xMowe9Vurji7OxAD60jUCPSmmAlMBCM0BcTaScAEn2oKuOEMrHAQ/jxTsLmSFFvKTyuPxpq4udAbeQeh/GqsHOidUCqFH51S0Mm7u5XlmYnCHA9fWk5X2NIxXUj3v/fb86V2VZEsUxztc8djVKXcmUOqJJIxIuD17GqepEXYizAnQbiO9F0i/eZG8sjHrge1JybLUUR0ixpX0ppgJTAKYBTuAqoznCimJtLck8uKLlzub0qlZbkXctiOSV34PA9KTdylFIfHPj5X/ADqlLuTKHVEwIPIIP0qjO1gLBeWIH1oGk3sQyXHGI+vqaVzWMH1GJMGHlzjI9aL9ynG2sRssBUbl+ZT39KNgUr7kJGKdyxKADrTHcfHK8ZwDkelUmTKCZIyxTglflf09TT3Iu4DtL0TU9a1W20XS7bz7y8lEMEe9V3ueg3MQB+JFVCnKpJQjuyMRi6WFoyr1XaMVdvsvlqZxf0qdDe40tnvQHMG40x3NWXRtcsdZh8PXFri+nMAjhMinPnKrR/MDgZV178Z5xzWrpzjPka10/E41iqFWg8TF+6r3dn9ltPTfRp/oadn8P/EWq295dpFp1pFYXjWE8l7q1paKLgAkxgzSqHPBPy56VtHDTmm9FZ21aWvzZxVc4w9CUYNyk5R5kownL3e/uxdvmMT4Z+Mnv7zTzY2cLWFvHeTTXOpW0FuIJCojkWaSRY3Riy7WViDkYzR9UqXcbba7pK3rew3nmCVONTmb5m0koycrq904qLkmrO6aTXUo3/g7XrBLyZ10+5j0+3jurqWy1O1u4443lES5aGRhkuQNoO4AgkAHNTKhON9tOzT8ujOilmmHquKXMnJtJShKLbS5npKKdrddul7k3/Cv/F39j/21/ZsJh+y/bzAL2A3YtsZ882u/zxHt+ffs27Pnzt5p/VqnLz26X3V7d7b2+W2uxH9s4P23sObW/Lflly838vPbk5r6W5r83u76F5PhV4uksf7TE3hz7GJBCZ/+Eo0wRiQgsELfaMBsAnHXANWsJVtzaW/xR/zMXxBg1U9k1Pmte3sqt7bXtybeZz+kaLd6zq8Wj201vG8jMHmlkAhiRAWeRmGfkVVZiRnhTjNZU4upLlR6OIxUMNRdaSbS6JatvRJLTVtpJO2rIb7TbzT47Se4VfJvoWuLaRWBEsQleIsB1HzxOMMAeM4wRRKLjZvr/wAMXSxEKzlGO8XZrs7KVvua2uhdV0vUNEvW07U4PJuFjjlKb1b5ZEV0OVJHKsp/HnmicHB8sgw+Kp4mHtKTutV9zae/miKztJ75plhkt1MELzt51xHCCqjJC72G5vRFyx6AE0oxcti6laNJJyvq0tE3v3snZd29F1ZHcW93arE11bTQrcRiaIyIVEiEkBlz1GQRkcZBoaa3HGrCpdQadnZ+T7PzLGs6S+iXEVpcXltNO0CSzRwli1s7c+TJkACRRjcoztJ2khgyi5Q5HZv/AIHl6mWGxSxUXOKaV2k3b3kuq1ej6N2vutGm9jSvhz4q1mysL+yTSVTVAWso7nW7G2nnAkaLKQyyrIcyI6j5eSpxmtoYapNJq2u2qXls3c4cRnWEw0505814fE1TqSS0UtZRi47NN66J6mZpvh69v9TutMupYdKbT0lkvZL8tEtsIztYOoUvu3EIFClizAYqI03KTi9Lb36HVWx1OlSjVgnPmtyqNne+umqVra3bSsr3MnzCO9Z2OzmLItJ/7P8A7T8y38nzvI2/aY/N3bd2fK3eZtx/Ht254zniq5XbmM/bR9p7Kzva+zt23ta/le/W1iDzD61JrcPM96AuJ5h9aAuamvaDfeHTp6300D/2lYQ6jF5TE7Y5QSobIGG45AyPc1dSm6dr9Vc5MJjaeM5+RP3JOLv3W9vIzPM96g67l3RtJ1PxBqMelaRb/aLqVJHSPeqZVEZ2OWIHCqx69vWqhCVSXLHcwxOKpYSm61Z2irfi7LbzZR8z3qTe5q+HPDms+K72Ww0SKB5YIHupWnuoraOOJMbnaSVlQAZHU1dOlKq7R/y/M5MZj6OAgqlduzaSsnJtvZJRTf4Brvh7UfDrQrqF1pUxnDFPsOrWt6BjGdxt5H2deN2M84zg0Tpyp72+TT/JsMLjqeMv7NSVv5oTh93NGN/kZfmH1qDruHmUBcPMPrQFxPMPrQFy5babfXVzZ2wjSE3/ADbyXUq28TruKbvMkKoF3KwLEgAqQTwapQbaXf5GM8TThGUt+XeycmtL2sru9mna19Ss5aN2jYqSpKnawI49COD9RU7GqkmroTeaB3DfQO5oajpE2n6fp+pre2l1b6ijlWgckxSIQHikVgCrqCh7qQ6kE9rlDlSle6f9WOWjio1qk6XK04236p7NWbunqu907pFvTPCepappEOtQXFqkE2qw6QBIzBhNKpZWICn5AFOTnPsaqNGU48y72Ma+Y0qFZ0JJ3UHPpsna2++vp5kes+Fta0SK6ubuKNrW01KbSWuI5AVa5i5ZQDhsYIIJUDn14pTpShdvZO3zKw+YUMS4xg/elFTs/wCV7eXyuYu+s7HZc6Lxv4b0/wAIaougxatc3uoWyKNQV7MQwwzFFYpE/mM0oBYjcyp06c8bVqSpS5E7vrp/wdfwPNyzH1MwpfWHBRg/h967au1dqyUX5Jy9TnvMPrWJ6dxyszEKOSaAckieSXyIxGh+Y8k03oZp8zuyt5h9aRpcu2+l6hPdGzZIraUQfacXc6WwMfl+YCDKVB3IQVAOWyNoORVKDbt+en5mE8VThDn3V7aJy1vb7Kez0fbrYp+YfWpN7i7zQFyS3iuby4jtbSCSaaZxHHHGpZ3YnAUAckk9qEm3ZEzqRpxc5uyW7eyOi1j4d+K9As5tQ1S1tPItJBDdm01C3umtXJICzrC7GEkggbwvII6git54apTV5fmnb1tt8zzMPnWExc1TpN3aurxlHmXePMlzd/dvprsYdsVluIrW28vzJnWNWlkWNAScAs7kKo55JIAHUiskruyO+cnGLlPZdld/ctX8rsJlnW6ltZ3jJgco/lSK6Eg4+VlJVhkcEEg9QaLO9gjOLgpx6900/ueq9HqV5rjecKflHQVLNI6bix295NbzXcNtM8FvtE0qoSke44XcegyQcZ601FtXSFKrCMlBtJvZdXbe3ob/AIb8HtrGpGDUtSjtLOHS5tXuJ7RorySO3jQtjy1kAEhIC7HZCNwzitqdDnlaTsrX7/ruedjcz+rUualG8nNQSd4ptu27T93rdJp9LmRqtkmnXCiC6Se2uFM1tIJIjIYSxCmVI3fypCBkxlty5HUEE5ThyvTb+vW3oduHrutH3laS0ejtfrZtR5l2klZ/eiKBgimZ+g6UkupcpX91ELTFmLE8mkaKyE8ygLh5nvQFyRorlbdLtoZBBK7RpKVIRnUKWUHoSA6EjtuHqKLO1yVUi5OCeq1t1s72++z+5m/oHgHxH4ntRdaPLorgrLJ5c+u2NvMEjUtIxilmVwqqrMSVxtBPTmtqeHnVV42+9L82edi84w2BnyVlPpqqdSSu9Erxi1dtpWvvpuZOsaTeaFemwvZrGWQKH3Wd9Bdx4P8A00hd0z7ZyKznBwdn+DT/ACOvDYqGKh7SCaX96Mov7pJP8Cj5nvUnRctSaffRaXb6zJDizuria1hk3D5pYljaRcZyMCaM5Iwd3GcHDcWoqXT+v8zJYinKrKgn7ySbXk20vv5X93oVvMPqKRrcsQWk9xa3N5HJbiO0CNIJLmNHYM20bEZg0hyeQgOBycDmmotpvsZzrRhOMGneW2ja011aVl82r7LUr+ZSNLh5lAXDzKAuaN9pNxY6bp+rfaLee21FZNjQsSY5EbDxOCBhwGRsDI2yKQTni5QcYqXRnPSxUatWdGzUo236p7NeT1Xe6ehn7/aoOm4nmUCuTRW93PDNcwW0skVsqtNIiErECQoLEcKCSAM9zimk2roiVWEZKMnZvbz66fIi3mkXcTzKAuKJKAuG+gdxd9AXE30BcsafaT6leR2NvJbJJJnDXFzHBGMAnmSRlVencjJwByRTjFydl/kZVq0aEHUley7Jt/ck2/uK3mH1FI0uOjLSOsalQWIA3MFHPqTwPqaNxOSSuyzPZzWV/LY3DwO9u5R2gnjnjJH92SMsjj3UkH1qnFp2ZlCvGrTVSN7Pumn807NfNEE0/mPkYwOBUs0johm80FXJ7C2m1G/ttPgZFkupkhQucKGZgBnA6c04x5morqZ1asaNOVSWyTf3FnU9JuNG1u+0O9aN5tOuZbWZoySjPG5U7SQDjIOMgcVUoOEnF9DOhio4mhCvDaSTV97NXKs0vmPweBwKhnRBWQgOaDQWgAoAKACgAoAKACgAoAKACgAoAKACgAoAKACgAoAKACgAoAmgUKDM3QdKa7mU3f3URMxdizdTSNErKyEoGFABQAUAFABQAUAFABQAUAOjQyOF/P6UEyfKrj7hwWCL0X+dNk01pdkVI0CgAoAKACgAoAKACgAoAKACgAoAKACgAoAKACgAoAKACgAoAKACgAoAKACgAoAKACgCd/3MIjH3m5NPYyj70rkFI1CgAoAKACgAoAKACgAoAKAO9IzXwlzwrjSMVV7jvcSmMCM0ANIxQAUXAKoAAJIA6mgCeZjGoC9T3NauTSM4+9uMilZjsfnNKMr6MbVtURtmKU7T0qX7r0KWqHyIrr5qfiKt2augi7aMhqTQQj0ppgNqgAjNAEqyK6+XN+DVSd9GZuLTuhkkLRHPUetJpoqMkyPg0JlCqzI2R1qk7CauSMizDfGOe4qmr6olNx0ZAVIqDRO4KzKcqSDT2G1cm85JBtlXB9RVqV9yOVrYa0BA3Idwp8vYan3IiOxFSUNIxQVcSmmDQhGaokSgBc+tAxCPSmmNMKYxCM0AN6UAFABTTKuFUMmt3AyhPXpVRdjOouo02pzw3H60cpPPoK8giARMZFNu2iJiubVjRcsBygP0NCkXyDfPj/54LTuVyvuHmxn/AJYrT5vIOV9wE4XgRgfQ07i5L9RPtD+i0XHyIYZ5uob9KLlKKGeZJ/z0b86CrIfCzNIoZ2I+tNPUUkkiabKxtV3M47lSpNhCvpQA2gC4hJVSepArVGD3KcgxI2Bjk1JsthyxyOMhDRYHJIDBKOdv60+VjU0RkEHBpFiEZouALG7HCqTVLUTaW5OtsqjdKw/kKqxDm3sI08a8Rrn9BT5hcje4z7Q/YCncrkQeeGADxg0XDktsxNkL9DtJp6MV5R3I3iZOoyPWk1YpSTIyPSkWmAOOtO5QuAaoBySvF05HoaLkuKY9o0mBeLgjqtPclNx0ZXZCpIIwR2ouWncbTGH1oARqaY9zr/hDO5+J3hpH+bOoRfXrXbgX/tEPU8HiOC/suu1/KyH4YaHpGueMra21CJ7iKO3uriO0S2Ny1zNHA7xxCIOnmEso+Tcu/wC7kbqeDhCpVSl59L3straX9OuxOeYqthcFKVN2bcVe/LZOSTd7StZPeztvbQ6KbXfBeoNpl3HoF7rd1Y3c1xLPH4StNPiS1SAly8FtMY7gRP5cpV9gKhlZwrZHS6lKVmo8zT/lS0t2Ts7b627N2PNjhcdS9pB1FTjJJJOtOb5nLS0pxUocyvG6vZ2cY3WvNfEaynH9la2k2h3djqMMotb7StO+wC4EcrAiW3CIqSLlQSi7D0DuQxrnxUX7s9Gns0rX9Vpr6aebPUyaqv3lBqcZRavGcue10tpXk2nuru6/limkbmraZqOo/GPw4bCxnnGox6LdWpWNsTQi3g3SLkcquxwx6KUfONpxtOMpYqHKt+Vr7kcFCvTo5LXVSSXL7VPXZ80rJ+burLrdW3RoLd+Crzwnq0/iqLU7nSbzx0xFxpt2kLxRtE5MuHik8wBCSFG0njkVqpUpU5Opflc+j/HZnK6eOp4unHCOKqRobSTabTWmko216627FiXUrSNfHFlr2hONJ0jQ9NsrS007UlBe1F3A0Mq3LxOH3iQSb/LAYPwFGAKc0vaKa0SSVn0ura2677GSoTk8JPD1P3k6k5Nyj9rkkpJwUla1uW3No1q315jR7jQrzwr48fRNPvbG1OmWI8u7u0uZAft8GSZFjjBHtt49TXPBwlTqcisrLd36ryR6uIhiKeLwaryUpc09UnFfw5dHKX5l6TRV8d6xdaP4q0LUtE8WW2nvJNenKW7CCDeHu7eRQ0O6NQGlRwo+U+Uckm3D6xJxqJqdt+mi6rpp1v8AIxjiXlVGNbCVI1MO5JKO8vela0JJ2lZvSLjfdc+iMKJSPgzdjH/Mz2//AKSS1iv91f8AiX5M9B/8juP/AF6f/pcSv8P41f8A4SN1CG4i8PXjQFuoJ2rJj38oy/hmlh/t9+V/191zXNpNewT2dSN/xa/8msO8S6VqV14X8D31rZzTQz6fPYRtGhbdcrf3LmIY/j2yxnHo4qqkZOnTaXS3zu9PxROCr04YvF05ySakpO/8rpwV/S8Wr+R3GsSWemal8QNTuNG0zUL/AETTtItohe26XC2t0oggl+U5BZGDAqcqSuGDLlT1ztGVSTSbSjvrZ6L+vxPBw6nXpYKlGcowqSqt8ra5ovmktd7NWd1Z2d007Mx4YNN1u5tdautE0yK41HwVqV7cJb2ccUBuYWu4UmSJQEjbbBGfkAG4FgASazSjNqTS1i3t1V1t8jslOrhYyoQnJqNenFXk2+WShJpybu1eTWremmyOgW5i8W+IPA+j69Y2E1qPDJ1GKC00G3aa6uYo7oxwqIhE8ilkH7nzFV2GPvHNbpqtOnGaVuW+iWrV9NLfdc85weAw+LrYeTUva8rbqStGMnC7fNzJNJ/Hytpa7I4nxzrvhDWfDtr/AGbHcXGppettvR4Zs9HiMGwb4itrKySMGKMCVDAMckggDmrzpTguXe+/Ko/kz3MrwuMw2Jl7Wyhy/D7WdV3vo7zimk1db2dlpub+i2HgPWLLwFo3ifSdUub+40W4+xGLVY7a1ml/tK9MVvKphZ1DuCpkVxjevAwWraCpTVOM072dtbL4nZPTr3uefiauPw88ZWws4qCnHmvBykl7KneUfeSfKteVxez1exNHfaJZ+GZfHfiANaaxr+vX/wDaki+EbTVktZwwcW228mVYCd7uAFLsM/NhMVSlBQ9rPRybv7qdvLV6GUqVepilgMP71OnThyL206bktua9OLctkt7LtqS6XaaQq3GueC9M8K6dZ3HieaG4TxfDZh47RI4W8qOK5dsIjSS71iJmw0I3MeacYxV50kkub7VttO/brbXYivVrNxoY2VSUlSTXsXPWTcldyglrJJcrklC6k7JDNM0zwf40vo7mezsl07UfHLWkMkNpFZtJZ+QfJgxEqCMPhAcAfMxbrzRGNOs7vZyt20toi61fGZbBxjJ88aF3duVpc3vS95u9tXrfRW2OduLy78U+GvGE/iHwnpOnSaCLd7WSy0qKwazuXukiNo3lqrSbozMcSl3H2fII+fOTbqwnzxSt2VrO+3579j0qdOOBxWGjh60pKpzXUpufNFQb51dtKz5V7tk+bba3TeKDpF34o8f+DIPCuh2WmaRYXtzZ/ZtPiSeO4jlRxJ5+3zcHLL5YYRhTgKMDG1Tlc6lNRSST6frv8tjzMD7anhMHjZVZynOUU7ybTi01blvy9nzW5m9W3dkWl6TpY0C88J6tBpFxeR+GLjVTbaZ4eWZrcCz+1Q3FxqTss0cjMY8iPzISGCcBsBRjHkdOVr8t9F5XTct/uuuhVfEVXiI4uk5KLqxheVRq/v8AJKMaSTi0lfWXLO6ctbXdqLT9FuLyy1XVlklk0fwBY3ttEmlJqJDb1R5fs8kiRyCNHdyHJUAFyCEIqlGLalLpBPa/4abGMq1eEJ0qOiniJxb53Do2lzJSa5mktFd7JptM4L4hat4W1eHSJ9Ct7j7YIpReXTaHb6THcpv/AHRWC3kePK4kUsu3O0ZBIJPJiJU52cd/RL8E7H0WT4fF4d1I4hrlurL2kqjTtreU4qWujSd7a9GkeleH2k0L4nr4H0Pwxpb6JbaNPNBeDTY5LmaJrFpBe/awPNIdm7P5WG2hcYrtp+5X9lGK5bb2123vv+h8vjEsVlf16vVl7RzSceZqKamlycl+XRLtzXV2zMsR4A8KaL4Ut9Qtrq9stcsEubtI/CdpftfyuxSaKK9kuElidD+7AhCbCoOGYktEfZUowT1TX8qd++t7rtpsdVV5jj6+IlTajKnJpXrThypaxbpqDjJP4m5t8ydtEkly/wAJn0qPVvFL3Vvd3Gnr4b1EtFHMsMzxYXgOVdVbHfaw9qwwripTvtZnrZ+qzo4dRaU/aw1s2r69LptfNeonhhfDE8viHXfDPhm4kn0bRDdWlhq0sepAzfaI0luCqwxo6xwyM+x0ZQVLtuVStFPkfNKC2Wz1677LZDxzxUVRoYqqrVJ2coJ09OVtR1lJpykkrpp68qs2mdJ4Ws9K8Sr4b8R+JvDWlC5u/wC3bd7eHT1tINRtoLAukuyELGjJKzJvjVSSo53Rk1tSjGpyznFXfN0tdJeXn2/Q8zH1K2CdfDYWrLlj7F3cuZwlKpZq8rtpxs7SbS/wySMq28TFPh5qfjE+G/DL6tLr0FlFK2h2pjt4jbuxCQ+X5XOwD5lbqT97DDNVP3Lqcqve2y7dtjrngr5lTwXtans1TcmvaTu3zJayvzdejXbbR6+syaLdeIfEnhKDwlodppw8Oy6tH5NkgnjuzaJd+Ys5BkVQx2CNWWPYANuck6T5XOVNRSVr7dbX33+W1jjwyrww1DGSrTlP2ig7ydnHndOzj8LdteZpy5tb7JJpek6WugXnhPVodInvI/DFxqhttM8PLM1uBZ/aobi41J2WaORmMeRH5kJDBOA2ARjHkdOVr8t9F5XTct/uuuhNfEVniI4uk5KLqxheVRq/v8koxpJOLSV9Zcs7py1td07XXLrXdT+FGh6rpujS2V59lMyLo1pG0ijVrmMqXSINsKr8y52sSzMCxJMqbm6UZJWdui/mfkbTw0cLSzGvSlNSjzW9+bt+5g72cmrp7O10rJNJJGZaXd34X8IeFbrw/wCEdJ1J9cknN5c3ulxX7T3KXDxrZKJFYx4jET4j2u3n9eFxCbp04OEU791fW+3/AA3c7J04Y7GYiGJrSh7NKyjNwtFxTc3Zq/vXXvXiuXbVm/4ltdB8A6L4mn8OaFo9xPbeJ4bG2lv7SO9NkrWzvLColDK+1laP94G6E43gMNKqhQhJwS+K2uttPP7tfzODBVMRm1fDxxNSSTpOTUW4c1pJJvls1de97rXb4bp8J43sEvPGUcOkadb2r6ta6bdC2gAjhW4urSGV1QE7UQyStheFUEAYArkrR5qlore33tJnv5ZVdPBOVaTag6iu9XaE5RV+rdkrvdvXc7rxNpujT+CvF9hLBpc2oeFZbSPdpXh5bW1spDceT5S3rEXNwSpcMJ0yWjZgzbdzddSMXSmtLxtsrJa233fzPAwVatHHYaonJQrKXx1HKUly813TScIWdrcj0TSaV7Lk7SWWD4N3E8EjxyR+KrZ0dCQysLWUggjoRXOnbDXX8y/Jnr1IqedKMldOlL/0uJteFgNU8H+Gl1IC7F34+AuBP+887dFBu37s7s5Oc9c1rR96nHm6z/yOHHfuMbX9l7vLh9LaWs5Wtba3Ql1nU7PULbxxDH4Y0CzXwvd28+k/ZtLgVoil4sJWRipadXVyWWUuuQMADiqnJSU/dS5bW0Xe3z+Znh6FSlLCSdWcvbJqd5y1vDm0V7Raa0cUnbq3qbvxL1SePW/HPiiDRdGvdT0nUrGwjMuiW8qWlpKkjPO6eX5cjNIkcXmSq5UPgEFkI1xEnzVJpJtNLZaLv+l2efk1CLoYTCynKMJxnLSck5Si0lFO90km5csWr2vsnenpNnpKsnivUvC2kf2lceC7rV59Ok08JbefHc7ILkQ8KgkRVbYgVSMkALIBUxUf4koq/K3a2m+jt5/1udFepWaeEpVZcirxgpKV5Wcbyjzbvlbau7vo3eJXtvEMGneF/CGtSeFfDM97rmqXa30smi2p8yFJIgIlQJ5cYIc8ooYYG0rlsypqMIS5Vdt30Xkazwkq2LxNBVqijThHlSnPRtS1bvdvTZtp9U9LVPE50u8sPiBoMfh3SbS38LXMQ0uS3tES4jCXYt28yfHmzb1cswkZgGA2hQAAqnK1UjZe7t33tvu/mbYL2tOpg8Q6kpSrJ86bbi7w5laPwxs1ZcqTtu27t6+qaJpn/CMeL/Dl/Bpcmo+HNNjkkTSfDaxQafcJcRx7TqMhFxK7DfuDqyNuJRyFBrSUI8k4O14rpHbX+bd/l2Zw0MVV+tYbE03JQqya9+q25pxbv7JXhFLSzTUlZc0dWZuvate+IPFlvY6xpekG2Hg830Ji0a1ty0g0AsG3xxqzBZFO0ZKoUAUDaAM5ydSolJL4b7JfY9P+GOnCUI4TCSqUZy5vbcrvOctPrFrWcmk2t3vJPW93dbGF9Jk8FeHNA8F6VrVh4js4prqS402O4m1CaVik8aXBXzIfKxsAhZChXcfmJJEuXkhCKal5Xv313VvKxVWSxCxWJxFeVOdKTSSk4qCSvFuN+WXNu+dSTTstFYrXtzo/gPw8JvD+m6HqrP4m1ezg1HULCG9aSzhWzMagODGQ28kttJGTsKBn3TJwoQvBJ+81dq+it8v60sa0oV81xFsRKcP3VKTjGThaUnUvs1LS1rXs/tJ2VsrxPZ3+ifFu/wBP8A6XOLyz1dpdNt7WDznR1feipGAdwUgYBB4HOazqp08Q40VqnodeBqU8Tk8KmYTXLKFpNuyaas23dWv8i3aaB4R8bPd6odO1DwqdLubX+2IzJ5tiqTXMUDiJnAe2Zd7uI5DLlUf5l2YNxhTrXlZxta/bV207emv4GNTF4zLFGlzRrc6lydJ+7GUlzJaTTsk5R5LNrR82lrUZ9QuPHbeDLn4f6RZ6dpet20Hlx6QqTWcKziNRLMAJJRIpAJnZwxYEYJFVJt1fZuCSTXTbXv1+dzCjGEMAsbDESlOdOTu5tqTcW3aO0eV7cija1mbt1B4P8IaDdawGNtJe+IdQs55o/Clnq8duImHlW+LmVI4coxcBVLMO+ExWrVOlBy7tr4U/lq9Dz4TxuYYiNHdRpwkk606Td1rL3Ity1Vnd2T6XZlarqnh3QvCGr+IvCPhOwRrjxRLa2raxpUM81nCYEdohFJ5iABgVAfftBPO75qiUoQpudOP2uq20+f6nXQo4rFYylhsZWlpSTfJOSUnzNJ3XK9tW1y3floamr6o3hvSviFD4f0jSLe2d9FvxBJpVtcpE1zEHkCiWNsIGf5V6Jn5QCebnL2caigl9l7J7+py0KH12rgniJycv3sbqcot8jsvha1stXvLrcPDd0vhyeeTSdO0yMz/Dg3cvm6bbzCSYKTuYSIwOf4geGwN2cCim/Zv3Uvg7IMZD65FKtKTtibK0pKy7KzW3Tt0sZlno+mztZa8nhywvLyx8Ftrcdp9nRIZ7pb51aWSNQFkEcReQoQVKwhSCoIqIwTtK12o3+d/0WvyOqpiKkFKh7SUYyr+zvdtqLpppJu7XNK0b7pyunfU0PDQt/FM/w9v9d8KaPG2o6xrFozQaRFbx6hGlvbeUTGiCN9sjug2qBkH+LcTVO1V03KK1b6Wvovkc2NcsDHG08PWl7sKT1m5ODcp31bcldJN3e3lZHPfD/wAK6VrPhvS38QWQgs9S8Y6fp5vmhwWhaKXzI1k44J2ZwwAJUnpWVClGcFzrRySv956Wa5hWw+JqLDyvKFGcuW/W8bNrXztprqkS+Nta8H3Oh6vpTaddjVLa6jitU/4Q+00f+zpVdhJDLJDO8j5QOu2UM25AdwIYkrSpuLjbX/Co2+53+8WWYbGwr0qqkvZtNv8AfTq86aVmlKCitbO8bKztba1rwyPCPhb4faP4lupGM2p3txHfTN4Vs9ZjV4mGy2LXMyCAmM78Iodg+SxCqFqmqdKkpvq9fdUvlq9DLG/XMdmNXCw2hGLivazpOz3l7kXza6auyta1271fF+vx2/gRNO8M6NBbaG3iHWLaJL7R7Zru3jMdo6I0rI8iSfM43eYX2oFLEIMRWqJUrQXu3e6V+nXf8b/ca5dhHPMHUxU26vs6TfLOXK3eom1FNRa2duW123ZOTvzHw4/5GG7/AOwDrn/pruqww3xv0l/6Sz1M5/3aP/Xyl/6dgdZ4YTwr4c+HFh4luZ5I7rUtRuLa6uh4Vs9aWExqpjg/0qVUhJVmfhSz8/NhMV1UvZ06Km9239lS+Wr0PHxzxeMzOeFgvdjGLS9rOle97y9yLcrNW1dl2u7jdfu9H8OaJP4q8B+GbcQal4gvLSZ9Y0eG5bT0jjheO1Ec3mxx7jJMwPLlYwu75H3KbjTj7SlHdvdXttprdd/P8R4SnXxldYTH1XeNOLXJOUedtyTnePLJ2tFdI3d7axtDJ4mu/DPgaylXwpokd7N4n1kPBf6aLlbMCLTy8CQ3G5VGcKSymQBAAy5bcvaOnSXuq/NLdXt8Oln/AMOaxwUMbj5p1puKpUtYy5ebWraTlGzffRqLvdp6W2vFMWkeCNM8W3uieG9Ge4h8XCys5L2wiuhaQNDI5REkBRh8u0B1YAHIG4BhpVUaMZuMV8VtVe2hw4GVbM6uGhXqy5XR5pKMnHmakldtNNd9Gm9trp5Oq6ZolyPGF8dLsbITaNoeojyrcbLSW6NnJO0K/wAC5lkwq4AU7RxxUShB87tbSL9L2vY66FevD6tDmcrTqx1eslD2ijzPq/dWr3er1NiSIDxh438Dv4L0aPSfD+kau9kBpEXnwJDAwgumudvmyFwUYM7shMoZQP3e3S37ydLlVknbTstHff8ATX0OFTf1PCY5V5e0qTp83vuzcpLmhyX5VbVWSUkotNv3r09I8OWGoeP/AIcWlroEFxbXmi2lzeRJaBkmw8olkkUDDY2EMx/u89KmFOMqtJJbpX/E3r42pRy/HTnUalGclF31WkbJa6b6JdyTQX8HeF/C3hK4u4pZjraSz3WPB1rqgvJVuWja2We4nV4mVFjG2IKw8wPuO9cEPZ04Qb6/3U767Xb/AC9ScUsbjsXiYwaXs7Jfvp0+VOKalyxg0023rJtaONtHfl9YbSJfh5czaXBLHaDxVOdNWcAyx27QDcpOTzhYN3JGQK56nL7F8u3Np93/AAx62GVaOYxjVd5eyXNbZyUtP/brF+1u7vwv4Q8K3Xh7wlpOpvrsk5vLm90uK/ae5S4aNbJRIrGPEYifEe128/OeFxcW6VODhFO+91fW+33dtdTCpThjsZiIYmtKCppcqjNwtFxT53Zq/vXXvXiuXbVm94mtdB8A6L4mn8O6Fo9zPbeJ4bG2lv7SO9NkrWzvLColDK+1laP94G6E43gMNqkYUIycEvitrrbTbX7tfzPPwVTEZtXw8cTUkk6Tk1FuHNaSSb5bNXXve612+G6bzrkmiaR45m0XSNFt1utM0LVXt20m2uIkluUtnl2rLGwWPfKdqfdTI2gcUc/JGpypbRey627k/VViq2EjXnN2nWhfnkm1BzUbuLV5WWr3lre5x3wuhtSfFOoXGg2WrSaZoEl9bw3cBljSWO5tyJCoIztBYnsV3BgVLA8+GS99tXsr/ij2c9lP/Z6cajgp1FFtOzs4z0v56W6p2as0muu8OWFj4q03RPFGteGdLbW1j1l7Cwt9MW2h1n7LDHJAWghCI+2V5lOxR5nl7Dkq1dFOMaqjOUVze9ZWte22i87+ux42MrVMBVq4ShVl7K9Lmk5OTp87alaUrtXiovVvlvzK10VPB/2bxevhvXfE3h3SEdPGmmaYk1vpsFrDeW0m5riF4YUWJ9m2Ikld2J8MSNoE0kqvLKcV8SWyV11Vlppp95vmHPl/t8Phakv4FSVnKUnGSsoyUpNyXNeWl7e7dK978tpuhyw/DnxRqV/o7pLbanp9pFcTW+GikxP5sSsRlW+5uUc/dz2rnjTtRnJrqv1uetWxSlmWHpU56OE20nuvd5Xbqt7P1sXfjJd20PjbVvDemaLpem6dpd9MkEdpZRxuSzZYvIBvYZJwpYqgwFCgAU8Y0qrhFJJPojHhynKWBp4mrOU5zirtybXlZXsvNpXe8m2dpqd5osPjLWvCz+CfDj6Xpvh7+0Y4v7ORJJLqOzjuRI8yYmwWG1kV1QqTxuJY9UnFVZU+VWSvt1tffc8OjTrywVLFqvPnnU5b8zaUXNwsou8dFqm02n1tZGb4fh0zxRfeBda1TQtJ+030urWl4tvp8FvBcLDGHjZoY0WPcPNIyFydq5yRUwUarpykld3volt5bHRjJVcDTxlClUlyxVNxvKTa5nZ2k25Wdtr9WUbC0h1bwhH4e03StK06/h0aa9ubTVtF2zXqKJJvtttfqpkXCKDtdoosKADIGYVMUpU+SKSdr6rfrdPf77L1N61SWHxjxNWcpQc1FOE9It2jyTpt8u73ipT1b92yYnjGCHVPDOoto+kaTp0OhR2v23S7nRGtNU0uQMsLD7SqAXKszjPnSeYcsfKXZuoqpSg+VJWtdWs1036/N38gy6cqGKh7acpOpzcs1PmpzVnL4G/caS+xHlWi53exf8UJD4MtfFOteHPDOkzTnxdf6bNNc6dBdRadbIQ0EaQyo0aeYTKA23IEGFIyc1USoqcoRXxNbJ2XTR6a/oYYFyzKeHoYmrJL2MJJKUoucnpJuUWpPl00v9q76Fu/0/RPDtr4o19PCmkrqa6HpOoPYXVoJItNvriVQ4WJ87eGEgjbKjcFZSg21Uowpqc+VXsna2zf9XsZUqtfGTw+HdaXJ7SpHmTs5wina8lvtbmWul01LUx4LvSm1DRvF2peHLOAX/h8y315a6JFcWdhcfbZrVLt7LCwEFIkQrgLvk8wKzgK2ScbqpKO61drpatXtt/wddztnTrKnVwdKo3y1LRi5uMpR5IzcFU1no5Np6vlXK2o3ax9a0290/4i6FNeJoxF+2n3kM+kQNBbXMblcSrEyoYyxByvloM5KqFIJznFxrRbtrZ6aL7tPyR2YatCrltZQ5vd54tTack1fRyTd7dHzSfRu6Z101qmla74w8R3s2mW0Fx4nurCGV9Cj1i9mm81m8mG3n/cAYZWZmKvxhCfmU9DXJKc3bWTW3M/RJ6f1oePGo69DDYampNqlGTXtHSglZLmlKPv9GkkmusktGuI+K+k2Oh/EfXdM0yz+yW0dyGS38vy/K3orlQmTsALEbcnGMZOK5MXBU60oxVkfQ8P4ipisso1asuaTW973s2r367b9dzllrnPbHUDCgAoAKACgAoAKACgAoAKACgAoAKACgAoAKACgAoAKAHRoZGCigmT5VcfO68RIMBf502TBP4mRUjQKACgAoAKACgAoAKACgAoAKAJ0xDDvON7dKexk/flboQUjUKACgAoAKACgAoAKACgAoAKACgAoAKACgAoAKACgAoAKACgAoAKACgAoAKACgAoAKAJbdNz5PReaEZ1HZWGzP5jk9ugoZUVyqwygoKACgAoAKACgAoAKACgAoA72vhDwQoAQj0pplJjaoYUAIR6UAJQA5EMhwPxNVHUTfKTsqTDAblTWjtIyTcQSFUOSck9KErDcmytMGEhLDFTLc0ja2gRyeW2ex60RdmDVxZUH+sT7pqpd0EZdGR0jQCM0ANIxVXASmBJHKUG1huU9qalYhxvsDwBhvhOR6U2uqEpW0kQ57GkmaCqzIdymqTE1cmZVnXenDDqKprm1RCbg7MrlfwqDVMbQMVXZDlTimm1sDSe5KJY34lQfWtFJPcjla2EMG4bo2BFHL2DntuRMhU4IwanY0UrjKdx2uBGaYhVidz8o49aaVyW0tyXEVv1O5v5VWkSNZiCZH5eMZ9aan3K5WtmJtt2wAStV7rHeSE+z7h8rhqXL2Hz90Ma2lB4AP40crHzoYYpAcbG/KlZj5kNIIODQUmFNMZMSwt1IJ69qroZpLnZXIxSNGhKCQIzTTGmN5FMY/Y56xt+VMLoX7PL/d/Wrsxc6FFu38TACixPOugeXAMbpM/SjQalLogEsCH5UPXrindDtJk7qHUqe9MhOzuUWUqSrDBFK5uncSmAqoXOFHNAm+XUskBB6ACtTHcjWFdxckNnkelJLW5Tk7WFeZEOOSfahtISi2MW6Q/eBX9aakNwfQfLEsq5BGexptXCMnEiECoN0rUuVLc053L4QadVGI1/wocrbAoN7kDs7nLMTSv3LSS2GUxhTuAVQBQA9JCvB+ZfSqUrEuN9hJIgBvjOV/lQ11QlLoyIjNSaXG8igdxwOapMYDKncpwRTE1clEqSjZMMEdDTvchxcdURywNH7j1o2KjJMiIxTuUIelAD7O9vdOu4dQ028ntLq3cSQzwSGOSNh0ZWHIPuKuE3BqUXZozq0qdeDp1YqUXumrp+qNLVvHPjjXI4Ydb8Y67qEdvKJ4VutRmlWOUAgOoZjhgCcEc8mtp4mtU0nNv1bOKhlOBwrboUIRbVnaMVddnZbeRJeePvGeq3Npd6t4v1u6uLGTzbWebUJnkgf+8jFsofcYqnia02nKTbW2rM6eT4KhGUKNGCUtGlGKTXZ6a/Moa5quu+I7oalret32q3IQRia9uXmkCDOF3OScAk8e5qKlSdV805NvzOjC4fD4OHsqEFBb2iklf0Q628XeL9P0iXw7Z+KNXttLmV1ksYr2VLdw/3g0YO0g98jmnGtVjHkjJ27XdvuFPLcHWrLEzpRdRWtJxTem2tr6dDMN5e/Yv7N+1z/ZDL5/2fzD5fmYxv29N2OM9cVHNK3LfQ6fZQ9p7XlXNa17a27X7E0uua1PAbWfWL6SE26Whje4cqYEbckWCcbFYbgvQHkVbqTas35b9CI4WhCXPGCTu3ey3as36taN7tEEN5d28E9rb3c8UN0qpPGkhVZVDBgGA4YBgCAe4BpJyiml1NJUoTlGUkm47PtpbTtpp6GlJ4z8Yy6MPDk3ivV5NIVVQWD3sjWwVSCoERbbgEAjjgitHXquHI5O3a7t9xyrLMFGv9ZVGKqfzcq5td9bX/ABKi6pcvZHTZbmYWrSiYwiQ+WZACA+3puAJGeuCannbXK9jf2EVP2sUua1r9bdr9ixoN+2iavb6rCi3MUZZJ4GIAmhdSksRJBxvRmXOMjdkc1VOXs5KW/wDWpni6X1qjKjLRvZ9mndP5NJ+dh2keLvFnhc3EXhjxNrOjRXDBnSzv5Id+M7d2wqGIBPOPWnCtUpX9nJr0YsRl2Dx/K8VSjUa/minbva97GZDe3tvb3FpBeTRwXYVZ4kkKpKFO5Q4HDYIBGehGahSaTSe51So05yU5JNrZ9VfR27aDk1TVIVRYtSu0WO3e0QLMwCwOWLxDnhGLuSvQlmz1NUpy7kSw9KV24rVp7LdWs/VWVnurInHifxKulQaCviPVBplrKJ4LIXkggilBLB1jztVsknIGck1ftanLyczt2uZPAYZ1niHSjztWcrK7W1m92vIfrvi3xX4nWJfEnijV9WEBJiF9eyzhCeu3exx+FFStUq/HJv1dwwuXYTA3eGpRhfflilf7kZk9zc3EcENxcSyR2sZigV3LCJCzOVUH7o3O7YHGWJ6k1F27XZ0xpwg24pJt3fm7JXffRJeiSNSx8b+NNLv7zVdM8Ya3Z3uoHdd3MGoTRy3ByTmR1YFzknqT1rWNerFuUZO731OKrleCr040atGEox2Timl6Jqy+R1Xhz4iQ2nh+Owl8beLvDOpLeXFzeX2iRiZ9UMu0q07G4hfchD4yXBDkjadxbpp4hKFnKUXd3a6+uq/U8jGZPKpiHUVCnVhaKjGbsoWv8K5Jqz0vZR26q1uc8beMLrxZrV1dxXGoLYymArFdXPmvK8UCQ+fKQArTOE3O+MkseTWNes6sm9bf5K135np5Zl0cBQjBpcyvqlZJOTlyx3air2SvskU9Z8WeKvEcFvbeIPE+rapDaZ+zx3t7JOsWQAdgckLwAOPQVM61Sokpybt3Z04bL8Jg5OWHpRg5buMUr+tlqVZNZ1mW7ur6TVr1rm+RkupmuHLzq33g7ZywOBkHOannk23fc1WGoxhGmoLljsrKyttZdLeRdbxr40bSY9BbxfrR0yJDFHZG/lMCIVKlRHu2gFWYYx0YjvV+3q8vJzO3a5gsswSrPEKjDnevNyq9973tfdJlWLxB4ggurG+h13UI7nTIxFYzJcuHtUBJCxMDlACzEBcDLH1NT7Waaae23kayweHlCdOVOLjPWSsrSfdrrst+w7W/EfiLxLcJd+I9e1HVZ412JLe3Tzuq+gLkkD2onUnUd5tv1HhcFhsFFww1OME+kUkvwLcHjrxxa6XHolr4z12HToQVjs49RmWBAc5AQNtHU9u5qlXqqPKpO3qYTyrAzquvKjBze8nGN/vtci0jxj4v8P2U2maD4r1nTbO4YtNb2l9LDFIxAUllRgCSABz2FKNapBcsJNL1KxGW4PF1FVxFGM5LZuKbXXRtXM+0vr2x837FeT2/nxNBL5UhTzI2+8jYPKnuDwahScdmdU6NOrb2kU7O6utmtmvPzHWGoahpN7DqOl3s9nd27b4bi3kaOSNvVWXBB9xRGTg+aLswq0KeIg6VWKlF7pq6fqmXL3xT4o1LVP7b1HxHql1qPlGH7XNeSvP5ZUqU3k7tpVmGM4wSO9VKrUlLmcnfvcwpZfhKNL2FOlFQvflUUle972ta90n6lH7deiyOmi8mFo0onNv5h8syAEB9vTdgkZ64JqeZ25b6HR7Gnz+1sua1r9bdr9vIlbWNXa5kvG1W8NxND9mklM7b3i2bPLJzkrsAXb0wMdKfPK97mf1aioqCgrJ3SsrJ3vf1vrfvqXm8beM20mPQW8X62dMiQxR2Rv5fIRCpUqI920AqzDGOjEd6v29Tl5OZ27XOdZZglWeIVGHO9eblV773va+6TI7bxd4sstNh0az8UavBYW8y3MNrHeyLDHMrblkVAdoYNyGAznmkq1RR5VJ2Knl+EqVXWnSi5tWbcVdq1rN2va2luw3RPFXijw0txH4c8SarpS3gUXC2V5JAJgudofYRuxubGemT60oValO/JJq/ZlYnL8JjXF4mlGfLtzRTt6XvbZFMXt6LI6aLuYWjSic2/mN5ZkAID7em4AkZ64JqeZ25b6G/safP7Wy5rWvbW3a/byEuLm6u5BLdXMkzqiRBpGLEIihUXJ7KqqoHYAAcCk23uVCnCmrQVlq9O7d2/m9X5mnq3jPxjr0KW+u+LNY1GKOMwol3fSzKsZZGKgMxABaOM46ZRT2FaTrVKitOTfzOTD5ZgsJJyoUYxbd9Ipa6q+i3s2vm+5nRajqEFlcadBf3EdpdtG88CSkRysmdhdQcMV3NgnpuOOtQpNJxT0Z0yoUpzjVlFOUb2dtVfez6Xsr97DoNW1S2hht7bU7qKK3uPtcKJMyrHPgDzVAOA+FHzDngelNTklZMU8PRm3KUU21Z6LVdn5eWw4XerOLoG+uQL85u8zN+/wDm3/vOfm+YBuc8jNHNLXXch06K5fdXu7abaW07aaadNC3beIfFmn6u/iCx8R6pBqkgIe+hvJEuGBGCDICGOQPWqVSpGXOpO/e5jPB4OtRWHqU4uC+y4px+61iM61r11fXmq3utahLc3yNHeTyXLtJcocblkYnLg4GQc5wKOebbk29dylhcPThGjCCUY6xSSsn3S6fIrTapqEsdvbm+uTBZsz20ZlbbCzEFmQZwpJUEkdcD0qXOTsr7G0cPTi5S5VeW7tvba/ewj6rqkhvGk1K6Y6id14WmYm4O/fmTn5/mAbnPIz1o55a677gsPSXLaK934dFppbTtppp00NS68ZeONV05NJ1DxhrdzYRxiFLafUJXhWMAAKELEBcAcYxwK0darJcrk7epyQy7AUKjrU6MFNu91FJ373tuI/ivxJ/Z1vo8/inV5bGzV0t7Q3shhhV1ZHCJu2qCjupA6hmHQmj20+XlcnZeY45fhnVlWjSipStd8qu7NNXdruzSa80n0I7Lxj4p0zS7nQ9J8Q6nY6be7hc2lvdyRwzBl2tvRSFbKgA5HTikq9SMXGLaTLqZbhK9WNetTjKcdm4ptWd1ZvVa6ma13dyW0dk9zK1vFI8scRclEdwodgvQFgiAnqdq56Cs7tqx1KlBTc0tWkr9bK9l6K7t6vuLeXl5qFzJe393Nc3Ezb5JZnLu7epY8k/Whycnd7hTpQoxUKaSS2S0SNDXPGfjDxPBFbeJPFesarDA2+KO9vpZ1RsYyodiAccZFXOtUqK05N+rOXDZZgsFJzwtGMG93GKV/uSLD+M/GL6Xa6beeLdams7Exm0tZL+VorcoP3exC21NuOMAY7YqvbVOVJydltqzFZbglVlVhRgpSvd8qu773dru/W+5W0rxj4u0K7ur/Q/FWr6dc3p3XM1peyQvOck5dlILcknn1NTGtUg24yab8zavluDxUI069KMox2Timl6XWhTudW1a9ilgu9Tu54prhruRJJmZXnYYaVgTy5HVjyfWpc5PRs3hhqNNqUIpNKyslol09PLYt2Hi3xXpOoSavpfibVrK+lhFtJdW97JHM8QCgRl1IJUBEG3OPlX0FVGtUi+aMmn6mNbLsJXpqjVpRlBO6Timr662atfV6+bKw1rWgfl1e+ybX7DxcP8A8e//ADx6/c/2entU88u/l8jR4Wh/It+bZfF/N6+e5Yh13W9Nms7yy1q+hvLFBHaTxXDrJbqCTiNgcoMs3Ax94+tWqko2aeqMpYShXjKE4JxlumlZvzXXZb9kamt+PNY17QtIj1PXNWvdb03U7y9+33Vy0kgSSO1WIJIzF8q1u57YyuDycXPESnFXbck27/db8jkwuU0cLiKrpU4xpTjGPKkkrpzbukraqS9dbmTrPinxR4jcyeIfEmqaozBAWvLySckJv2cuT93zJMem9sdTWc61Sp8cm/U7MNgMLg1bDUow3+GKW9r7LrZX72XYm1Pxn4x1vT49J1rxbrN/Yw7fLtbq/lliTaMLhGYgYHAwKJVqk1yyk2vUmhlmCw1R1qFGMZPdqKT+9K5HoXivxT4XaZvDPiXVdINyFExsLyS3MgXO3dsIzjJxnpk0oValL4JNejsXisvwmOssVSjO23NFSt6XuLbeKvFNnaX9jaeJNVgttULNfQx3kipdFs5Mqg4fOTndnrQqtRJpSdnvruE8vwlScKk6UXKHwtxV4+jtp8jPtru6s5DNaXUsDtG8RaNypKOpR1yOzKzKR0IJB4NSm1qjpnShUXLNXWj17p3T9U0muz1L2h+KfE/hh5pfDPiPVNIe4AWVrC8ktzIB0DFCMgZPX1qoVZ0vgk16OxzYvAYXHJLFUozS25op29Lpj9L8YeLtDvbrUtF8Vaxp93fEtdT2t9LFJOSSSXZWBY5JPOeTTjWqQblGTTfmRXy7B4qEaVelGUY7JxTS9E1p8ild6pqeoKEv9RurlRK84E0zOBI4UO/J+8wRAT1IRc9BUOUpbs6KWHpUnenFLRLRW0V7L0V3Zeb7j7vWtZv45or7Vry5S4nF1Mss7OJJsEeYwJ5fBI3HnBNNzlLdhTwtCk06cEmlZWSVl2Xl5DH1bVZEmjfU7tkuIooJlMzESRRhRGjDPKqETaDwNq46Cjnl3D6vSi01FaNtaLRu92vN3d31u7nU+G/iTrthaXOka/4g1u+0r+yL2xs7Frp5YIJZbZ4Y2WN22qF3kZAyFJwD0rop4mUU4zk2rNJfKx5GNyWhVnGth6cI1OeMpSsk2lJSeqV3e3Xd7mHa+MfF9hpaaHY+K9Yt9NjlWdLOK+lSBZFcOriMNtDBwGBxkEA9ayVapGPKpO3qd88uwdWq686MXNq3M4puzVrXte1tPTQNE8YeLvDUE1t4c8VaxpUNwd00djfSwLIcYywRgDx60oVqlNWhJr0YYnLsHjZKWJpRm1s5RTt6XQzVNcbUNN07S0haOKxEsshaQO09zK2ZJicAglViXBJwIwc5JpTnzRUe35vqXQwio1Z1W7uVkulopaR67Nt3039BdE8V+KPDS3CeHPEmq6Ut4FFwLK8kgEwXO0PsI3Y3NjPTJ9aIValO/JJq/ZhicBhMa4vE0oz5duaKdvS602RRF9eiyOmi8nFo0onNv5h8syAEB9vTdgkZ64JqeZ25b6G/sabn7Wy5rWvbW3a/byLum+KvE+jX/wDauj+I9Usb3yFtftNteSRS+Sqqqx71IOwBEAXOAFUdhVRqzg+aMmn6mFfL8Liafsq1KMo3vZxTV3dt2el229fNmp4K8ZTeFJNevo7zUIdQ1LS3tbW6tZCskU5uIZA5fcGXiNuRk5I+taUazpczu7tfjdHHmeWrHqjTai4Qndp7Ncsla1muq0eljH1DxH4i1bVE1zVdf1G91GMoUvLi6eSdSn3SJGJYY7c8VnKrOcuaTbfc7KODw2HpOhRpxjB391JJa76LTXqLrniXxH4nuI7rxL4g1LVpoU8uOS+u5J2Rc52guSQMknFE6s6rvNt+oYXBYbBRcMLTjBPW0Ul+VixrPjPxh4ij8nxB4s1nU4+Plvb+WccEkcOx6ZOPqac61SppOTfqycNlmCwb5sPRjB/3YpfkjNvL281G6lvtRvJ7q5nYvLNNIXd2PUsxJJPuaiUnJ3k7s6qVKnRgqdOKUVskrJfInfWtYkupb6TV717meE28szXDF5IimwozZyV2ALg8Y46U+eTd76kLC0FBU1Bcqd0rKyd73S731v31G2+s6xZi3Fpqt5ALNpHt/LnZfJZwA5TB+UsAAcdcDNCnJWs9hTwtGpzc8E+a17pa22v3t07FqPxd4sh0NvDMPijVk0d87tPW9kFs2W3HMWdpy3PTrzVKtUUeRSdu19DGWX4SVf606UXU/m5Vzdt7X203JLjxR4p1fTLbRdW8TareaXYbDbWdxeSSQQ7VKrsRiVXapIGBwDjpT9rUmlGUm0uhMMDhMPVlXo0oxnK95KKTd3d3aV3d/iMsvF3inStWuNc0jxLqtjqF2HWe7trySKeUMwZg7qQzZYBjk8kA0lWqRk5xk035lVMuwlejHD1qUZQjaycU0rKysnorLReRTfVtVk+279Tu2/tJt95mdj9pbdvzJz853fNznnnrU88tdd9/M3WGpLltFe58Oi00tp20006FjTPEXiLR7q2vtI13UbK5somgtpra6kieGNizMiMpBVSXckDglmPc041JwacW00RWwOGxEJU61OMoyd2mk02rJNp7uyX3IS7vdT1zUJdX1rULm+u5SGlubqZpZZCBgFnYknAA6nsKTlKcuaTux06FLC01RoRUYrZJJJeiRoW3jrxxY319qOn+MdctbnUiDeTQ6hMklzjODIwbLkbj94nqatYiqm5KTTfmc88owFWnClUowcYfCnFNL0VtPkZNzdXd9O11fXU1xO4AaSVy7HAAGSeeAAPoKzbcndnfTpQpR5KaSXZaIaBSNRaACgAoAKACgAoAKACgAoAKACgAoAKACgAoAKACgAoAKAJwBBFuP326e1PYyfvyt0IKRqFABQAUAFABQAUAFABQAUAFAEkEe9+RwOTQiJy5UJNJ5j5HQcChhCPKhlBYUAFABQAUAFABQAUAFABQAUAFABQAUAFABQAUAFABQAUAFABQAUAFABQAUAFABQAUAWH/AHMAT+JutPZGK9+VyvSNgoAKACgAoAKACgAoAKACgAoA72vhDwQoAKAEIzTuO4hGKZQlMBCM0AKrsgIHBPemnYTVxoNCdhiknO7Jz607i8iZWWddj8MOhq0+bRkNODuiB4yhwRUtWLTuLFJtOxuVP6VUZW0Ymr6iSRmM+oPQ0NOI4yuMouXcKBiFfSncBtUA5XZDlTihOwmk9yQiOf8A2XqtJEaw9CF0eM4Ydf1paotNPYQEg5U4NNMGrkuVnGDw4q9JEaw9CJ0Knaw5qWrFp31QwjFIu4lACgkcgkfSqTsFrkizno6hhVqXchw7ClIJfunaT2osmF5RBbYKS0hyB2ApqNtwdS+iI5JW+4q7APzp83Qah13ISPSkUJQAuc8GgYhGKq47jhJIDnefzp3YcqF8+UHO7PsRT5mLkQfapP7q/lRzMXIhWuVYYaIH6mnzAoNbMcHDRFhGMA9KaehNvetcj85P+eK0XNOR9xDLH/zwWncOR9xBOF6RAfQ0cxLpvuH2h+wFHMw5EMaeXOQQPoKfMWooaZpCclz+HFF2PlSEPzc55p3GNpjEoAsQSArsY8jgVSZEl1HyRJJ94c+op2EpNEf2QZ++cfSkkV7QesaxjAFWiG29yGeQMNikEd6TZcY9WSSfIhI4wOKu+hC1dmU+vJrM3EIzTTAntWJUqei9KuLM5rqNuMeZ16iiW5UNiEj0pGlxKBiEZoTAaRiqAKACqTAKYDkcp06HtTTsS4qQ54lZd8Q+optX1QlJp2ZAR2IqSxCPSgpMAfWmmMUgGqAdHM0fysMqe1CZMo31HmKOUF4Tz3Wn6E8zjoyuyFSQRgjtRctO4wgGmMNtO4DWTAp3HbsWtE0bV9f1SHRtDtWub243eVCpAL7VLEDJAzgHj8ua0p05VZckFdnLi8TRwlF1sQ7RW77XdjbPw88TSXNzaXEOlwmzKpPcS6zZx28cjbsRGZpRH5vysfL3bxtYleDXQsLUu07aeat6Xva/luea84wsYRnFyfNslCbbStryqPNy6r3rW1WupXj+G3i+a9v7L+zorY6Y4jupb67htIInP3V86Z1jLMOVAYllBZQQCaSwlVtq1rb3aS+96FyzrBxhCfNfn1SjGUm11fLFOVls9NHo9TUh+FGtXPhWTU0tvs+o2WsXOnX4vbyC1tbdI44SuZJWVA7NKwHz/MB8o4JrRYKbp83VNp3aS6d/Xucss/oU8WqTd4ShGUeWMpSbblfSKbskl006swrbwH4qudT1LSTp0VtPo7+XfNe3cNrDbvu2hXmldYwSQdo3ZbBxnFZLD1HJxta292lb5vQ9CebYSFKFbmup6x5VKTate6jFOWnXTTqTW/w58Y3V1e2kWmQj+zjD9qmkvYEt4lmjaSKQzs4j8t0QlZN2w5TBy65pYWq20ltvqra6rXaz77feRPOsFCEJub969lyycnytKS5UubmTdnG11rdaO0Z+H/ikaX/bDWVskLQPdRxvf263E0Cbt00cBfzZIwEc71UrhGOcKSF9WqcvM157q9u9r3a8yv7XwntfYqTvdK/LLlTdrJytyp6rRtO7Stdo1tc+FniGygTVNHtC9g2j2mq5nvIEnlR7OKa4kihLLJLEju43IjABCCSVatp4ScVzRWlk91fZN2W7SOPC59hqsnSrP3+eUNIyaTU5RinKzipNJOzabumlZoz9M8C+LdV06O/t9OtpEuInnt4HvreO6uI13ZeK2dxLKvyMAUQglWAyQaiOHqTjzJfirv0W7+SOitmuDoVHTlJqzSb5ZOKbtpKaTjF6rdrdX3MzRPDmo+JrxrHRIVklSNppDLKkUUUaj5nkkkISNRkfMzAZIHUiop0pVXaB14nHU8FD2ld2V7Kybbb6JJNt+SVzotI+EPiTUbjUra6vNJtDY6YdSilbVbMwXS79g8ubzhGV3K6s4YhGQq2DgVvDB1JNptKyvutfne3+R5mI4iw1GMJQjKXNLla5J3jpfWPLe9rNJpNp3WhQ8F+H7DUNQ8QWWrwR3B07RdRuY/Ln3Is8MZKOrxttcAjIwSp9xU0IKTkpdE/wOjMsXUo06M6LtzTgnda2k9VZq609GirY/D/xXqOmLq1pY25jkgkuooZL63jup4IwxeSK3dxNIgCP8yIR8jf3ThRw9SUeZL8Vf7t2a1c3wlGr7GcndNJvlk4pu1k5Jcqeq0bT1XdG18H/AA8db1bWL1YdImk0nRru6t01Oa2WHz9hWNmS4YI6qTuO4FQQC3atcHT55Semie9t/mcPEOM+rUaVNuSU5xT5VK9r3aTgrpvbSzetjO/4Vx471tW1iLSbJmvmnngghu7SGS6CFt7WtsrhpUyGA8lCvykL0xU/Vqs/etv5rX0XX5I6P7ZwGGfsXN+7ZNtTaje1uebTUXtfnknrd7mdB4G8S3Hhs+LhZQRaRl1W5nvYIQ7p95EV3DO/BwigsQDgHFQqFRw9pbT1R0yzTCwxP1PmbqaaKMnZPq7JpLzbsurNOb4QfESCZrZ/D4NxFP8AZ57dLy3ea2J3ESTRhy0MRVCwmkCxlMOG2kE6fVKydmvxWnr2Xm9LanNHiHLZRUlU0aunyys9tIu1pSu7csbyvpa6aM6bwH4qt9dj8OPpsZu5bcXaOl1C9u1uV3mcXCuYfKCglpN+1drZI2nEuhUU+S2u/S1u99reZ0xzbCSw7xKl7qdtpKXNe3Lytc3M3tG13dWWqNLTfhX4kvdaXRrufS7UzaZd6pb3J1W0e2njgSQ4ScS+U3zxlGw5KDczDajY0jhZuXK7bN7q2nne3+Ry18+w1Oh7eCk7SjBrkmpJya3jy8y0d1de9ok7tGZd+FNQtdNiUaS9zeS6o2nx3NnqEF3BM4jjYQxpCGLvmRTvVyp3BQMgmodJqO2t7aNP5af5nVTx9OpVb57RUOZqUZRaV37zcrWWmzimrXbsx2vfD/xV4btZr3U7K1aG2mFvdNaahb3f2WU5AScQu5hYlWAD7SSrAcg4KmHqU1eS/FO3rbb5hhM3wmMmqdKTu1dc0ZR5l3jzJcy1V+W9rruizq3wu8caFaXl5q2kRW/9nqZLmA3sBuY4xJ5XmmAOZfK3kASbdhyCCQQac8NVgm5LbzV/u3t5meHz3AYqcYUZ35tnyy5W7XtzW5ea32b3WzV0ZOgeFtb8TPcDSLaJo7RBJc3FxcxW1vApIVTJNKyxpliANzDJOBk1FOlKrfl6fJfezrxePoYJR9s3eWiSTlJ9XaMU27LV2Wi3Oi8QfDHVbHUNC0bSrd5r7UNF/tS8Ml1D9niAmmUyCfIiEGyNGEhcqQ2QxBFbVMLKLjGO7V+nn12t5nmYTPKVWnWrVXaMZ8kbKV3pF25dZc1204pXVrWumZx+HHi8ajDpq2Vo5uLZ7yO6j1G2ezMKEq8huhIYAqsNpJcYYhepAMfVql+W34q337fidSzrB+zdXmejUbcslK72XJy892tVaO2uyM+98Ma3p+uReHbm1T7dcNEsKxzRyRy+bjy2SVWKOrbhhgxXnrWcqUoy5GtTqpY+hWoPExfuq99Gmrb3TV01bVNXGy+G9aiOriSzwdCbbqH7xD5J80RevzfOQPlz69OaPZT97Tbf8hrHUJeztL+J8Oj105vlprrYvap8PfF2kWsd3eaWh8ySKFoYLqGe4hklGY0mgjdpIXbBwsiqcgjGRirlh6kVdr8r/Nbr5nNRzjB4ibhCeybu1JRaW7jJpRkl1cW112GeIPAfijwxYf2lq1raC3W4+xyNb6hbXJgn2k+VKsUjNE+Fb5XCn5W44NOeHnTXNL80/wAtgwubYXG1PZUW725leMo3XdOSSktVqrrVdyzf/DHxlpelXOs6jb6XbQWQQXMcmtWS3EDurMsTweb5qykI/wC7Kh/kYbcqcVLC1IxcnbTzV/uve/luY0s8wderGjTcm5XtaE+VpNJtS5eVx1XvJ8uq11RBq3w+8W6Hpsuq6lp8CRW5jF1FHfQS3FoX+6LiBHMsHOF/eKuGIU4YgVM8PUhHma/K69Vuvma4fN8JiqqpU5O7vZuMlGVt+WTSjLv7remq01Ltx8KPHNlfyaZf2Fha3FujSXK3Gr2cQtlDKoMxaUCEMXTZvK+YGBTcOabwlWLs0vvWnrrp5X36GVPP8BUpqrTk5ReitCb5tG/dtG8rWfNy35bWlZmR/wAIvro8SReEfsP/ABNZ7mOzig8xMSSSECPa+dhVtylXB2kEMDg5rL2U+f2dtdju+v4f6s8Zzfu0nJuz0S3ut7qzurXT0tcqwaTqF1pl3rMEAazsZIoriTco2NLu2DBOTnY3QHGOccUlCTi5LZGs8TThVjRk/eldpelr/mje1f4XeN9CtLy81bSI7f8As9TJcwG9tzcxxiTyvNMAcy+VvIAk27DkEEgg1rPDVYJuS281f7t7eZ52Hz3A4qcYUZ35tnyy5W7XtzW5ea32b3WqauirrXhXUrHTo9Yi0a5trOO3sjcPLexTkyXETSRyAIFKI4RiqkHbjaWJpToyiua2mnXua4bMKdWo6LmnJudrRa0i0mtW03G6u01fdKxb034eeKLshlsbeFfskV6011fQW8McMv8Aqi8srqiM/wDCrEMRyARzVww030890jGvnOFho5N6uNlGUm2t7JJtpdWlZdWWLf4c+MLq6vbWLTYR/Zxh+1TPewJbxLNG0kUhmZxH5bohKybthymDl1zSw9Rtq23mra+e3zMZ5zgoQhNyfvXsuWTk+VpNcqXNdN6xtda6aO0F94I8R6dpR1m6gsxAkcc7pHqFvJPHFIVCSPArmVI23ph2UKd6EH5lynRnGPM/zX5bmlLNMNWq+xg3e7XwySbV7pSa5W1Z3Sd1Z6aM3JvhVqGpW3iS8tHtNI/sG6itjY6lrNn5u5s7g0rPGpxjghMMeBkqa0eFc1JrS3Rtf8A4Y59ToyoQneftE3zRhO2nZJSfqr6bvRo5xfhx4sGivr8ljAtrHbC9eL7ZB9qW2JAExtt/nCM7lIcpt2kNnaQax+rVOXn6b7q9u9tz0XnOD9usOpPmb5b8suXm/l57ct9Nr3vpvoWk8DazqN1aWfh7w7cmd9Kh1KXzr2GQNE8gjNwGwgijy65DZKLlmbaCRSoSk0oLpff8fQzea0KUJTxFVW53FWjJapX5evNKyeqtzOySu0nHafDnxpqnNrBppV7h7W33axZxi8lUgMtsWlH2nkgfut4yQOpxSWHqy2t9619NdfkVUznA0Pjctk37k3yp9ZWj7nf3raalKLwH4ok0p9Y+w28cSRyzeTLewR3TxxFhI6WzOJnRTHJllQgeW+T8rYj6vU5ea34q/wB25u82wsayo8zb0V1GTjd2snNLlTd1ZN3d13V6/h/wrrXiY3J0uK1EVmivcT3d5DaQR7jhQ0s7ogZjnC7snDYBwcTTpSq35enml+LNsXmFDBcvtW7y2SjKTdt/dim7Lq7WWl90Gp+FPEGi2st7qmnNbwwX0mmyFmXK3KKGZNoOfusDnGDngmiVKcFeS62+YUMww+JmoUpXbipLf4W7J/ett/I0rT4aeNL6+1HT4dKjWXSBG180t5BFHbrIpZWeR3CBcA/NnA6EgkVaw1WTaS231RzVM7wNKnCpKek78toybdnZpJJu9+lr9hnh3Q7O407xZNqMKSy6Tpaz27pLuVJvt9rEWBQ7XGySQd1O7I7EFKmmpuXRfqkGMxc41MNGm7Kc7PTp7Ocra6rVJ9HpYSXwF4uk0k679gg+zra/bvI+3Qfaxbf89vsu/wA/y8ENv2bdh35280PD1HHntpvur2723/AI5tg41vq/M735b8suXm/l57cl76W5r3030IdS8CeJ9J0ka1f2MCW4SKSREvYJLiBJQDG8sCuZYlYFcM6qDuUZywzMqFSEeZr8V+K3XzNKGa4XEVvYU5O+qXuySbW6jJpRk1rdRbej7MTQvBXiDxFYzapp8VnFZQSrbtdX2oW9lCZSCwjWS4dFZ9oyVUkgYJGCKIUZ1FzLbzaX52KxWaYbB1FSqNuTV7RjKbttdqKbSvpd6XKt/wCGNe0uPUJNT0ua1/su7isbxJgEeGeRZGRCh+bkQyHIGPl5PIzMqU435lto/wCvkaUsfh67gqU0+dOUbappWTd9vtL7/JnSeF/hbrmtnUDPc2GnyWekpq0Qu7+2hE0cgUx8ySKFBVsljwnAbBYV0UsLKd76WV91/meXj89oYbk5U5KU3B2jJ2avfaLvZrRdemzJ/Cvg20vNX0qDXNGdoby11hnmGoxywXMltbylDEIsFAjovJdg/BHy8F0qKckpLfm69k9rf56mePzKdOjUlh56xdLTlaaU5Rvfm0d030Tjs9Tn4/AniiTQx4hWxg+ymBrpYzewC5eBWKtMttv85owVbLhCoCsc4BIx9hU5ee2nqr+ttz0XmuFWI+rOT5r2+GXLdq6TnblTemjd9UrXaMDFYno3O08Q+Ar268d+LNJ8MWdrb6bourXVsJLy/itoIIxO6RRme4dV3EKcKWLMFY87SR01MO3VnGC0Te7t17s8PCZtCngMNWxUm51IRekXJt8qbfLBN211drK6Wl0VLX4Y+Nbq7vLE6Xb28tjcJayG7v7e2R5nXciRPLIqzFlwyiMtlSrDIYEysLVbatt5pfnv8jaeeYGnCNTnbUk3pGUmktG2opuKT0fNazunqmZGleHNd1vWP+Ee0rSrm41MiXFmifviYkZ3UKeSwCN8o+YkYAJIFZxpznLkitTtr46hhaP1mtNKGnvdNWknftdrXZbvQ1dS+HHjDS3skuLC2mGoXn9nQyWmoW11GLrj9y7xSMsb/MPlcqcZPQHGksNUja63dt09e2hyUc6wddTcZNcseZ3jKL5f5kpJNrTdXX3omk+FfjaC6ls7qy0+2kt41luTcatZxJahiAqzu0oWF2z8qOVZsEgEA0/qlVOzt96/HXT5maz7Azgpxk2m7K0Jty78qUbyS6uN0urJNM+FniS+k8Q2l3Npmm3nh+JWlgvdTtLfzGaaJBhpZVHllZdwlGUb5QCS65qOFnLmTsmu7S7ef47feRXz7C0lRnBSlGq9HGE3b3ZPZRet1Zx0ktW17rM9fCep6nNo2naJoV015qFq8+43kUsUypNJG0wKqogiUxOGMjEAIXLBSKz9jKTjGK1fn+PkvX1On+0KVCNWrXqLli0vhaavFNR1bcpO6typN3UUrlmf4Y+NILnS7UabbTnW3nj0+S11G2uIbloVUyhZY5GT5Qwz83XI6ggU8LVTStvtquhnDPcDKNSXO17O3MnGUWua6V04p627eexhRaLqk+ltrMFoXtFuo7IurAnz3VmVAudxyEbkDHH0rJU5OPMttjvliqUKvsZStKzl8k0m77dUbOofDbxnptuZ5dKhnKTx2s0FnfW91cW8zkqkc0MLtJExYFdrqp3fL97itJYapFXt9zTfzS2OGjnWCrS5Yza0bTlGUYtLVuMpJRkra3Temu2pU8ReDfEPhZIpdXt7Ty5ZHhElpf292iypjdGzQO4RxuBKsQ2D0qalCdL4vzT/ACNsHmWHxzaot3STs4yi7PZpSSbT7rQn0j4feLdc06PU9N0+B45xIbaKS+giuLsJncYIHcSz4IZf3atllZRkggOGHqTXMl+Ku/Rbv5EYjN8JhajpVZO6tdqMnGN9uaSTjHv7zWjT2dyTXPAepaJ4c0jxLJqOlS2+q2a3flR6natPHumkjC+SspkbiMEkL8pLI2GRqc8PKEIzutV3Xfte/wDVicLmtPE4mrhVGScJWu4zs/dTvzOKit7JX1Vmrpou3vhBb3wz4KPh/S5JtX103qSiNmZpmjn2pwTtUBepGBgEn1qpUbwhyLV3/Mwp5j7PFYpYmdqdPkttpeN35u79eyKU3w38XQz2kKWthcpevLHFcWmqWtzbK0aeZIJJ4pGji2p87b2XC5Y8c1Lw1RNLTXzTX33sbRzrByjJttctrpwnGWrsrRlFSd3orJ3em5la54f1Tw7dR2mppb7pohNFJbXcVzDKhYruSWJmRxuVlOGOGVgeQRWc6cqbtL/P8jswuMpYyDnSb0dmmnFp76qSTWjT1WzT2Z0kngHWYPCZuF0C3kvzi9uml1OAXNpaYXy2Fqs3mojB97ySx4CmIqVXcz7/AFeSp3trvurpel7+t12PLWbUZ4zldR8nwq0Zcspa399x5W1a0Yxle/Mnd2SwJPCfiGDUtV0ibTTHd6Iksl+jSIBCsbBWO7ODyQBgncSMZyKxdGak421W56Mcww8qVOtGXu1LKOj1vqul9t77dbGhqPw28Z6VYTX97pcK/ZoUubm2S+gku7WJguHmtkczRL86ZLooBZQcZGblhqsVdr8Vf5rdHNRznBV6ipwm9W0nyyUZNX0jNpRk9Hom72dtiz4w8KJaTW8mhWGy3tvDematfnzc7TNHAryfMcnMsyDavTdwAAcVWo2tyL7Kb+dv1Znl2PdSLWIlq6tSEdP5XJpaLpGL1fbe43wd8N9Y8W6rplg09rYQarbXF3b3FxcwoHjh3q2A7rk70IxnOMtjaCaVHDSqyS2vft0HmOdUcvo1KlnJwcU0lJ6ys1sn0d77dN2VL3wlqFnp0SDSnubyXU2sI7my1KC7gmfy42EMaQhiz/vFO9XKncFAyDUujJR21vbRp/LT/M3p5hTqVG+e0VHmalGUWldrmblay0ejinpe9mg174f+KvDdrNe6nZ2rQ20wt7lrTULe7+yynICTiF3MLEqwAfaSVYDkHBPD1KavJfinb1tt8xYXN8LjJqFKTu1dXjKPMu8eZLmWqvy3tdd0WdV+F3jnQ7W7utV0aK3+wAvcwG9tzcxxiXyvNMAcy+UXIAk27DkEEgg05YWrBNyW3mr/AHb28zLD57gMVOMKU782z5Zcrdua3Nbl5rfZvzLVNXI9a8CeKPD+jjUtQsIUhAiM6peQyT2/mDcnnQo5kh3Dp5ir2HU0ToTpxu1+K/Fbr5l4bNcLi63s6cm3rb3ZJO2/LJpRlb+633KugeCPEnia1kv9LtbVbWOZbb7ReX8FnE0xGREjzuiu+OdqktjBxzU06E6qvFaebS/M0xeaYbBTVOq3zNXtGMpO3dqKbS83ZG54l+GWoWnjTV/DXh6Fzb6RHA9xPqd1DarB5kaHEsspjjQl3KgEgnpya1q4WSqOENl3svvvZHDgc8p1MFSxWJfvTvZRUpXs3so80nortq66nNaxoGq+HtQ/svV7ZYpyiSoUkSWOSNwCjpIhKOhBBDKSD61hOnKm+WR6+FxdHGU/a0XdarZpprdNOzTXVNJkUg8qMQqeTyTUvQ3guZ8zIdvvSNBQBQMWgAoAKACgAoAKACgAoAKACgAoAKACgAoAKACgAoAKACgCWCMMd7Y2r1zQjOcraIZLJ5jlu3QUMqMeVWG0FBQAUAFABQAUAFABQAUAFAAAScCgCdz5MIj/AIm609jJe/K5BSNQoAKACgAoAKACgAoAKACgAoAKACgAoAKACgAoAKACgAoAKACgAoAKACgAoAKACgAoAkt0DPuPReaERN2VhsjmRy35fSgcVyqw2goKACgCSWPy0QHqck0MiMuZsjoLCgAoAKACgAoAKAO+IxXwaZ4CYlMYUAFABQA0j0qkykxKYwIzQA0jFABQAe461SYEyssy7XOGHQ1d+bczacXdETxlThhj3qWrFpp7Do2DDypPwq4u+jE1bVEboUYqahqzGncbTTLTCmMQjNO4CEYpgJTAlWbI2Sjcp71Sl0ZDj1QjwAgvC2R6d6HHqgUujIskHnIIpJlbkodZBtlx7GtE09yGnHWJHJE0fXkHvUtWKjJMjK+lIu4lAwp3AfEMyKD9auOrFLRDpJWEjbWOOlNvUmMU1qHn5GHjDc0c3cOS2zExbSdCUPpTTQe+hptiRlXB96rlvsHP3I2hlXqhP05pWZXMmMBxSGLgHpTTKTEpjEIzQAhGKAJrfLRyIPTirjsyJ6NMgqTRMKdygIzTAaRigloSgQhHpTTGmJyKooXIPWgBCMVSYBQBIk0g4+99adyXFEgllbpAfxOKdxcq7g0c0gw8gUeiijUE0tiMrbofvbu/rTuh3kyTiROOjCq3I2ZUZCCQRgipNkNoGWIEKKSeprSKsZTd2Q3B3ScduKTepcFZEYPrQUBAPSgaYlBQUANIxTTASmAU0wCqAVWKnIoTsJq5IypPypww61XxEaw3ICCpwRgipNE7iEZoGmN5FFxjsg1VxiDKncpwRTE1cmWWOUBJhgjoad7kOLjqiOS3ZRuB3D1FGxSkmQkYplCNQB0fw21nTvD3jbT9Y1W5NvawLPvlCM20tA6rwoJ+8wHTvXXg6saVZTm7LX8jyc8wtTGYGdGirydtNOkk3vpsavgzxNpsXhN/DUuraJpF9b38t/Dc6xoUWo20ySJCjRZME0kTjygw2ptYFgxBC53oVo+y9ndJ3vrFNa28m1t29Tz8zwNWWMWKjCc4uKi1Co4STTk0/jhGSd7O7utLLVk+pa1pHi7Sp9D1nx5YWl9Y6j9qgvf7Nlh068iNtbwbFjt4S8ZjFuojzCoKs2dpOKqVSNaLhOaTTvezSeiWyWlraaGNHC18vqqvRw7lGUbOPMnOL5pSu3OVnzcz5vfeqVrrUytc1Lw7F4Jh8Kabrf297bXbm6Egt5IhJC1vAiyYYcZZXABOeMkDNRUnBUfZxd/eb/BHXhsPiXjni6tPlTpxVrp2alJtaeTXkdpeePND1O58R6fY63o1n9uvbTULTUNW0Nb+3l2W4ikidHhleM87ldYzkhgcBs11PEwm5xTSu002rra1tnb7jxKeVYihGhUqU5S5Yyi4wqckleXMmmpRT7NOS6NXtY5jxD4wjvfD3iTR7/xJZaldTS6TFZPYacbO3kggWcuqRrFGFVGlAG5VJ6gemFSvzQnFyTfu2srKyv5La56uEy50sTQrU6ThFKo5c0uaScnGzbcpXbSvo2ltcqeIYvCvixofEv8Awmdlpsw0q1t5tMmsbkzJcW9skIWMxo0RiYxIQxkUqrEbSVG6avsq37znS0Wlnulbta2nf5G2D+uYBPC+wc1zyampRtyyk5Xd2pcyu1ZRabS1V9JrTxRokXxAstckvyLOHw7BYPL5b8TLoy2zJjGf9aCmcY75xzVRrwVZTb05Uv8AyW35kVMvxEsunQUfedRytdbOs533t8OvfpvobVv45tJ7DR9V0jxX4a0O90uytbaa31HwtDc3nm20SIstvcLayl9wQEeZIhVwRwoVq2jiE4xlGSTSW8U3ot07P8WvuOKeVVI1KtGtRqVIzlJpxqyjG0221KLqRta+vLGSa11d0c38NfFFhoceuaRf3FjZf2zaJHBfX2mR38EEscgkUSwuj5RsFSyozKdrBTisMLVjT5ouyut2rr7tfyPTzrAVMU6VamnL2bbcYzcG01Z2knHVb2bSaum0b8XjG3l1KfQtd8b6HcWNzoV3ZW95p2ivZ2VnPLIH2tHFbRyMD5S5YRHBcdQCa2VdOThOas01dKyV/RJ9Ox50stlGkq9ChNTVSMnGU1KcklbRynKKtd2TktF3aRzXgrVNC0XWdbtdR1OFIbzSdR02G9SOUwu7xMI2xs8wKxAAJQEbhkDnGFCcKcpKT3TV/wCtfwPTzLD4jE0KU6cXeM4ScdL2TV1va68nbTRvS/b+CNe8BeHItGv7TV9C0+OOxcalFNo8t3qlxeMjISJnjaOGIEhlMMiNtPzKzV2UKtGnytNLTXRt39bWS9Gjw8zwmYYx1ac4Tk3JcrU1Gmopp/CpKUpdHzxavs0jzzwHq+n6G/iD+1LgwfbdAvbKD5GbfNIo2LwDjOOpwPeuOhOMObm6po+izTDVMSqPslflqRk9tluzorPUvB+qav4d8Z3/AIvbTX0K2sYbrS3tZpLmR7OJFX7KUUxbZPLBzJJGVdpCQRgtupUpSjVcrWtprfTt0182tbnm1MPjaFGvgqdHnVRzaneKilNtvnu+a8b/AGYyvFLW90sjxr4p0/xH4a0WK3Kx3keo6teXNqittgFxLGyAMQARhT09OcVnXqxqQjbe7f3nblmAqYPFVXLWLjTinprypp+f3k2veJtIvPEvxL1C2vi8HiFrj7A/luPtAbVIJ1yCMrmONm+bHTHXAp1KsZTqtP4r2/8AAkyMLgK1PC4CnKOtLl5ttLUpR+erS0v9xN4f1fwTcT+G4PEb2kq6boFzbJ9ujuGtIb77bczRCdYR5jx7JFP7sN8zqCCAwqqdSk3FT6J73te7ettfuM8XhsdCNeWGTXNUi/dceZw5IRfLze6ndP4raJ21sb2p+LvCl1eeGNOufFemTLbadrGn399p+iNZ2kDXcDxo6QxxIXUGQZIjDHaeOhO0q1OThFyW0k2lZartZfkefQy7GQhiKsaMleVKUYynzSfJJNpycpJN20XM0rrXcyfDfizQPA8GhwjU4dZbSPEk19K1lFKqvbvbQp5kZmRDuBD4DAHcg7EExTqwoKKve0r6drLvY7MZl+JzSVWXI4c9JRXM1pJSk7PlctNr2vo++hmSr4X8K+HvEVlpvjGDXptdghsraO0tbiERRJcxzmWfzkQK+IVVVjMg+d8sABui9OlCSUua+nXvfW/p0udUfrePxNCdWg6aptybbi7txcbR5W7r3m25cuy01dtTVfGOgXXj7x7rcWplrPW9PvreylMUn75nKbFwVyudv8QAGO1XOtB1qkk9GnY5sPluJhl+DoOHvU5QcldaWvfrZ/IwfDFzoWoeEtX8Iaxrltok1xe2mpWt5cW80kMhhSaNoZDCryL8s+5SEIyrA43AjOlKEqbpydtU7+l9NPU78dTxFLGU8ZRpuolGUXFNJrmcWpLmaT1jZq6eqa2sdhD408KaZPaaFY6/p08Z8KR6M2q3WifaraC8jvnuPmgnjYtCwAG4RlwGR9gZSg6VWpxaimvhte11e99n0+XnboeJLLMZWjKvUpyT9s58inyycXTUfii1aS3tzJNpx5rPmKTeJy+q2VrdfEjwpLb2ttKY0g8MNFpLtJIhkhuIktY2cMscbh/Jch0TGwqJBLq+8k5r/wAB09GrL8nr95usDalKccNUTbV71b1NE7SjJ1JJWbaa543i3e93F87r+oeEtK8b6bqvhKGJrOyNpPcraeeLZrhCGk+zi4PneXwMeYd27ceAQBhUlTjVUqeyt3tfyvr956eEo4yvgZ0cY3zS5kr8vNyvRc3J7t/8Olrbu7Og17UPBVrB43uLPxpDqUviiYS2kNrY3CmKP7dHMRKZUQCTZkhV3L8jZcHaG1nKkvaNSvzeT73621/q55+Fo46csJGdBwVFWbco6v2bjpyuXu36uz1XuvWz9S1D4bXlra3HinWNO126Go2n+maXZXVpqE1n5hM5vg6rA0hjP3oy8rSEFpWAJapSoySc2m7rZNO3W/T83fqRRo5nTnKOFhKnHll7s5QlBSt7vs7NzSv0lyxUdoJ6K9qOu6LP4cm8K+G9f8O3GpX+sab/AGVZ+H9DltxGkZdQXnuY0llkLOpxK7gc/PyQLlOLh7ODV21ZJW/F6v539TmpYWvHErF4mnNQjCfO6lRSu3Z6Rg3GKst4xj/hNrWb3wtaa14hu/AV7ok9+2ojW9TsZ9RuZZbiKyla4kig3WccKElWdwJpQQmEJA+bScoKUnSave7V301091L8X5HDh6WLqUKMMfGahy8kZKMUk6iUE5Wqyk97R9yG/vK+3LeNPGMN3Z61daB438MvaawuBp9v4Vis9SMckiuYppktVQbSPmZZ23FB1zxhWrJqThJWfTls/m7fqetlmXSpzpQxFCpzQ+06rlTuk1eMXUb16JwVr+WtceJtIvfiJ4z1a38WadaWGsalc3Eaatps1xYajbvcs+2UIjSxttKsrLHvBzh42AJn2sXWnJSVm3um01fr1/D5o2+pVqWW4WjKjKU4RinySjGcJKKV43ai1fRpys9NJIypdc8I+HvilpfiHw3bltH0m/sLt1thLskaIxtMYVnPmBC6vsEjbsYyR0GTnTp11OGya/De19fvOyOFxmMyqphsU/3k4zWtrrmuo83KuW6TXM4q19vOzfJ4Q8O+CNd0PTPHFrrl7qV/ZywLa2NzEggh835maZEw58zlQCBxhm5AqXs6dKUIzu210fS/cypPGYzHUa9Wg6cYRkneUW7y5dlFvTTfR+S63tV8Z+H7rx9491uLU2ey1vT763sZfKk/fM5Ty1wRlc7f4gAMdqqVaDq1JJ6NOxz0MtxEMvwdBx96nKDkrrS179bP5Elh4r8K6hrsGjavqkkehap4ZsdKvrhY5D9luYIo2STYFyxSWILkA/Kz4yCc1GtTlNRk/dcUn5Nf8EmtgMXSw7rUYXqwqznFXXvRk2mr30vF316pX1NTTfiJpuqQeINOa80bRGvNRivtNm1bRYtQtkto0MKWrL5MpjKRbNjKjfcYEjdmtI4iMlJaK7urq6ttbZ9PI462T1aEqNVRlU5YuMlCbhLmb5nNPmgneV7pyW6a2sZuv+MYr7w74j0e/wDEtjqV1NLpMdlJYad9kt5IIFnLqkaxRhVRpQBuVSeoHpFStzQlFyu9LWVlpfyR04TLZUsTQrU6ThFKo5c0uaScnG125Su2l0bS2uO1G/8ABl14Snj1bXdJ1i8hsYotJki0+5tdVgkHlKsU7Bfs0kSIrrlnlfaFClRwrlKm6fvNN200afz6W+9io0cbDFp0acoRcm5pyjKm1q7x151Jtp2SjG920+tnU/EPhbxFqnjyx/4SS20+DXbq3u7G9ure4ML+VISUIjjeRSQ5IymPlIJGRTlUhUlUV7X2ev8AkZUcHi8HSwdT2Tk6akpRTjdcy31kouzWut9dLkw8S+A9C0/UIND1nRYNP1Dw/PZx2a6TLNqhvZLUqXuLmWL92pcFSIJfLyU/dgNI4ftKUE1FqzW1tb26tr8nby3ZP1LMMVUhKvCTnGom5c6VPkU72jCMtWlr78ea1/ebUYvHk8ZeHvsN1FHqeJJPA0GjKBFIM3a3ETNF93+6rfN93jGay9tCz1+zb53OxZbieeLcdFXc918PLJJ792tN/ItaH4x0+68OeHrODxP4V0C50WB7S5TVvC0d88g8+SVZoJhbTMSRKQUYxgMuQTvO2oVouEUpJNd4363unZ/oZYrLatPE1pypVKkajTXJVcEvdUXGUfaQXTRpSunZ7K7bXXvCmraTNL448T6PrKyRXc5hk0y5t9Vt7tzM+LWaFBE0TTSB8TPsG5z5SnhkqlOUb1ZJ79He+uzWlr9/uKnhMXh6yWApSp6xV+aLpuK5V78ZPmUlFW9xXdkudrbm/AN7ptql7FqHiDRrWOfYstjrlhcT2N1Hhhu326vLHMpb5WRVYK8mJFyVfGhKKvdpeTTs/uu7/wBXPUzanVm4OnTk2r2lTlFTi9Ok2ouLtqm2m0rxe66HULr4ca3pGo+FNJ8TxaDp1t4hbUbR721uZVmt3gWNxEI0kfKtHlVlIJVl3PuDGtpSozi6cZWV7632t8/x+886jTzLDVoYutSdSbp8r5XFWkpNrmu4rVPVxvqnaNrD/E3i/wANaqvj6LTdTeRNafSjY7oHQzLD/rMjBCkY6E/TNFSrCftFF72t8icFl+KoPBurG3s/ac2qdubb1v5fOxyfh3U9NtNK8Vabd3iWzX+jC3td6OwkmS9tZtnyqcErC+CcDOMkdawpziozi3uv1T/Q9fGUKtSth6sI35Z3e2icJxvq1s5LbW2yO68RfEaHVzceKNC8W+F9Jlu7Flk02XwtEdSilMJjeFLlbVgytyBI0ytsfkAjB6qmIUvfjJLTbl1++343Pn8Jk0sPy4WvRqTSl8SqvkavdNwdRNNdYqDV1o2ncx9f1Twdf+FLqTVPEGl69qot4I9LuItPurTVIyDGCt2cC2kVEWQbi00hJUBwo+XOpOnKm+Zpvpo0/n0/N+Z3YShjaWLiqVOVOnduacoSpvfWGvOm207WhFK9433zbS48P+J/BWleHdQ8TWWgXuh3V1IrXtvcPBdRT7DuDW8cjLIpjwQyAFSuGyuKzThVpKDlZq+97O/omdVSGIwOOqYmnSdSNRRXuuKcXG/SUoppp30d076a3Ni+1rwr4wPiDRf+EiOlW0r6NJY32p20zLciwtJLUiQQLI6PIJfMHysPlIJBIzq5063NG9l7tm/JW6X33OKlhsXl3sa/sueS9qpRi1p7SanpzOKajbl3T1TS3LFz4m8Gz+JrvTLXxMq6XdeE49Ci1OezmSNJ44o8NJGitIFLRbflVsbgemSG6tJzcVLTltez/wCHMoYHGxwsas6Xvqs6jipRbs29E21G6Tvq1sQ+HfE/hfSZfCmn3PiCBk0qHXbS5ukgnMS/aI5EhkAMe8qxZTwu4A8gHilTq04OCb25u/XYrGYDF11iKkabvN0WleN/daclva6tbezeza1INO1LwfceEVg8UeINL1ZbbTZUsrSXT7qHVrO52vsjinjHkvD5jK2ZpHAQHbGjEgpTpunabT000d0/J7W9W/Q2rUMbDGc2EpyheS5mpQdOUdLtxb5lKya9yKu7Xk1qcX4j8OzeG7y3s5tQs7w3Nnb3qvas5CpNGJEDB1Vg21gSCO4IyCDXJUpum0m76J/ee3g8WsbCU4xcbSlHW28XZ2s2rXXc9QuvHvh69vvF+lWPiHQbNb/xHca9p+paroIv7WeKY4aFkkt5JIXUFSCsZBIcEgbSfQeIhJzimld3Tautfk2vuPlIZTiadPDValOcuWlGnKMKnJJOP2k1OMZJ9U5XWjS3So2nibT9Xvby08U+PvC9/YiS3ikt77QbqKxkijiVVksxZxpLE6YKEAQb1VNxYEqsqrGTanNNabp2+VldfgbzwNXDwjPC4epGVpNONSDmm221P2kpRknve9Szbsk0m8n4Zf2Jc/Fh/wCzDPZ6RLFq/wBnMw8yWG2NncbdwB+ZlTGcHkis8M4PEe7otfusztzv28MoXtbSqJ0r20TlzwvbsmyXQtT8LeCoLPTV8U2WtPd+IdM1K5uLO0uRBZ29qZMnM0ccjSN5zcKhAVTyS+FcJ06No817tPS+lvW3fsZ4qhi8zlKq6TpqNOpFKTjeUp2/llJJLlW8rtvZJXZpGreELjWPFOrS3+gwapc6m0+l3uu2dzdWot3abzGWCOKRWly0RHnRsuC3AYAkhOm5Sk2r30bu116WevqhYjDY2FHD0VGbgo2nGnKMZcy5be85RfL8V+SSd7atNk2r654W1/xR4oiTxVZWtpqvh/TtPttQn02W2gaaA2JcGC3jcxA/ZpQFVCoOAOOac6lOc5e9o0le1trdFtsRh8Ji8LhcPJ0m5QqTk4qSk7S9rb3pySl8Su27vV76EGk6/wCGVs7fw3e6/wDZ47jwtc6LJqEUUpjt7j+05bqMsNnmGJ1WNWKqWCyn5SQVpQqQtyN/Zav58zf3f5mlfB4pzliYU7tVYzUW1dx9lGDtrbmTu1dpXjvazNjRLvw74EsvAWonxLBq1lB4g1dr27s7WZYod9vYoQglVJH2oVY/IvJIGcZOkHCiqb5rq7va/Zd9TixNLE5pPGUvZOEnTpcqk43dpVHryuSV3dbvu7bGVpmt+FvAukabDZ+I7bxDe2fibT9bljtLWeOBoYVlBQPOiMWztyCgADrgt822I1KdCKSldqSfXpfvY662ExeaVpynSdKMqU4K7i3eXLraLkrb21b0d0tL3NV8T2Kq/wDZfxJ0K2069lt/l0rwjDZ6tBGJY5V8xoreFA0bRqx8u4YFkXGQchzqx+zNWfaNn36JbeTMaGAqNr2uGm5xUvjrOVNuzjopTm7STaXNTVk3ez0eJ49ufCF1pFlLZXWg3fiE3DfabjQLO5tbWS3EagGWKaONFlLDgQRomNxbJIxlXlTcVazl5JpfjbX0R6GUwxlOtNTU40baKpKMpKV3s4uTcbb88m72tZJ36Wx8fWl5pPh6807xX4Y8P32i2cNnNDqfheK8ud8H3J7e4FrKW3DB2u8e1wcHBDVtHEJxi1JRa01jd6dU7P8ATU8yrlM6datCpRqVY1JOScarjG0t4yj7SFrd0pXXnocd4hn0nXPCmial/wAJLaDVdNtprS502S3nE0jNeTzCRHWMxFcT8gupG04ByK56kozpxlzarpr3b9Op7OEhWwuLq0vZP2c2pKScbK0Ixs05c17x6JrU6Pw1468OaPp3g2O6uomexttZ0++D6eLo2Yugyxz+VKPKmA8zJTJyFdSBkE7U68IKF3tzJ6Xtfr2Z5mOyrE4mrinBfE6Uo+9y83JvG8fejtvbRtNXsx8niiSKSysW+KPhKOEyzT50nwmIrZJfJaNftK/Y4jJG6ySow2S4DfcbJw3VtZe0Xyjp89F+TJjgOZTn9VqN2S9+teTXMm+R+1nZppNe9G7XxK2vMfEOXwjPd2EnhhdN+0tA7ak2lJdJYNMZGK+Sl0BKp2bd3CpnhVAGThiJU21yW87Xt8r6nrZRHGRhNYrm5brl5+VztZX5nD3Xre27tq3d6dh4t8d2esjVPEOheLPDNgmrQXJk0x/CsKapG0yuksIuUtSrA7mHmmcOUbLfPlT0VcRGd5xkle+nKr69L2/G+3meLgMqnh/Z4bEUakuRxtP20nTfLZqXI6l01b4fZtKSsvd1M3VPHugjQtN1ixzceI7/AOwQ61FKjMDFYnChnYfMJ9ls7bSTuhO7r80SxEOVSXxO1/l/np9x1UMpxH1ipRqaUY87g13qb6J6cl5pX6S08lvdU8G2Wv8AiPx1ZeMRfHXLTUUttLW1nS7SW9idCtwWQQ7Y/Nc7kkcsyJhRk7W50lOVVSve+mt9e/TT1ZNPD42rh6GAnR5fZuF53i4tU2n7tnzXlZKzjGyb10V1n8QeFtWupNNl8Rw2cGq+DdP0h7uW2naO0u7draQpKqoXILWpXdGrj94p/vYHVpzfLzWvFLro1b/LpcIYPF4eKqqk5OFec+VON5Rlzq6u7aKd7Scdmu17Fl4j8G6Brnge0g8TLf2mkWd3Z6hfRWcyRxPcPNl1V1Dui+cDkKGIU/KD8tNVaUJU0pXSum7Prf8AzIq4PG4uhi5ypcspyjKMXKLbUVHRtOyb5e9k3vbUreHfFnh7wLDoUC6rBrTaR4jmv5msYplV7eS2hTfGZkjO4EOAGA+ZM9CCZp1oUVFXvZ30vtZd7GuMy/EZo60uR0+ekormcdJKUnZ8rlo9L2b0fe6MyUeFvCnh7xFZab4yg16bXYIbO2jtLW4iEMSXMc5ln85ECviFVVYzIPnfLAAFobp0oSUZXvp1731v6dLnVH63j8TQnVoOmqbcm24u7cXG0eVu695tuSjstNXbZv8AxfoFx498e+IY9TZrHWbC+t7GXypB5zOU2DBGVzt/iAAx2rSVaDq1J30adjhpZdiIZfg8M4e9TlByV1pa9+uu/Qq+K9U8Jal4Zubm+13S9d1tkt4tOurfT7q11FVDAt9tzi2fagdSymWRnZP3hVamrOnKDbactLaNP59PzfmbYChjKGKjCnTlTpauScoSh5ez3mruzs+SKSfuJsoWc3hnxT4J0jw9qfim08O3mhXly5N5bXEsV3DcbCXQwRuRIhj2lWABBTDcECYyp1aahKXK1fe+t/RM3qwxWBx1XE0qTqxqKPwuKcXG6s+aUdHe6abad9Op12ofEHwzqGt+KrPStb0m0i1O4067sNS1jQEvYH8i3MTxSxvFM0R+clWSNsFWXO19w6JYinKU1FrW1m1fZW7P8jx6OUYqjQw861OUnBTjKMKjg1zS5k01KCltZpyWjT3VjhvGOq3OqavHPc6/pmsR2dpHbW8+nacLK3VBliiRCKLADu/OwZznvgcdablK7aduysvusj6LK8PGhRcY05Qcm21KXPK+13Lmlukursc3uLMWPU1geylZWFoGFABQAUAFABQAUAFABQAUAFABQAUAFABQAUAFABQAUAFACqpdgq9TQJuyuyWdgiiBOg6032M4K75mQ0jUKACgAoAKACgAoAKACgAoAKAJYEXmVzgL/OmjObfwojdy7Fj/APqpFpcqsJQMKACgAoAKACgAoAKACgAoAKACgAoAKACgAoAKACgAoAKACgAoAKACgAoAKACgAoAACTgUATyYhiEQPLdab0Mo+/LmIKRqFABQBLbxhmLt0X+dNGdSVlZDJHMjlvy+lIqK5VYbQUFABQAUAFABQAUAegV8CfPiEZppjTG1QwoAKACgBCM00xpiUyhKYCEelACUAFNMCZZFddkv4GtE09GZuLTvEjkiZOvIPepasUpKQ5dsq7GPzDoatNSVmJ+7qQkFTgjBFQ1YsSi47hVDCgY0j0qkwEpgKrMpyrYoTsJpPcl8yKUbZRtPqKq6e5FnHYY8DxjI+ZaLNDU0wjlIG1uVx0qlIJRvqgaEEbojkelDj2BS6MhIzUl3GkYoKJrVcuTjgCqjuRN6ERO4knuc0XuWtBKYARmgdxvKnIOKE7D0ZJG0zHCnIHXNaRk2ZyjFbkxDkYIVh78f41epnoNKIesBGPSlZdh3fcY0UBPJZc+owP1osilKSG+QpOBKPamkn1K532ENs/qtHKx86HwxPGxyRgjtVJNEykpIg+zzf3P1FTysvnQfZ5v7n6ijlYc6DyJR/B+oppMr2kRPIl/u/rTsHPEQ28vZf1osHPEBby9wB9TT5WS5JB9mc9SKFFi9okKLQZ5k/SqsP2lx4t4x3J+pp2QudiFbdRkbefxp3SH7zGmdF4VTx+Ap3Dkb3GNcOfugClcpQSIXZ2+8xPeg0Vug2kMkil2fK33f5VSdiZRvqiwVRxkgH3q9zK7QgijByF5o2BybGsc5RGG4VV7glbVlQgqcEYIrM3TuNI9KaYCZIqgHcGgY0jFA0woGIRmmmA2mAUwCmmAAkHIODTAl3JMAj8N2NVe+jM7OOqIpI2jOCOPWk1YtSTGUhiEEdKCkwB9apMYpGaYCxyvEcdR6Gi5LimSGOGcZj+VvTFP0Ju47leSJk4ZSKdy009iMigYwoDTTEIUPaquFg2E0BYVPMjPyk/TtTTsJxT3JQYpeJRg+tO9yORx2GvZkDdG24UbFKa2ZAUIODSuaWQbM1QWE8qgLBsHrQFgMYouOwLujOVOKq4OKkSLMDxKgYfSnzEOl2A28UgzE+D6GqTTC8o7oje1lTkjI9RQ1YpSTI/LzSuVYQx4pjsJ5dAWEKHtTuFg2+9O47Bs9aYCGOgLXE8ugLB5dAWF2CgLBsoCw0x0CsLC89tNHc28rxSxMHjkRirIwOQQRyCD3pqTTuiZ04zi4yV0zotW+Ifi3WoLmC7u7KI3uftc1nplraT3QJyyzTQxpJKrNhmV2IZgrEEgEbTxNSaafXskr+rW55mHyXB4aUZQTfLspTnJR7csZSai0tE0k0rpaNnMlPasD1bF230LW7v7L9k0e9n+3M62vl27t55T74TA+YrkZxnGeapQk7WW5hPE0KfNzzS5bXu1pfa/a/S+5RqTcfBDNczR21tE8ssrBI40UszsTgAAckk9qEruyIlKMIuUnZIv+IfD2p+F9SfSNY+yC6jH7xLa9hughyQVZoXZVYEHKk5HcCrqU5Upcst/VP8jnwmMpY6kq1G/K+8ZRv5pSSbXZ7MpwRvvD7eB61KTN5yVrFrmr1MQ5o1ATn2o1AOfajUCrckGXGOgxUS3NoLQipGlgoCwUAFAaCqpYhVGSaBNomciBPLQ/MeppvTQzXvO7K+R60jQ1f+EY1oeHR4qkht4tOeVoYmlu4Y5ZmUqG8uFmEkigsAWRSBzkjBxp7KfJ7Tp6/pucf16h9Z+qJtztd2Umle9ryS5U3bRNpv7jLrM7BVUuwVepoG2krk0rCNfJT/gRpvTQziuZ8zIlFI1sPCZ70BYXZQFiS5mnvLiW7u55J553aSWWRizu7HJZieSSSSSaG23dkwpxpxUIKyWiS2SItnvQVYNnvQFi5pGq6loN8NS0q58i5WOWEPsVvkkjaNxhgRyjsPbORzVQnKm+aO5hiMNSxVP2VZXV0+u6aa280in5f0qTeweX9KAsHl/SgLCeX9KBWLUmoX0ul2+jSTZs7W4muoo9i/LLKsayNnGTkQxjBOBt4xk5bk3FR6f1/kZLD041ZV0veaSb8k2193M/v9Cr5dI1sL5dA7Bs96AsL5Y9aAsGwUBYNnvQFhNnvQFg2e9AWF8setAWDYPWgLCbPegLBs96AsGz3oCwbPegLDkhLsFBP+FAnorks+0YiQ8Drim30JhHqyHYKRdhNnvQFh8UHmOFzx1P0oQn7quSzsCwjQcL/OmwhG2rGAYpGgtABQAUAFABQAUAFABQAUAFABQAUAFABQAUAFABQAUAFABQBOgEEe9vvt0Bp7GT992WxASScmkahQAUAFABQAUAFABQAUAFABQAqqXYKvU0CbsrslnYKBCvQdab7GcFf3mQ0jUKACgAoAKACgAoAKACgAoAKACgAoAKACgAoAKACgAoAKACgAoAKACgAoAKACgAoAKAJbdBkyt91f500Zzf2URu5dix/wD1Ui0uVWEoGFAAqliFUZJoE3bVk8xWNBCuP9qmzOF5PmZBSNQoAKACgAoAKACgAoA9Ar4BM+fCmAhGaYCEYpplJiUwCgAoAOtAxpGKpMaYlMYEZoAaRigAouBJHLj5X5X37VpGXRkSj1QNHt/eRnK9fpQ11QKV9GOYLcJkABxT+JC+B+RWIIOCKg0CgAqkykwpjEIzTTATpTASmA5JJI/unI9DTTaJcUx+6Cbr8jetPRk+9EQpLCSRyPUf1p6od1LcD5c3X5WqtJC1gRvGycMOPWpasWpJ7DohsikfPXj/AD+dUtFcTd2kQVBoFO4BVASpDxvk4A7VSj1ZLl0QjzEDZEMAd6HLogjHW8iEEg5BwaSZo1ccJZB0c/jzV8zIcUL9plAwQp98UczFyIX7VkYeMH15p8wuS2zASQkZ8ofgBVKS6odpdxVljZxjcCfU8VSabBxaQO8asQd+fYn/ABobSBRbQn2mMcbWo5kHIw+1R/3W/KjmQcjENxH2DUcyDkYhuV7KT9aOYapPqNNyccIPxNPmKVPzI2nk6YA98UczD2aGmWQ8Fz+FK7DlSGNuY5JJ+tFy07DckVRQvBouAhGKq4BQA0j0oGmJQMUEjkEj6UwtcC7EYLEj607hZACVOQcEUwavoyR0WZN6feHUVT1M03B2exXqTQCM0ANIIqrgKD60wAj0oGmJQUIRmgBCMVVwEoAKaYBVASJKNvlyDK/yppkOPVDZICo3ody0WBSvoyKkWIR6UDuAJHFNMoXg0wEwQcimBKk4ICTKGHrTuQ49UI9uGBeFgR6UwUujK5XBwRg0FhgelABgdqaY9xMCqEIUBoGmKrNH90kUA0pbkvmRSjEyAH1FO9yOVx+Ea9rgbomDCi3YFU6Mixzhhg07mghUelMBMe1ACYHpQMQrjtQNMSgZIkzrwDx6GqUmiHBMf5kMn+tjAPrirunuTyyXwsQ2yPzE4PsaOXsP2jXxIheBo/vKRRtuWpJ7DMCgYm0UDuHTgimmFuwuAe1UIaUHYUFJiYFAwwKADAoANooATb70CsG00BYbt96BM9Dk1288MeCfh/r2nRwvcWd5q7xiUEpkmEcgEHv612e0dKlTnHdOX6HzH1WGOx2Nw9S9pRpXtv8AaE0HwdaeJLDwdYarr2qpaX9trU2wOJY7MwI8gMMRwAGZAXXI3eqnkOnRVRQUm7Pm+Vu36kYvMZ4KpiqlKnHmi6S7OXM0vefkno7adnsaPhPw94IbW/CXi3RLPWorRfFMOmT2t5fQySSH928MyusIVBkndGQ3AAD85GlKnS5oVIp25rav7un4ficuYYzHKhicHXcHL2TknGLSW6krOTb8pXXdx0s6nifTvAGlzXvirUtG1+eLU9YvLOzs4dUgRl8jaZpnnNuwwWlUJGIgcBiX4G5VI0otzknq3ZXXTfW3n2NcFXzCvGGEpTgnCEXKThJ/FflSjzrZRbcnLtaO9kufAvhPSbPWvEGr3Ws3Wl2iaXd6dDbtFbzXVvfQyuqSMVkEboyKC21gdjgL86sqdCnFSlK9la3S90/UqnmuLxE6WHoqKnL2ik3eSi6coq6V4tppuyunqrvRp6GneBfAVzc+F9AuJtdTVPFWnLdRzi4i8iydzIse5PL3TAsnzANHtHILZwtxoUm4Qd7yX3fhr+Bz1s1zCEcRiIqDp0ZWtZ3klZvXmtHR6O0r9la7xrzw14S1PQrXWPCy68m3WY9Inin8u5muBIhaOaKNFTax2OPJLvyVAkPU5unTlFShfe3f7v8AL8Tsp47GUK8qOL5Pgc01eKVnZqTbldar3rLq+XoaXirwL4a8P6PDr8mjazZpa6lFZ3um3OuWct3JHLFI8bMsUe+zkHksGjmjY/MMH5Wq6tCFOPPZrWzV1fX5abbNHJgc0xWLrPDqcZNxcoyVOainFpPeVqi95WlGS213Q3xlFodt4h+Ilr4Wi1XRoNMjn862S/VoblhqcMO0okSBYQJCVjO7BVfmOKKyip1FC6t5/wB5LstPIrLpV54fBTxbjUc2rPld1+6lK93KXvaay0um9Cs/gTwTceJrr4bWM2tHxJarNbnUnni+xSX8Ks0kP2fyw6x5R4xJ5pOQG2YOBDoUnN0Vfm79L+lvxubLNMdDCxzOooexdny2fOoSsk+bms3qm48q7c19R1n4I+H4uPCOg38mvvqni6ygdbiKeFLexmmkeKNihjLTLvALIGjKqOGYthRUKN4Qd7yXlZX07a/gFTNMx5cTiKah7OhJ6NS5pKKUmr3Si7bO0rvdJLXk/Ami6Jr+vDT9bumjiMErwwrdRWrXU4X5IRPKDHCWP8TgjjABJFc9CEak7S/yv5XeiPXzXFV8Jh/aUFd3V3Zy5V1lyxtKVuyfnsmb954K8OaPNqus+ItI8VaVp2mi0i/se9VIL+S5uElKR+c0e1YwIJH80w5IAXYCdw2dCEG5TTSVtHvd3628t7fI86nmWJxKp0cNOnOc+Z88buCjFxu+VSvf3kuXn035tLENjouna1oWujwhf63bW019pFrHYXV0uySSbzRiYoAsux1+R9q8MTtBOKI04zhL2bdrrT1vv38i62JqYXEUfrkYOSjUfMk7pR5fhu243XxK72WrN3xP8MvC3h7TtZgg1G3h1DSISUurjxRpsy30sbqrxrZQkzRFgXKgu5BQKwG4ldamGp01JJ6r+9HX5LVfiedgs8xeLq0pSi3Cb2VKquVNNpupL3ZW0T0itW1tZweIvAPgO01XxZ4W0afXH1Pw5a3F6t7czRCCXy5VzD5Kx7siNv8AW+YMsv3FB4mpQpKU4Rvda3/S1vxv8jXB5vj6lLD4usoclVxjypO6un73M5W3Xw8uifxNo05dL8I3PjPwbpvhex1zw9d3ejQXMl7a6pEH2tayMcbIEPmEjDSbvmBI2jPGjjT9pBU04u29/L0OSOIxkMFiquKlCrFTa5XB2+NLrN6LoraPqSaVBoepaV8J9NsBr2l6hctdRjULTVERoh9pkEpQCEMGZuVO75V+U7/vU4qMo0Yq6eut/P0Jryr0auY1anJOC5fdcG7+6rX961kt9NXqrbHHWPhvwbpll4fi8Uw63cX/AIli+0xvY3MMUVjA07woxV0c3Dkxu5QNEANo3ZYleZU6cVH2l7y7dNbfP8D2quNxtadZ4VwUKTs+ZSbk1FSaumuVapXtPW7tZK83jLwRpHhXSdVvrKe7kls/FN9ocQldSDBCoKMcKPn55IwPYU6tCNKLa6Sa+4jLs0rY6tThNJKVKFR2vvJ69du3XzNlfhRotvq/iGW5kmuNM0ea0tIIptbsdMknmnhMhzcXPyAKFY4VGY5UcAMwv6pFSk3srdUt/N/5HH/b9edGgopKc1JtqnUqJKLt8MNdbrVySWvkjkfHXh7R/Dmsw22i6hFc29zaRXJjTULe9a1dshoXntz5chBXO5QMqy5UHIrmr0405Wi+ndO3ldaHuZTjK2NoOVeLTTavyyhzJbSUZ+8k77O+qerOfUDNYnrIdgUDDAoAMCgAwKADaKADaKADAoAMCgA2igA2igA2igAwKADAoAMCgAwPSgAwPSgAwKADAoAMCgAwKADAoAMCgAwKADAoAsIogi80jLN0p7GT9+ViA8nJpGomB6UAAXJwBQBYIFvFtH326+1PYyXvyv0IKRqFABQAUAFABQAUAFABQAUAFABQAUAFABQAUAFABQAUAFABQBLBGGO9sbV65oRnOVtENlkMjZ5x2FDKjHlQygoKACgAoAKACgAoAKACgAoAKAJ4wIYjI3VulPYyl78rIgJJOTSNQoAKACgAoAKACgAoAKACgAoAKACgAoAKACgAoAKACgAoAKACgAoAKACgAoAKACgAoAVVLMFHU0Cbsrk0zBEEC/jTfYzguZ8zIKRqFABQBNCoRDMw6Dimu5lN8z5URMxZix6mkaJWVhKBhQAUAFABQAUAFABQB6CR6V+fngWEoEFVcAoAQj0ppjTG1QwoAKACgBCPSmmNMbVFBQAhHpQAlADkkZDwePSqUrEuNyUBXPmRkB+4NXvqidtHsJKglUsFww6ihq4RfLo9iuRioNBKACmmNMKooKAGkYqkwEpgIRmgBySyR8A8ehpptEuKZL5kMvDrtPrVXT3JtKOw7a6jHEiH161ZOnoIyZiKxjr68UNaaAnrdlZkIOCMGo2NkxlIodGMyKMdxTW4pbDrgnzCM8DpVt3YoLQjpFCEZoGmIRii49xKq9xNWEI9KYhOlADlI3Ansc007B0sPuBiT6irluEHdEVSWNI9KAEoAKBphVJjCmMQj0oE0NoJAjNO47jSMUxig+tMYEelNMBKYCEZoC40jFBVwoAKaYDkcxnI/EVSYmrj5owR5qHIPWmyYvoQEYpFiUAIR6U0wEBxVAO4NA7jSMUFXCgBpX0ppgJTAKYBTuA9JGjPHTuKdxOKY5oklBeLg+lPci7joyAgqSGGCKRoncQjNACYIoKTAHNUmMCPSmAK7ocqSKBNJ7k3mRTDbKNp9RTuRZx2Ipbd4+R8y+oplKSZFQUHWmO4U0xWAjNMBpGKCkxVdkOVYigGk9yQTK/EyA+9O/cjka+EPJV+YnB9j2phzNbkTIy8MuKZaaew0jFACUAIRmgaY2goKEwFBKnIOPcVVxepItzIvXDD3qlJkummKTbyfeTYfUU7oVpx21GtbHGY3DCnYan3InjdPvqRSKTT2GcjpTvYrcUHNO4rARmmNMaRigYUDCgAoAKABYnc/KOPXtQTJpbmvd61cXXhvT/DV7HbtDplxPcW8oDCVRME3xnnaVygYfLuBJ5xgDV1G4KD6fqefDCxhiZ4qm3eaSa0t7t7Pa99bb28r6lzTviFq+kQ6TBZWdmV0eC+ggMiMSy3SMkhbDDJAc7cY5xnNXHEygkktr/ic1bJqOIdSVST/eODdrfYaatp5a/hYp6R401fRbSws7aG1kTTtXi1qIyoxJnjAAVsMBs4GQMH3qYV5QSS6O5riMqo4mc5ybvKDg7W2fXbf8PImtPHMyRXdnrPhvRtas7q9k1Fba9WdVt7iQAO0bwyxyAMFUFS5U7EJBKghrEPVSimr31v+jTM6mUpuM6NSVOSio3jy6xWyalGUdNbOyau7OzaJL7xvrGqWmsR6hFZhNams5XWKDyxAtqjpBHEqkKqKj7QMHhV565brykpc3W34bCpZVRoTpOm3empLV3vztOTk3q22r3vu2Mj8fazFrfh/XUtbPz/AA3bRWtopR9jpG7spkG7JOXOcEdqX1iSnGf8pTyejKhWw7btVbb2vdpLTTy63IvD3jrXfDFvbW+mfZ/9F1W31eN5EYt50KsqqecFCHORjn1xmlTxE6aSj3T+4eMymhjZSlVvrCUNO0rNvbfTRkus+OX1PQX8N6d4W0PRbKW7ivZBYpO0jyokiLmSeWR9u2VvlzgHkAEtuqeI5ociikt9L/q2RhspVDELE1Ks6kknFc3LZJtPaMYq90tbX73srLrvjy41u51e9Xw7pGn3GvQtFqMlr9oJndrmO4aTEkrhWLxDhQFwzAL0IJ4hzbfKlfffvfuGFyiOGjSh7SUlTd4p8ulouFtIptWl1u7pa73tSfFDWJY5bs6Lo412e2a0l15YZBetGw2k48zyQ5j+QyCISEZO7cSxbxUnrZc3fr/l87XMo5FRi1Dnl7JO6p3XJfftzWvryuXLfS1kkZ48basNX8N6z9mtPP8AC8VtFZrsbY4glaVPMG7JJZiDgjjpjrUe3lzRl/La3y1Or+yqLo16F3as5OW11zLldtOy0vcz9C1ZNFvGuJtG07VIZYmhltb6JmjdTg8MjLJGwIBDI6twRnaWBiE+R3aT9f6/I6cVhXiYcsZyg07pxev3NNNeUk11tdJroR8T9S82a3fw7ob6LLZxWH9iNDL9kSKN2kTawk88OJJJJN/m7i0jZJU7a2+tS2suW1rdPzv+J5jyKnZSVSftVJy9pdc12kndcvJblSjbltZLS6uVrrxncTWF7aWeiaVpNretaOIbGORfKNv5nllWd2YsfMYlmLMcA5odduLSSSdtvI0hlkY1ITnOU5R5tZNO/Na97JK2miSSWug3xD45/wCEmhupdR8IaAuq3wU3OrQxzpcSOGUs+zzfIV2K/MyxAncx6sSVUxHtE7xV311v+dvwHg8p+pSiqdafs43tB8rit9L8vO0r6JydtOyI7rx7rN3r+veI5LayFz4it57e6VUfYiy43FBuyCMDGSfxpPESc5T6sqGUUaeHo4ZN8tJpra75dr6flYt2vxJ1G0bRLpdC0iTUdCh+yw6g6z+dLAFkVYpFEojIVZMAhA3yLljzlrEyXK7K666/52MqmR06iqw9pJQqO7j7tk7ptp8vNq1s21q7JaWqad491nTJPDUlvbWTHws0rWe9HPmGSUyHzMMM8scY28fnSjiJR5bL4djWtlFGsq6k3++tzbaWVtNO3e5o+GPGos7bR9N1nw5oeorpU+NPvb1JfOs0eXzCBskWORBIzSBZldQWfjDEHSlXskpJO2zfT8fnrc5cdlftJVatCpOPOvejG1pNK3WLabVotxcXZLW6TL3iP4gJZeK/FVj/AGLofiLSrnxHdanafbfNeNJPMcCWNoZE3qylcqxZGAXj1qpiEqk1ZSV29f8AgM58Fk7q4TD1OedKoqUYvlsnay0alF2ad9VaS11MqX4larfarq2o6zouj6lb64YHvLCeB1t2khXbHInlOkkTKC3KOvDup+VitZPEylJuSTT3Xp6anbHJKVKjTp0Jyg6d+WSa5rS1ad04yT03T1Se6uZeoa3Y6g128XhPSLE3KwrF9ma5AtRHwfLDzNkuMbjJvPGRgkk5ympX91L79Px/O53UMJUoqKdaUrXvfl96/e0Vt05bed1YzF61md46gYUAFABQAUAFABQAUAFABQAUAFABQAUAFABQAUAFABQAUAFABQAUASQR+Y+T0Xk0IicuVCTSeY+ew4FDCEeVDKCwoAlgQAGZ+i9PemjOb+yhkjmRixpFRXKrDaCgoAKACgAoAKACgAoAKACgAoAKACgAoAKACgAoAKACgAoAVELsFH/6qBN8quSzOqqIUPA6032M4Jt8zIaRqFABQAUAFABQAUAFABQAUAFAEkEe98novJoRE5cqEmk8x8joOBQwhHlQygsKACgAoAKACgAoAKACgAoAKACgAoAKACgAoAKACgAoAKACgAoAKACgAoAKACgAoAKAJ4VCIZ2/Cmu5lN8z5UQMxYlmOSaRolbRBQMKAHRRmRwvbv8AShEylyq4+dwSI1+6nH402TBdWRUjQKACgAoAKACgAoAKACgD0Kvz8+fuBGaCtxpGKCbWCncApgIRmncLiEYp3KuOSMyBsdRVJXE5WGdODSGFAARmgY0jFVcdxKYwIzQA0jFAChipyD0oTsJq5YV/MG9R8w6+9ap31Rm1bRkcqhx5sY+tJq+qKi7aMhI9KksbQAUwCncq4UxiEelNMBtUAEZoAaRigBVdkOVYihNrYTSe5ZeQIELjkjn61rzdzJRvewbo5RtPPsad0ws46kT25/gOfY0nHsUqncbEjJMoYY60loy204jZyDK2KJbjjsR0kygqgCgY0jFA7iU0waAjNUSNoAsTktGjnHPX8aqW1yIaNorkdxSTNUwpjEIzQA3pQAUAFNMq4VQxCM0AIRigloSgQhHpVJlJiA4pjF4NFwEIxVAFADSPSgaYlAwpgSRSbDhvunrVJkyjfYSWPacj7p6U2gi77kZX0pFDaAAjNO9gG4Ip3AUHPWmAEelBSYlAxCM0XAaRiquAUAFVcBQSpyDgimDVyUNHMNsnDf3qe5m046ohkiaM89OxpWLUkxlAxCPSgaYA4607lC4BqgGkYoAfHM8Z4OR6UXJcUx5WG4Py/I/p61SdydYEMkTxnDD8e1MpSTGUigppj3CqEIR6UDTG0DFBIOQcH2oAes7DiQBhTTIcOw4LDL9xtp9KpWYXlHcjeF17fiKLFKSZHQMQjNAxCMUDTEoGFUmAUAKCR0JH0p7Ba48XEi/eAYVSkQ4LoLutpOq7DT0FaSGtak/NE4NFilU6MjZJE++hHvTKunsTJCqjdJjPv0FVYycm9EL5sJ+U4x7jii6DlluRTwBBvTp3HpQ0XCd9GNS3kbkjaPelYp1Eh+LeLknefzp6In35eQ17h24Hyii41TS3ISM85pFibTQFhNvtQFieKAY82UAKOQD3ppGcnraJHIzSNkjjsPSkUoJDNvtQVYNvtQFg2+1ArBt9qAsG32oHYXafSgLCbT6UBYmhhUjzZB8o/WmkZzetkMlbzGzg47Ckyowshm32oHYNvtQOwbfagLEsMAfLPwo60JGc3bRDZn8xsfwjoKGxxhyke0UFWFCj0oCwu00DsL0oGLQAUAFABQAUAFABQAUAFABQAUAFABQAUAFABQAUAFABQAUAFABQAKpYhVGSaBN21ZPKwijEKHk9TTehnFcz5mQUjUKAHRRmRwvbv9KETKXKrj55P+WSfdXimyYR+0yKkaBQAUAFABQAUAFABQAUAFABQAUAFABQAUAFABQAUAFABQAUATgC3jyfvt09qexl/EfkQEknJpGoUAFABQAUAFABQAUAFABQAUAABJAHU0C2J5T5UYhHUjJNN6GcfefMQUjUKACgAoAKACgAoAKACgAoAKACgAoAKACgAoAKACgAoAKACgAoAKACgAoAKACgAoAKAHRoZHC/n9KCZPlVx87gkRr91OPxpsmC6sipGgUAFAFgfuIc/wAbU9jH45eRXpGwUAFABQAUAFABQAUAFABQB6GRivz8+fEoAKB3EI9KAaEovYQVVwCgBAWQ7lOKpSsGj0ZLhZwT0cVppInWHoQspU4YYNRsaJ3EoAKAEK+lO5VxtUMKAEI9KAFjfYwb86adncTV1YmY+U+8cq3WtG7O5mveViOVAPnT7p/Sk11RUX0ZERmpLEIxQAlABVJjTCmUBGaAGkYqrgJTATbnpQBLdE7wOwFVIzhsQ57GkmaDhJIo+VjiqTZLimSxzF2Csoz61SlciUbK6FaGGRjg4OTnBp2TGpyjuRm1bPysD9eKXKWqiIzDKoyUP4c0rNFcyY0gg4IIPvQMSmAhHpQO42ncdrh1piJcBrbABJU1e8TPaRADipLF4PSmmNMSmUJQAhGKAEoAKY0wppjCmMaRigTQlBIEZppjTG8imMUHPWmMCMU0wEpgIRmgExpGKCgoAlikBHlOMg9KtPoyJLqhjoYzg/gaCk+YYRmgYhGKAEoAQj0qkwAHFMBcA0DTGkYoKCgBpHpTTASmAU7gFUBIkxUbWG5elO5LjfVA8AI3wnI9KLCUujISCDg0ixCM0DuN5FA7jgc1SYxCvpTASgCRZ3Aw3zD3pp2IcE9hWijlGYiAfSq0ewuZx3IWR0OGBFBaaewnWgq/cSncVgIzTC40jFBV7iUAIR6UASJPIvBOfrVKRLimP3QSj5htPrVaMVpR2GNbOMFCGB/CiwKa6kRBBwQQfekWIR6UDTG0FB9aaYBTAKAEI9KaYCAlTkEg1QEsc8hYKSCCQOaaZEoq1x13lQvpnmm2KmrlfOaDQtRk+SCOSAcVa2MpfEVnlkfhm49Km5sopbDKCgoAKACgCaKIY82XhRyAe9NIzlL7MRkspkPoo6Ck2OMeUZQWFABQAUAFABQAUASQxB/mY4UdaEiJytotwmlDkKowq9KGwhHl1ZHQWFABQA+KMyNjnHc0ImUuVDppFIEcf3R+tNkwi92RUjQKACgAoAKACgAoAKACgAoAKACgAoAKACgAoAKACgAoAKACgAoAKACgAoAKACgCeFRGhmf/AICKaMpvmfKiFmLMWPU0jRKysJQMACTgUATsRbx7By7dT6U9jJfvHfoQUjUKACgAoAKACgAoAKACgAoAKACgAoAKACgAoAKACgAoAKACgCaBAAZn6DpTRnN391EcjmRixpFRXKrDaCgoAKACgAoAKACgAoAKACgAoAnhURoZn/4CKaMpvmfKiFmLMWPU0jRKysJQMKACgAoAKACgAoAKACgAoAKACgAoAKACgAoAKACgAoAKACgAoAKACgAoAKACgAoAKALA/cQ5/jansY/HLyK9I2CgAoAlt4wzF26L/OmjOpKyshkshkct27fSkyox5VYbQUFABQAUAFABQAUAFABQAUAei1+fJnz40j0pgJQAUBcCM0FbjSMUE7BTTAKYCY7jg007BclDLKAknDdjWialoTbl1RE8bIcHp60mrFqSY2kMKAEIzTuO4hGKZQlMAIzQBIo8yEqeq9Kte9Gxm/dlcbFLs+VuVNKMraMqUb6oSWPYcr909KpqwRlfcZUlDSPSgBKACncdwp3HcKYxCPSmmARg+Yv1FUtxS2HT8yEHtTluTDYhIxSLDOKAJbdQ0mfQZq4asiewx8iRsepoe5S2FWd16nI96ak0JxRILhCMMSvv1quZC5WPyzZ2lGHTFMWxGyrgbrcg/wCyM/yov3Q1foxhFsR1I/Oj3SvfA24blHBFHL2BTtuQOjIcMMUrNGqkpEsHzK6Z61cXfQzqKzTK5HpSKEoAXOeDQMQjFVcdwoGIR6UANoAKACmmUmFUMQjNAhKBNCUCGkYqkykwBxTGLgHpTTASmAlACEYoGmJQMnRxMvlOeexqk+hDXK7ohdGRtrDmmWncSgBpGKAEoACM00wG8imAoINMAI9KCriUDEIzQmA0jFUAUAFUmAquyHKmmJpPcl/dzjDfK/r609yNY7EMkbRnDD8aWxaaYygYhHpQUmAPrTTGKQDVANIxQAdORQBIsxA2yDcv61Sl3IcOqFMEcgzC/wCBqrX2FzNbkLKyHa4waRonfYbTTHuFMQhHpQNMbQMCM0AJyKaYDldl5U4qkwaT3JPPDDbIm4U7kcltUHkxSZ8p8H0NFg5mtyN4HXquR6ilYpTTIiMUGlxKAD6VVwCgB6wSSdFwPU1STJc0h3lRQ8yPlh2FVoieZy2JA0c64/TuKe5NnFkYtACCXyPTFFinU0FkmWP5VwT6elVzCjBvVjPOR/8AWRg8daLlcrWzEMUDn5JMH0NFkPnkt0Na2kHTBosNVEx0cChfMmyB6dKLClN3tEev2eRsBRkdOMZo0JfPFEVyzl9rcAcihl00rXRFSNAoAKACgAoAKACgB8URkPoo6mhIiUuUdNID+7jwEHp3oYoR6vcioNAoAKAFRGdtqjmgTaSuyaVxEnkp1x8xpvTQziuZ8zIKRqFABQAUAFABQAUAFABQAUAFABQAUAFABQAUAFABQAUAFABQAUAFABQAUAFABQA+GIyN7DrQkROXKhZ5N7bV+6vAoYQjZXZHQWFAE0SiNPOfr/CKa7mUnzPlREzF2LN1NI0SsrISgYUAFABQAUAFABQAUAFABQAUAFABQAUAFABQAUAFABQAUAPijMjY6AdaErkylyodPIGOxcbV6YoZMI21ZFQaBQAUAFABQAUAFABQAUAFABQA+GPzHx2HJoRE5cqFnk3ttX7q8ChhCNldkdBYUAFABQAUAFABQAUAFABQAUAFABQAUAFABQAUAFABQAUAFABQAUAFABQAUAFABQAUAS28e5t7cKvNNGc5WVkMlkMjlu3b6UmVGPKrDaCgoAVVLsFXqaBN2V2SzsEUQJ0HWm+xnBXfMyGkahQAUAFABQAUAFABQAUAFABQB6LX54fPJhTuMQjNUAlACUAFA7iEelANCYJBIHA600TcKYwoAesnGyT5lPetFLoyWuqGvDgbkO5abj2KUr6MjqSgoAKAGkelUmUmJTGSwH58HuKqLsyJrQikTY5GOM1L0ZSd0PikUDy3+6auMujJlHqhssflnjoelDVhxlcZSKEIzQA0jFABQAVSY0wplD4RmVfxqobkz2GS5MjE+uKbd2EdEMoKEI9KAJbX/WH6VUdyJ7Ech/eNn1NF9SlsNIxQMKAEwQcqSDQO/ccs8q/xZx61XMxOKY/7QrYEkYPvTUu4uRrZiD7OcbSVNUnFh7xINrgqzK9VuRqtUNWNIMuSaVlHUpyc9BoaCY7AuCenFNNPQGpR1IXhYMQFJHY4osWpJoYYpP7jflSswuhOVOCCPY0DAKW+6CaaY+a24eW/9xvyqrMfMg8tzxsP5UWYcyD7PL/d/UU+Vi50H2eb+5+oo5WHOhrRun3lIx3paopSTG07lgRmmA0jFBLQlAhCPSmmNMTkVRQuQetACEYqkwCgBCPSgdxvIPoRQMsBhcJsYgOOh9arci3I79CBlKkqwwRRctO4lMBCM0BsJQAlACEYqkwAH1pgBAPIoGmJQUFADSMU0wEpgFNMAqgJEl42SfMpp3IceqGzQ7PmU5U0NDjK+jIqRQEZoGmN5FFxjsg1VxiEelMBKADkHIJB9RQnYRILg42yruB9KtO5Lh1QGFXG6FwfY0W7ApNbkLKynBBB9KNi00xKq4WEIzQFxCMUFCUAIRjkUAAPrVXAUjNMByzypxnI96LkuCY/zLeT76bT6inoK0lsNa1JG6JwwosNVO41bZ+S5CgU1EbqLoO3W8fKjc3rTukK0pbkbzyt3x9Kbk2UoJEdSWJgg5FUmAeZJ/fb86dxWQ0jNA7iZI607j3FqhChnT7jEe1AWT3J3DSQDGckAnjrT6GcbRkV4lZnG0dCOfSkjWTSWpZmj83AVhle1N6mMJcu5A0Eq/w5HtSsaqcWRkEHBBB96CtwoGFABQAUAPijMjY6AdaErkylyofLKMeVFwo4JHem2TGP2pENI0CgAoAFUsQqjJNAm7asnJFumwcu3JPpT2M0vaO/QgJJOTSNQoAKACgAoAKACgAoAKACgAoAKACgAoAKACgAoAKACgAoAKACgAoAKACgAoAKABVLEKoyTQJu2rJ5WEUYhQ8nqab0M4rmfMyCkahQBJDEHOW4UdTQkROVttxJpTI3sOlDYQjyoZQWFABQAUAFABQAUAFABQAUAFABQAUAFABQAUAFABQAUAFACqpZgo6mgTdlcmlYQp5KEEnqab0M4rnfMyCkahQAUAFABQAUAFABQAUAFABQAAEkAdTQLYnkIhjES/ebrT2M4+++ZkFI1CgAoAKACgAoAKACgAoAKACgAoAKACgAoAKACgAoAKACgAoAKACgAoAKACgAoAKACgBVUswUdTQJuyuTTsEUQp07032M4K75mQUjUKACgCeMCGMyt95ulPYyl775UQEkkk9TSNNgoGFABQAUAFABQAUAFABQAUAFAHotfnh84FA7hQUHWqTAaRimAlABQNMfG4UkMOG61UXbcmUebYbLEY26fKelElysUXcZSTKCmAqOyHjp3FUpNCauOKJL8yHDdxV6S1Qk3HRkTKVOGGDU7GidxKACgA2FvuqT9BTVx81tx8KFXLOMbR3rSKJk7rQiZtzFj3qXqWlZWGkelAySNgw8qTp2q4u+jIkraoY6FDhvwNJ3juNO+w2goKAGkelACUAFO47ktv8AfP0rSD1JnsRsQzE+pzSb1uWtEMI9KaYxKYEtv/rD9KqO5E9iGTl2I6Ek1LKWwgOKLjDGelVcAoAQjNAXGkYoKCgAqkwLEimSNWTtzgVo9VoZxfK9SOKJi4LKQBzSS1KlKy0FnmcPtRuB14703Jp6BCCa1GfaH9BTU2DpoDcydgv5U+Zi5EJ9qk/ur+VHMw5EIbh2GOAfWjnY1BIQzSj+L9KfMy+WI0yyHq5/Dii7HypCb5Ach2/Oi7DlQouZR1IP1FPmYuRDt8EvDrsJ7indMXvR2GSQsg3D5l9RRaxcZp6EdBYhX0oFYbQKwEZoENIxVXKuKDimMCM9KaYCUwEIzQAnKkEduaB7lj5blewcVW5GsH5FdlKkqwwRSvY0TuJVABGaAGkYoASgBCPSncBMkVQDuDQMaRigaYUDEIzTTAbTAKYBTTAmh+dGjPTtVIzlo7kBGaRoJQAlACEEdKCkwB9apMYpGaYDaACgBvKnKkimmImW5yNsqhhVXIcOwphjkG6Jvwp27DU3HSRCyMhwy4ov3LVnsNpgSpaMRuY4Hp3p2JdS2w77LH6t+dOxPtGRS2zINwOQOtKxcaiehDkjrQmWPRGk+6OPWqWom0tx4gjTmV/wFOxPM3sIZ1UYhQD3NFw5W9xBcNghwGzQpDcF0EIt5D1KH9KejBOcfMRraQfdww/KizQ1UT3IiCDggj60F3EoGIRmncBCMVQCUAJgjpQO99yaKMY8yTgDsatGcpdEKbht2QPl9Kdw5FYGujjhAD9aLgqa7ldmLEsxyTSNUraIeJpV6Ofx5ouJwi+g/wC0kgh41Ip3I9n2Ypa2fOQVNGgWmhPsytny5QaLB7RrdDWglX+HI9qVilOLESJ3bbgjHXPaiw3JJXHSSKq+VF93ufWmTGLb5pEVI0AAk4AJNAtiT7NLjOB9M0WJ9pEY0bqdrKQT0oKUk9UTDFumSAXbt6U9jN/vH5EDMWJZjkmkaJW0QUDCgAoAKACgAoAKACgAoAKACgAoAKACgAoAKACgAoAKACgAoAKACgAoAKACgAoAnjCwx+a4yT0p7GUm5vlRAzFiWY5JpGiVtEFAx0aGRgooJk+VXJJnCr5KdB1pvsTBXfMyGkaBQAUAFABQAUAFABQAUAFABQAUAFABQAUAFABQAUAFABQAUAWAPsybjgu3b0p7GL/eO3Qrkkkk9TSNdgoGFABQAUAFABQAUAFABQAUAFAE8SiJPObqegprTUyk+Z8qIWYsxY9TSNErKwlAwoAKACgAoAKACgAoAKACgAoAKACgAoAKACgAoAKACgAoAKACgAoAKACgAoAKACgAoAnjAhjMrfebpT2Mpe++VEBJJJPU0jTYKBhQBJBHvbc33V5NCInKyshJpPMfPYcChhCPKhlBYUAFABQAUAFABQAUAFABQAUAFAHo5HpX50mfODaoAoAKCkwppjEI9KoBtABQBLHICPLk5U+tXGXRkyV9URyRNGcHkdjUtWGncZQmMKYB05BwaadgJBIrjbKPoa0Uk9GTZrVDHhK/MvK+tJqxSlfcfFDj5nH0FUo9yZT6Im6cCrTsTuBAIwRVbi2K00Gwb06dx6VElbU2hO+jIKk0AjNAEit5i+XIeexq0+ZWZDXK7oiZSh2sKl3iyk76oSncYUAIRmgBtAE1sOWPpxWlMmRDUpmiYUxiEZppgSW/Eh+lXDciexDSLEI9KAEoAOvWmmAEYpgFADSPSgaYlAxySMn3Tx6VSk0JxTJndjCHU4z1rRu6ujNJc1mV6g1GkelBSYlNMGgIzVEjSMUAAPrQAuO4pplJiUxiEZoAaRigB8czx8Dkehpp2JcUx8kaMnmxdO49KrzQRk07SIaLmoEZoAaRigloSgQhX0p3HcTJFUULwaLgIRiquAUAIMqdynBFA730ZKQtwu5eJB1HrT3J+D0ICCDg0FhTTAKYCEelAbDaAAjNADSMVSYCg+tMAI9KBpiUFCEZoAQjFVcBKAJ7cYR3PQVcWZz1aRBQaARmgBpGKAEoAQjNA0wBIpplC8GmA0jFMAoAQjNNMBASpyCQaYiVbhukgDA+1O5Lh2JYooiRIgPsD2q1YmUnsxJp/LOxRzjr6U2wjG+rIDNKTnf+lK5fLEmhm8zKsMMKaZEo8uqGyLBF8xTJPQUaIcXKWlyGSeRvu/KPalc0UEiPdnr1pp3KAjNMBvSgAoAFZ0+4xFCdhtKW48XOeJEDCq5u5Lp22Yu23k+62w+hp3TFecdxrW0i9MMPanyspVEyIgg4YY+tLYvcaR6U0wJ44ljXzJh9BVWM3Jt2RDK5lbcePQelK5cVyjM4600yrdhaoQhHpQUmJQMKACgAoAliaZ2wrnHcnnFNXM5KKWqJHuVB2hd46E560XJVNvUaHtnPzJt4/wA9KNB2mtmIIInI2S9ex60WDnkt0TQxCMc43HqaaRE5cxJQQJgUAUZCxdt3XPNSdUbW0EoGFABQAUAFABQAUAFABQAUAFABQAUAFABQAUAFABQAUAFABQAUAFABQAUAOWKRuiGixLkkKYJQMlDRYXPFjoYSW3SDCrzyOtNIU56WQ2WQyNnoB0pN3KjHlQygoACSAOpoFsWCfsybRgu3f0p7GS/eO/Qr0jYKACgAoAKACgAoAKACgAoAKACgAoAKACgAoAKACgAoAKACgCaFAg86QcDoKa7mU5X91EcjmRixpFxXKrDaCgoAKACgAoAKACgAoAKACgAoAkhiMjZI+UdaEiJy5UE0nmNx90dKGwhHlRHQWFABQAUAFABQAUAFABQAUAFABQAUAFABQAUAFABQAUAFABQAUAFABQAUAFABQAUAFAEkEe9tzfdXk0IicrKyEmk8x89hwKGEI8qGUFhQAqqWYKOpoE3ZXJpmEaCFP+BGmzOK5nzMgpGoUAFABQAUAFABQAUAFABQAUAFABQB6RX5yfOCEZp3AQjFO4CUwCgaYUXKAjNVcBpGKYCUATI4kXy5OvY1aldWZD913RE8ZVsHrUNWNNJaoZQIKq4BQA+EtvChuD2q4N3sTK1ietTMKBhQO9wIBBB6GqvfcLW2KTLgkdxxWN7aG6YyqKCgCYbZl2tww6VafNozNpwd0QMpRip6ioasWndXEp3GFMBOtAEkQISQj0q47MmW6IagoKaY0wqiiW3++fpVw3InsQspUkenFLyKWo2mMQjNACUAGaLgGPSqAKAEIzQCY2gosQ/vIGj6kdBVrVGctJXK9JM0CmAhGaBpiEYoHuJVXFYQj0piE6UALwfrRcdxCMVRQUANI9KAHwyeW+ex4NNOxMldBPHsfI6NyKbVmOErojoTLCmMQr6UCaG0EgRmnew72GkEU7juKD60xgR6U0wEpgAJBDA4I70ATOizrvThh1FVuSny6MrEEHBqTQKaYBVABGaAGkYoASgBCPSmmAgJFUA7g0DuNIxQO9woGKkRkbC8ep9KpaibsOmcKvkp0HWm+xMVf3mQ0FhTuAUwEI9KAG0ABGaAEwRQVcAc1SYwI9KYCUAIRmgBCMVSYFu3/wBSv4/zqkYz3Ksn+sb/AHjSNYvQbTTHYkg5lX8f5VSJnsSXYxGP96myae5UqTYQjNABkjrTTAXg1QCEYoASgBCM0DTG0FDlkdejHApptCcU9yUXBbCyRhxVqVzNwtqmSCOFCGICntk1VkieaUtCOaCZznIb07UNMqM4orMrKcMpB96RqmnsJQAnI6UXHuKDmquKwEZpjTGkYoGFAx8URkPoo6mhIiUuUdLIoHlRcL3PrTbFGLfvSIqRoFABQBdiIMa49BVI5pbsfQSFAFZhbO33iDnmlobLnSE+zK2fLlBosHtGt0NNtKDwAfoaVilUiMKMoyykfUUFJp7CUDCgAoAKACgAoAKACgAoAKACgAoAKACgAoAKACgAoAKACgCSOFpOei+tFiJTUSykSJ91Rn171VjFyb3H0EhQAhAIwQCPegNiCS2HWP8AI0rGsancrkEHBpGxOirAnmOPmPQU9jJtzdlsQMxYlmOSaRolbRBQMKACgAoAKACgAoAKACgAoAKACgAoAKACgAoAKACgAoAKAJIYg5y3CjqaEiJyttuE0m84X7o6ChsIRtvuR0FhQAUAFABQAUAFABQAUAFABQAqqXYKvU0CbsrsmmYRoIU/4EabM4rmfMyCkahQAUAFABQAUAFABQAUAFABQAUAFABQAUAFABQAUAFABQAUAFABQAUAFABQAUAFABQAqqXYKvU0CbsrsmmYRoIU/wCBGmzOK5nzMgpGoUAFAE8YEMZlb7zdKexlL33yogJJJJ6mkabBQMKACgAoAKACgAoAKACgAoAKACgAoA9KIzX5wmfODSMUwCgBpX0qkwEpgFA7hQO4+NFcFScN2q46ik7ajHjKHBFDVhp3GUDJ1ZZ12Pww6GqT5tGZ6wd0QspBwwwRUmqakMIxQK1gppgPhIEi5q47ilsWiM1sZDSMUAJQAUFJlNjliR3OayZshCM0DGkYqrjuHTkUxkuBcLg8OO/rVfEZ/B6EDKVOGGCKk0TuJRcAqgJogPJc9+f5Va2M5fEiAj0qDQbQAUwJbf75+laQeopu6GSffb6mk9y1sMI9KExjaoAIzQA0jFABQAdfrTTAKYCUAS2x2uVzwRVR3FPVEUi7HZcYweKT0ZSd0NoTGFUAUDGkYoHcSncGgIzVEjaAFz60DAjuKaY0xKYxCM0ATR4ljMTfeXkVa1VjN+67kBBBIPUVBomJTTKTCqGIRmgBCMUEtCUCEI9KpMpMQHFMYvBoTAQjFUAqsUO5TTE1cldFnXenDDqKe5KlyuzKxBBwak1JUt5G5I2j3ppMlzSHG1x/H+lXYn2g1rdxyPmFFhqae5CV9KRY2gAIzRcBuCKq4DlyxwBk0w2JRbhRukOPaqUe5PPfRDXmwNkYwB3ocuiKUerISM1NyxCMVVwEoAKpMApgBGaAGkYoASgCSKAPh2PHp61SjcmU7aImxAo2/J6dearQi83qRywDBZO3ahouNS7sxi28jdeB70rFOaQ7FvFyTvP509EL3pFfUdVj03Sr7VJIiyWNtJcFFPLKiliB+VaUl7Sah3djmxlVYShOvLVRTf3K54bP8d/FUkrPHpmkqpPAMchIHud4z+Ve9/ZNHq3+H+R+aPjvME/dpwt6S/8Akhn/AAvTxb/0DtI/78y//HKf9k0O7/D/ACD/AF8zL+SH3S/+SHJ8d/F0bbhpujk+8Mv/AMcprKqK6v8AD/IT46zGX2IfdL/5IdJ8evF8gw2m6P8AhDL/APHKP7Ko93+H+RK45zFfYh90v/kiL/heXiz/AKB2kf8AfmX/AOOUf2VR7v8AD/Iv/XzMv5IfdL/5IP8AheXiz/oHaR/35l/+OUf2VR7v8P8AIP8AXzMv5IfdL/5ID8cfFh/5h2kf9+Zf/jlH9lUe7/D/ACD/AF8zL+SH3S/+SEHxx8WD/mH6T/36l/8AjlH9lUe7/D/IP9fMy/kh90v/AJIX/heXiz/oHaR/35l/+OU/7Lo93+H+Qf6+Zl/JD7pf/JCf8Lx8Wf8AQO0j/vzL/wDHKP7Lo93+H+Qf6+Zl/JD7pf8AyQf8Lw8Wf9A/Sf8Av1L/APHKP7Lo93+H+Qf6+Zl/JD7pf/JAfjh4rP8AzDtJ/wC/Uv8A8co/suj3f4f5D/19zL+SH3S/+SE/4Xf4r/6B+k/9+pP/AI5R/ZdHu/w/yD/X3Mv5IfdL/wCSHx/HPxZHyNN0cn1MMv8A8cprLKK6v8P8hS48zKX2IfdL/wCSGt8cfFrHLWGkk/8AXKX/AOOUf2ZS7v8AD/Ia48zFbU4fdL/5IVfjl4uT7tjpQ/7ZSf8AxyhZbSXV/h/kJ8eZi96dP7pf/JD/APhe/i4rtbTdHb6wy/8Axyn/AGdS7v8AD/In/XrMb3UIfdL/AOSI2+N/ipv+YZpA+kMv/wAco/s2l3f4f5FLj3Ml9iH3S/8Akhv/AAu3xV/0D9J/79Sf/HKP7Npd3+H+Q/8AX3Mv5IfdL/5IT/hdnir/AKB+lf8AfqT/AOOUf2bS7v8AD/If+v2ZfyQ+6X/yQv8Awu3xX/0D9J/79Sf/AByn/Z1Lu/w/yF/r7mX8kPul/wDJDl+N/ipf+YZo5+sMv/xyj+z6Xd/18hPj3Mn9iH3S/wDkhG+N3ilv+YbpA+kUv/xyj+zqXd/18hrj3M19iH3S/wDkhx+OPiwpsGnaQo9oZf8A45R/Z9Lu/wCvkJceZje/JD7pf/JEf/C6/FX/AED9K/79Sf8Axyj+zqXd/h/kV/r/AJl/JT+6X/yQf8Lr8Vf9A/Sv+/Un/wAco/s6l3f4f5B/r/mX8lP7pf8AyQf8Lr8Vf9A/Sv8Av1J/8co/s6l3f4f5B/r/AJl/JT+6X/yQf8Lr8Vf9A/Sv+/Un/wAco/s6l3f4f5B/r/mX8lP7pf8AyR2nw0+JV/4qvrrS9Vs4I5IoftEbwBgMBlUghiefmB6+tcuKwsaEVKLPpOGuJa+eV5YevBKSV043ta6Wt2+56ELiLH3v0riufZezkRy3AYFUHB4yaTZcadtWQUjUKAHCWQHIdvxNFyeVPoPFzKBzg/UU7kunEd58bHLwj69aLi5GtmJ/orDqV/OjQPfQv2eNjhJh9OtFg52t0NNtIBkbT+NFh+0Q0wyr1Q/hzSsUpxfUYQQcGgoKACgAoAKACgAoAKACgAoAKACgAoAKAHwxGRvYdaEiJy5UXAABgVRzi0AFABQAUAFADGjTd5hXJA7UFKTtYqSSGRtx/CpN4x5VYbQUFABQAUAFABQAUAFABQAUAFABQAUAFABQBIlvI3JG0e9FiHUSJRar/E5P04p2IdV9ANquPlYj680WBVX1I3tnXlcMP1osUqie5EQQcGkaDo42kbA6dz6UEykookmkCjyU6Dqab7Ewjf3mQ0jQKACgAoAKACgAoAKACgAoAKACgCwoFvHvON7dBT2MX77t0K5JJyaRsFABQAUAFABQAUAFABQAUAFABQAUAFABQAUAFABQAUAFABQAUAFABQAUAFABQAUAFABQBOgEEe9vvt0Bp7GT992WxASScmkahQAUASwRhjvbG1euaEZzlbRDZZDI2egHShu5UY8qGUFBQAUAFABQAUAFABQAUAFABQAUAFABQB6VX5ufOBQmAhHpVAJQAhGadwGkYqgCgA6cigdyZZFkG2Xr2NWpX0ZLi1rEjkiKdenrQ1YpSUiPkGgom+WdfRxVfEZ6wfkQkFSQRyKk1TuNK+lANCcg0J2EWYpQ4AJ+b+ddEZKRm1YkqiRCPSgCF5UB2Hnsfak2ti1F7jGhDDdE2R6VPLfYpTtoyJlKnDDBqdi07iUAIV9KdyriAlTkHBFUPcm+W4X0cVXxGesH5FdkKkgjpUmidxKAJV/492x6/wCFaJ+6Q/iRFUliEZoAQjFAD7c4kx6jFXDcmWw2T77fU0m9S4vQbTKAjNADSMVVwEpgIR6UAJQAZ9aaYBimAqNtYN6GmtBNXQ+5T5gw7inIVOWliCpNApgFNMApgIR6UDuJTuPcSmIaRimIAcUALwaaY0xKZQKSpDDqKewNXJJ0DqJk6HrVSV9SIu3usgqCwpjTCmmMKYxpGKBNCUEgRmmmNMb0pjFBzwaYwI9KdwBWKHcpqhNXLKorkSlMNTMuZx0CSVI8bs5PYUXKiubYi+1/9M/1ouV7MekiSZ2547GqUrkuLQyaIEb1HI602ioS6MrEZqTQTaScAZNAXJVg4zIQBVKPchz7CNKsY2wKPc0+ZdAUW/iIS7McsSaC0rC4BoHcaRigoKAGlfSmmAlMAp3sAVVwCgBCPSgCxL8sRA4wMVo9jGOsiqRmsze5ZtyxTB5wcCrjsY1LX0IZJGZ2UscAkYouaxikrkZX0oLMfxhkeEtc/wCwbc/+imrfC/x4eq/M83Of+RdiP8E//SWfLdfYn4GFABQAUAFABQAUAFABQAUAFABQAUAFABQAUAFABQAUAFABQAUAFABQAUAFABQAUAegfBT/AJGq6/7B7/8AoyOuDMf4S9f0Z9xwB/yMp/8AXt/+lRPa68Y/XgoAKACgAoAKACgAoAKAFDsowrEfQ0CaT3Hi4lGPmzj1FFyeSI4XTYIZAc07k+zXRh5sDD5osfSi6DlmtmKVtWIAYj86NAvNB9nRjhJR9OtFg9o1uhptpAMjafxosP2iGmGVRkofw5pWKU4vqNKsv3lI+ooGmnsJQMKACgAoAKACgAoAuQpsjA7nk1SOabuySgkKACgAoAKACgAoApTJskIA4PIqWdEHdDKCwoAKACgAoAKACgAoAKACgAoAKACgAVSxCqMk0Cbtqy3FCsYBPLetUkYSm5EtBAUAFABQAySJZBz17GixUZOJDIRAnlofmPU0tjSPvu7IKRqFABQAUAFABQAUAFABQAUAFABQBNAgA85zgL0poznL7KI5JDI24/hSKjHlVhtBQUAFABQAUAFABQAUAFABQAUAFABQAUAFABQAUAFABQAUAFABQAUAFABQAUAFABQAUASwRj/Wvwq9PrTRnOX2UMlkMjlu3b6UmVGPKrDaCgoAVEZ22qOaBNpK7JZnVVEKHgdab7GcE2+ZkNI1CgAoAKACgAoAKACgAoAKACgAoAKACgAoA9Kr83PnAoAKAAjNUmA2gAoAaRiqTASmAUDTJElwNrjctUpWE431Qrw8b4/mU9qq3YFLoyHlTuU9KRTVyQgTruUYcdfeq+Ii/I7dCLpwak0TEIzQVuIAcgDrniheRL0JppGQhVPbr61rKTWhnFX1ZE0sjDBbik5Nl2SGEZpJjTEBZDkHBqk+xWjJBOGG2RMj1qubuRyW1Qvko/MT/gaOVPYOZrciZGQ4YYqWrFp3GkZp3HcQEqcg4Iqkx7kpAnGRw46j1qviJ+D0ISv4GpLHrxbt9f8ACrXwsh/EiKoTLCqAKAHQj96MVUdxS2GSffb6mk9wWw2i5Vwp3HcKYxCPSmmA2qACM0ANIxQAUAHB6VVwJ2+eDPORVvVGS0kVyM1BqIRigq4lABTTAKoAIzQMaRigd7iVSYmhCPSmISgBc560DEIxVJjTJIXCna33W9aqLsKSvqhksWxsDp2pNWHF3RHSGFABTTKTCqGIRmgQlAmhKBCEYqkykxAcUxjlUOwHqaaYnoi2x2gk9hmtDBalJiWJJ71ButBpGKCkwVipDKcEUDauXR8yhsYyM1omYPRkHkKhJkbjtRYvnb0Q0yqo2xKB7mi9th8jerIWLNySTSvcpaDaBgRmmmA3kUwFBBpgBHpQUmJQMQjNFwGkYqgAAk4FAEq28jckYHvVolzSFxBH1O809ET70h6sk6lSMHuKadyWnF3ITbMD94Yo5S+dEhKwR4zz29zVfCiNZsqEHOazN0wDetNMoyPGQB8I64f+obc/+imrpwv8eHqvzPNzn/kXYj/BP/0lny1X2J+BhQAUAFAFzV9G1fQL99K13SrzTb2JUd7a7gaGVVdA6EowBAZGVgcchgRwaGmtxJqSuinQMKANLUfDur6VpOla3qFskVprccs1ifPjLyxxytEz+WGLqvmI6hmADFHCk7WwWtqJSTbS6Fax0zUtT+0f2bp9zd/ZIHup/IiaTyoVxukfAO1BkZY8DNFrjbS3K1ABQAUAFABQAUAdDrXgHxP4d8O6X4o1q1s7Sz1lFlsoX1G2+2SRNu2ym0En2hIm2MVkaMIw2kEhly3FpXZKmpNpdDnqRQUAFABQAUAXr/Qtb0qzsNQ1TRr6ztdUiaexnuLd447qMMVLxMwAdQwIJXIyCKLNCTT0RRoGFABQAUAFABQB6B8FP+Rquv8AsHv/AOjI64Mx/hL1/Rn3HAH/ACMp/wDXt/8ApUT2uvGP14KACgAoA8k+IfxD8TaR4muNI0i8S1htVjGREjlyyBsncD/exx6V6uFwtOpSU5q7Z+YcT8T5jgcxnhcLPljG3RO90n1T7nNf8LS8d/8AQd/8lYf/AIiun6lQ/l/Fnz3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KPir4+UYXXyPpbQ//EUfUqH8v4sT4vzl71v/ACWH/wAiOHxZ+IAGB4gP42sP/wARR9Tofy/iyf8AW3OH/wAvv/JYf/Ii/wDC2viD/wBDB/5KQf8AxFH1Oj/L+LD/AFszj/n9/wCSx/8AkRp+K/j4nJ11Sfe0g/8AiKPqdD+X8x/63Zyv+X3/AJLH/wCRGn4p+PCcnXR/4Cw//EUfUqH8v4sf+t+dL/l9/wCSw/8AkQ/4Wl47/wCg7/5Kw/8AxFH1Kh/L+LH/AK4Z1/z+/wDJYf8AyIf8LS8d/wDQd/8AJWH/AOIo+pUP5fxYf64Z1/z+/wDJYf8AyIf8LS8d/wDQd/8AJWH/AOIo+pUP5fxYf64Z1/z+/wDJYf8AyIf8LS8d/wDQd/8AJWH/AOIo+pUP5fxYf64Z1/z+/wDJYf8AyIf8LS8d/wDQd/8AJWH/AOIo+pUP5fxYf64Z1/z+/wDJYf8AyJJ/wtr4g/8AQwf+SkH/AMRR9To/y/iyP9bM4/5/f+Sx/wDkRY/i54/R1ZtcVwDkq1rDg+xwoNH1Oj2/Fjjxbm6d3Vv/ANux/wAj37RL99V0Ww1SRAjXlrFcMo6KXQNgfnXjVI8k3HsfruCxDxWGp12rOUU/vVy7UHUFABQAUAFAFa7Ayp+tJm1LqQUjUKACgAoAKACgAoAKACgAoAKACgAoAs20e1d56np9KaMKkruxPTMwoAKACgAoAKAI5o/MTHccihlQlysp1J0hQAUAFABQAUAFABQAUAFABQA+KMyNjoB1oSuTKXKh08oY7FxtX0ptkwjbVkVI0CgAoAKACgAoAKACgAoAKACgAoAKACgAoAKACgAoAKACgAoAKACgAoAKACgAoAKACgB0UZkbA6dzQiZS5UPnkH+qThV602TCP2mRUjQKACgCcAW8eT99untT2Mv4j8iAkk5NI1CgAoAKACgAoAKACgAoAKACgAoAKACgAoAKAPSyMV+bnzaYlAwoAKACmmA0jFMAoAQjNNMBtUAUAOR2Q5WmnYbtLck2pPyvysOo9avRk3cNyLDxNnof50titJIe6rMu9eGHUVT97VEpuLsyCpNCSFd0g4yBzVR3FJ6DJuZGIHfFKWrBKyGUkxhVAFADSPSquO4gJByDg0xkqzsBhhuFUpE8vYXbDJ907SaLJhdoa8Dr2yPajlaGpIjG5G3DqKE7FaNWZOESTEjLyRWtk9TO7joPwMYxTJI5IlcHjn1oaUilJoqspRip6isnozVO6uJVJjHw/wCtX8aqO5M9hJwPMaiW4R2IiMVJQUAFUmNMKZQhGad7AIRincBKYCEelACUAT25DBo2+tXB9GZz7kLKVJB7HFItaiUDGkelA0xKBhTuAU7gFMBCvpQUmNpphYCM0xDSMUxADigBcA9KaZSZKv75Nh+8vQmtF7yIfuu5CRgkHqKg0FEEp6Ifx4p2ZPMkBglAzs/WnysOZDCCDggg+9LYtMSncoCM0wGkYoE0JQSIR6U0xpjoiVlX64qkEtUW5BlGGOxrS5ktyiRipTNwoAQjNA0y5Eu2NR7VaMZO7KkpzI31qWbR2GU0xhTAQjNAbCUAJQAhGKpMAB9aYAQD0oGmKsbt91c0JNjckh/kKozK4H0quW25PO3sBlSMfuoxn1NPmXQOVvcieV3+8xx6dqLlKKQyhMYdORVAP86TGN36U7snlRGwJOSSaRQ2gAIzQNMxvGOR4R1wf9Q25/8ARTV0YX+PD1X5nn5x/wAi7Ef4J/8ApLPluvsz8DCgAoA7X4NeDLTx58SNG8P6oY10sSPe6o8s6wRrZW6NNPumZlWIGONl3syqpYEkVUFzSsRVlyQbW5618QvBHiP4ra18O/Eni/U9IbVvE/iI+FdbvNF1Ww1OGFprsSW0mbSaUA+TcSRqjkHbaD2LaSi5NNmEJqmpKOyV1uvz/rU47w9b/DL4reNtF+HHhz4cjw1a3mqW0EGsx6pcz6g9mgPntcpIzwSzOgLjyY4FEnGNpwJXLJ2SNJc9OLm3f+v67jfCVn4A+MfjrRPAOk/Dqw8HwXep7zqFnq9zLcHTo45XmSdruRoGmKIhEyJAgZXJj2sAgrTdrWCTlSi5N3/r+u52WsfDPw78QobW0uLXwZ4P1t9b0rR9KbSPHUHiGW+sp5UtRHPD9tnkL26eUyvEIo9iyLsHybKcVLy+dzNVHDu1r0t+nUreEfEHw4uB8SvDvhD4ZJo6WHhLUorHVpNRunv7iKMIjm8jkYwl5Dh8RRQ7Dx8w4pRa1SXQcoz91yfUveHfhL4Es18K+Htd0DwdPp+vabp99rXiLVPiBZWGqad9uto5Q9raG8QJHAsqNsnt5HlKyYIV49rUFon+YpVJO7TenS2mny/U4LXrHwH4X+DHg3U4/A9tqHiPxZa6gbnUbu8ugtosN5LEkkMUcqqZSNoO8MgEY+QlmNQ7KK03NIuUqjV9EQ/Cfw5pVzoeo+JPEHhLwxPp0F0ls+seK9Zu7XTbf92zmKK2sWS8urgkJnyTKEVwXjAYSKRWl2gqSd7Jv5f8HQ6Tx/8AC3wP4ci+Lp0i0MyeHbjQ5dFm+0TMLeK8O90G7aZF2sFBkTdhQSAxNOUUuaxMKkpcl+tzG8J+C/B+q6p8PfDV/okzy+O/D89ubyF5nktNSfVb2CC8EathlRYIVdMYMfmEDfhqEk7LuVKckpNPZ/ojl/iroWk+DvES+BbDSvJvPD0K2mqXzSSltQvSN0sqh8KIQzbIiqrvjVHbJfiZJJ2LptyXM+p7H8Qn8C+ItXs9b1/4fafb2XhL4caFrzWumXV6jai0kdhbwWczyzybLdHuVy0YWYxqw8zeQ40lZ6tbI54c0VZPdtfmc94T8G/D/wCJsvgPxNa+Dbfw9HdeOtN8J65pNld3UlleQ3L70miaeV54n2LLG481h/q2XYSQUkpWdupcpSp8yvfRtFHw/wD8Kl1zSPHPiWL4YR/2d4O0q0l0uB9Tu1nv5Wv4IVlvnEpXLLJ+9SBYgVLLGYmKyolytN22HLnTir7/AOXQ1tPi+DU+sfDyP/hUFu8/xDNq2oWr6xfC00uH7fNYv9gxMJvNkMDy5uJJ1QsFCsM0/d003JftLS97b07X1/4FjH8J+BNF0e98VSaz4Y8NXulaLrUulf254u1i7tdPiWPzPkjtbFku7q4JWMnyTKI1cb4gGEipRSuVKbdrN3fRf8HQ7G7sPA/wwn+NWhaZ4C0HxDp9lZaXc2j6jcagT9muLuykFuHingcxKzqykhZCUXeSMrVaR5lYzvKpyNu2/bzOR8PfD7wVqY8N+JNU0eVdOt/A+peLtWsLO4kU6hLBq19bxwLI5cwoVjt0ZhkhEY/fJapUU7PyNJTkrpd0vwRTt9I8E/EPwXJ4r0vwNYeGNQ0HxDpmn39rpt5dvZ3tleeaFIF1NNKs6PAwJWQKUkGFBQliykr2HeUJcrd7p/gdJ4i8L/C7UfEfxU+H3hz4cwaUPBNnqt3Yaw2qXc19JLaXqoVkDSeR5LIzqqCLzFHl7pZGVndtRu0lsRGU0oyb3sYni3wp4cn+Hy6n8PvAejazptvpdjPPr+n6vcPrFldbU+1NqNi07rFB5gnQMsCRjfBtnk581NK2iKjJ81pO3l0+T/4PyPGqzNwoAKAPQvggEbxZdCRiB/Z7/wDo2OuDMP4S9f8AM+34CbWZTt/I/wD0qJ7f9mJGUkVq8ex+t+0tuhjQSr/AT9OaVhqcWMIIODQWFAHz/wDFL/ke9T/7Y/8AolK97BfwI/P8z8P4w/5HVb/t3/0iJyldR8yFABQAUAFABQAUAFABQAUAFABQAUAFABQAUAFABQAUAFABQAUAfUfg7/kUdE/7Btt/6KWvnq/8WXqz96yf/kXYf/BD/wBJRsVkeiFABQAUAFAEF0rNt2qT16CkzWm0r3KxBBwQQfeka7hQMKACgAoAKACgAoAKACgAoAKAFUbmC56nFAm7K5eAAGBVHKLQAUAFABQAUAFABQBSnXbKffmpZ0Qd4jKCwoAKACgAoAKAJIoDJ8xOF/nQkRKfLoWVijXogqrGLk2OIBGCAR70E7EbwRuOBtPtRYtTaGSnyYxEv8XU4pPQqPvvmZXpGwUAFABQAUAFABQAUAFABQAUAFABQAUAFABQAUAFABQAUAFABQAUAFABQAUAFABQAUACqWIVRkmgTdtWTuRBH5a/fYcmnsZr33d7ECqWIVRkmkaN21ZZS1A5kOfYU7GTqdh/2eH+5+pp2J55CLBGr7wPwosDm2rFeYuXJcEH0qWbRSS0GUFBQAUAFABQAUAFABQAUAFABQAUAFABQAUAFAHptfmqZ8yIR6UxpjaZQUAFABRcBCPSqvcB0YQ5V+M9DVRs9GTK61QkkRTryD3oacQUlIjIxQmUJTAOnIoHcmWZWG2UZHrVqXclxtrEQxvGd6HI/pT21Q7qWjEePzF82Mc9xTavqhJ8rsxIMKrSHtxRHTUJ6tIhqTVMCM0BuNIxQIKaYBTAQjNNMaY2qGFADlkdOAePSmm0JpMkEqPxKnPqKrmT3J5WtibaO3FamdxKCgoArXSjKsOpGKiZpTIKk0HJ99fqKcXqJ7Czg+YauW4obDKkoaR6UAJQAU7juFUMKBjSPSqTASmAEZoAWJtkgJ6dDTTsyZK6H3K7ZN3ZhTloxQehDjPSi5YUAIRmgL2GkYoKuFABVJgFMAIzQO40jFA9xKpMTQhX0piEoAcrHcCOvamnYC1sGd5XDYrVa6md+gjSIpwzc020gUW9hBNGTjdS5kPlYrxrIMMPpTauJNrYpyRmNtp/Cs2rG0ZXVxtNMu9wpjEK+lArDaBWHrE79F49TTSZPMkWlJxhsZ74rQz9CGWAklk5z1FJo0jPoyEwvnAQ/lQrlcyHxQENucYx0FWkTKfREsjiNc9+woZMVdlRYnf7o49aVjZyS3JBat/E4H05osL2iGtbSKM8H6U9UNTTIiCDg0ygIzQA0jFAAAScAZNAD1tnbk/KKtJkuaQv+jxD++1PRC96QjXDPwPlFDkxqCRE2Sck5pGiEoGIRmmmA2mAUwCmmAUwEIzQAlAGP4x/5FHXP+wbc/8Aopq3wv8AHh6r8zzs4/5F2I/wT/8ASWfLNfaH4KFABQBt+H/FupeGtM17TtMhgVvENgum3Fyd4mit/OjldYyrADeYlVsg5QsvAY5adiZRUmm+ha8L/EDXfB+l3+maMtspvLyw1KK5dGM1nd2cjPBPCQwCuBJKmWDDbIwwCcgUmtglBSd2dDq3xr1G8v01/RPA3hHw74h/tG31WXW9LspvtUl1C/mLIqzSyQ2+ZAHYW8cQJGMbPlqnPqkQqSSs22uxHdfGW8hvIdX8I+AvCHhHV47+PUm1LR7OYzPMhZgFW4mligjJY7ooEjRhhSpQBQufsrAqXSTbRT1/4mW2qPDe6B8N/CnhPU4dRj1P+0NEW9WbzU3FQqz3MsUSbm3bIkQZVMYCgUOV9kONO27b9Td1D4/6neQ+IHsvhx4I0vUfFdnLZ6zqdnY3AuLpZB87qHnaK3Zm+c+Qkas3UEfLT9pvpuSqKVtXoZsfxfa50fTdO8T/AA58I+JLzR7VbGw1TUYrxLqK3QYijYW9xFFOIwML50ch2gKSVAULn01RXstbptHN614x1PXfDfh3wvdwWqWnhmG5htHjVhI6zztM/mEsQSGYgYA4xnJ5pN3SRSik2+5reEviW3hrQ/8AhHdU8EeGfFFhDfnU7KPWYbg/Y7lkVJHQ280RZXWOEPHLvjPlJ8vXLUrK1hSp8zum0arfHPxDe+IvEmu+IPDXh3Wbfxba2trqulXEE0FnL9n8owyILaWKSJlMKkeW6r8zrjadtPnd231J9ikkk7WGap8cfFGpXf2+HRdA064t9Ck8N6dJY2bRHTLF55ZGW3G8hXKTywGRgzmNiSTIzSEc2CopaedzlvEni698U2ejw6nYWIutHsk04X8SMtxdwRgLCs53FWMUYWNGCqdiqpLbVxLdy4x5b2N+2+Mniq28Q2evra6W4g0O18N3VjLbs9rqGnQRRxeTOhYk71iUsyMjBgGQxsFIfO73J9lG1vO5Yb4165a6r4VuvDvhrQNA0zwhqseuWOjafHcG0lvlkRzNO000k8zHy0T5pTtQbU2ZOTnelugvZJp3d76HL6J4u1LQdA8ReHbOC2e28TWsFpdvIrF0SK4jnUxkMADviUHIPBPQ8hJ2TRbim0+xZtfHusWl/wCENRjtrMyeC0jSwDI22UJezXg835vm/eTuPl2/KFHXJJzPTyDkVmu//DG7p3xiu4hqEfiDwJ4V8SwXmsza/BBqsFzssbybHnNEYJ42ZHCRBo5TIh8pPl65fP3RLpdm10Hv8bNcvvFXiLxP4h8M+HtYTxVYwWGqaZPDPBZSpC0DRuq200TxMGtoyNjqBl1A2sVo53dti9klFJPYo2Hxc8SaTqug6npNlplrH4f0650iKy8l5ra6sZ7q5uJbe4SVm82NjdyxkE52BOd43k52thukmmn1Haz8Vr2+0yy0DQPCegeGdGs9Sj1htO0tbl0ub1FKJLLLdTTTNtQlQgkCKGchQzMxHPogVOzu3dkI+KniFfE3jLxULPTvtfjiC/t9QTy38uJbuUSyGEb8qQwwu4tgdc9aOZ3b7j9mrKPYvXPxhuX0bUrHTPAXhHR9S1mwGmajrGm2k8FxcW+ULqIRN9kiL+UgYxQISN3I3Nk59Nhey1Tben9ev4nn9SaBQAUAegfBT/karr/sHv8A+jI64Mx/hL1/Rn3HAH/Iyn/17f8A6VE9rBIORXjH68PWeVf4yfrzRchwix4uQwxJGDzTuT7O2zFLWz5yCpo0C00fPXxWVV8faoEOR+45/wC2KV7uD/gR+f5n4lxc285rX/u/+kROSrqPmwoA9V+CfgPwp4pt9XuPGS4TUXh8M6E7NKix6zeLIbecshAZIvJw6tlcTITjirhFPcxqzlG3L6v0MPw58JtR1jSv7a1/xToHhC0lv30uzbX5LiJry7QAyxosUMjII90YeSUJGpdQXBzhKN9XoVKok7JX9Buo/Cu90bw/Dq2t+LfDmn6leWP9p2Whz3M32y6s8tiZZFiNqu5Ud0R51kdQuxWMkQccbLUFUu7JfP8ArU6jXfhJrR0Gw8HeHp/CWpeI9Hvo4Nb0zTZ5JdVjvLudYI1llkhSJo43MEBSCaVUlclj+8+WnB2siFVV+Z3t+Aw/Aq0Pg3VdU0XxzoXirW7fW9N0O1tdBvHZEuLhpVZJfPhj8wMyII5YWaE4f5zxRyaaMftveSasrN6mfB8CdV1XUtL0vwr458JeIn1DVk0OaTTrq4MdjeOrtGkplgTeriKbbLD5sZ8pvm+7uXJfZj9skm5JrqcxeeDLeHxhD4QsPG3hrURLKkL6rDcyw6fEx++WlnjjJVMHLKpVsfIXyMzbW1y1L3eZo6z4+/DLX/AniCx13U9GsNPsfE8H2q1Wxs72ztzMgVbjy4Ly3gmiUyHzFUR+WqyqqMwU4qpFxdzOjUU1ZdP66XHWP7PmuX9tGy+PPBcN4dItPEE9jNqEqTWmmXCwt9pmbyvKTYJ1LQ7/ADyBuSN1ZGY9m+4Osl0fb5/18jOHwX1Vtbezj8XeGm0KPSV1x/E3nzjTBZljGH5hFxv88NB5Xk+aZFICEDdS5NR+1Vtnfa3Umg+BXiG71Z7Sy8T+GZtK/sca/Frv2ySPT5rAXCQSyK0kayq0TuweJ41l/dsFRmaNXfIw9sktnfaxzHjbwZc+Cr+zt21rS9ZstTso9Q0/UtMkka2u4GZkLKJUSVSskcsbLIiMGjbjGCZkuUuE+ddjrX+APiOS+TQdL8V+GNU8QRX9npupaLaXUxutMmuZlgTzmeJYXCzSRxOYJJQjuoPXNV7N7Ee2VrtOxX0r4LT+INb/ALL8OfEnwTqVoumzapNqgvp7a2t4oXVZVlW4hjmjYBlYbowHB+Qu3y0KF3owdXlV2mNHwW1CfWNCsdN8beGL/TPEUc7WOtQSXQtnkhbZJAIngW6acMUAiWBnfzYygYNmjk8w9qrNtPT+vQva3+zr428M+Krzw74l1DTNIsdO0yLWLvW9QjvLazhtZTsjZopIBdh2lBiWLyPMLAkJsBcDptOzEq8ZRuvu/rT8TPsvhAk7z3F98T/BOm6SLuOxstWubm7a21CZoklKxLFbvMoRJY/MaWOMRlwrlW+WlyeZTq9k7nE6zpGo+H9YvtA1e3+z3+m3MtndRb1fy5o2KOu5SVOGBGQSD2NS1Z2LTUldFOgYUAfUfg7/AJFHRP8AsG23/opa+er/AMWXqz96yf8A5F2H/wAEP/SUbFZHohQAUAFABQBWlndZCFIwKTZtGCa1E+1Sei/lRcfs0KblWGGiB+pouJU2tmAmhx80IH0ANF0DhLoxN9sTzGwzRoFp9xSLQjhiPpmjQF7QQR2zHAlP48UaA5TXQDBFnidQPfFFg55dhfsuRkSA+nFFg9r5CfZZPVfzosP2iENtKBxg/Q0WBVIifZ5v7n6ilYfPEQwyqMlD+HNFhqcX1HQxsJVLIce4pomcly6Mt0zAKACgAoAKACgAoAKAKt1/rB/u0mb0tiGkaBQAUAFABQA+JPMcDt1NCJk+VXLgAAwKo5haACgAoAZLGJFwevY0MqMuVlIgg4NSdIUAFABQAUAFABQAUAFABQAUAFABQAUAFABQAUAFABQAUAFABQAUAFABQAUAFABQAUAToFgTzJB8x6CnsZSbm7LYgZixLMck0jRK2iLcEQRckfMetUkYTlzMbNcbTtTBPc+lJscIX1ZD58uc7zSuackSaG43Ha+Aex9aaZnOFtUPmiEi+46U2hQlysqBWb7qk/QVJu2luL5cn/PNvyoFzLuAhlY4CH8eKLA5RXUd9nm/ufqKLC54h9nm/ufqKLBzxFFrJjqv507C9ohfssnqv50WD2iFFo2PmcD6DNFhOquhHLGsZADhvX2pMuMnLoMoKCgAoAKACgAoAKAPTa/ND5kKAAjNUmO40jFMq4lABQAUAKELAkDOKpXYm0hUlKfKw3LVxlbcTjfYVoVYbojkelNxvrESlbSRCVqb9yxtMAoAekjRnjp3FNOw2lIlRkY7kOGPUetaJ3Iaa0YSx5jbYvJ5IptaaCi9dSpUGwUAFBV7iEYoE0JTTEFMBCM0wEIxTTKTEpgFAFuNw67vzrWLMpIdVk7DSMUDTIXEcrcSYI4qXZmqbithjW79sGp5WNTQkcDhgzcYNVGOoSmtkOkj8z51YHjp61TV9UTGXLoyuRUGoUAIRmgBtABQAVSZSYUxiEZppgIRimAAE8AZpiLLxeaihjgjrWjVzJS5XoMNqv8AC5B96XKPnZFJC6ckZHqKVmi1JMjIxQUFADSPSgaYlAwppgFUAUAIR6UFJjaaYNARmqJJLZPnLH+EVUURN6WJZ5PLXA6txVSdiYq7KpGec5qLm6YlMZNBIc7GP0q4voZzj1HXKgx7u605LQUHrYqhWb7qk/QVBrexILaU9QB9TTSYvaIXy4U+/Jk57VWguaT2QebGo/dx8+pp3tsHJJ7siaWQ98D2pczHyJDVdlbcDzQnYGr6E63CEfNwapSRHK0P8yP++v51VwsyNriPHy/Mfyp8yGoPqImZVIkUEZ6007jkuV6EnTgUyAoGmFAyOWISD0YdDQVGVisIZCfu9DjNC1NXJIf5Uaf61+fQU7E8zlsNMqr/AKpAPrT5rbC5X9oiZ3b7zE0m7lpJbDSM0hjSMVSYCg+tMAI9KBpiUFCEZoAQjFVcBKACmmAVQARmgDF8ZDHhHXP+wbc/+imrfC/x4eq/M87OP+RdiP8ABP8A9JZ8s19ofgoUAFABQAUAFABQAUAFABQAUAFABQAUAFABQAUAFABQAUAFABQAUAFABQAUAFABQB6D8Ev+Rqu/+wfJ/wCjI64Mx/hL1/Rn2/AP/Iyn/gf/AKVE9rI9K8Y/XkxKBhQAUAfP/wAUv+R71P8A7Y/+iUr3sF/Aj8/zPw/jD/kdVv8At3/0iJyldR8yFAHeaR8aPHfhLwppnhP4e+Jdd8KQ20txd6hNpWr3Fu+o3UrKPMk8tlwqRRwoqc4KyNn94QKU2lZaGbpRlJykrm9q/wAYvA/jF7uLx18Mr27tW1abWrJdK18WUsE9yqfbI3Z7eVZIZJYxIqhEePJUOR0bmnuiVSlH4X+H3GbqfxJ8C63bWuo6h8O7+HxLpmnx6fYX1lrixWmIEKWks9s9s7yyxIIlJWaNXEKZXO/cOSfTUapyWienodX4t/aj1/xNcWeuJd+OU1aDU7PV5LG+8ZzX3h9riCRZcJp8kO9IzIgZUNw2zoCcDDdVvX9SI4dR00t6a/f/AMAyLf40eDvCmnSwfDD4a3mh3k2v6d4g8/UfEB1BIpLKR3hgjRYISIgZG+8zSdMuaOdL4UV7KUn77vpbbuaetftIyan4g0LXwfiHfJpGqjVG0zX/AB5JqtiCFdQsCSWyvERvIDu8jbcgkklqHUu76/eSqFk1p8lY82+G/jP/AIV9400/xb9hmuxZCZGjguzazgSwvEXhnUMYZkEheOQKdjqrYOMVEZcrubVI88eU1viJ8RND8XaFofhzw/4a1HTbbRrrULxrjUtY/tG7vJbsws7zSCGJSwaI8qgyCuQWDO7lJNWRMIOLbb3C3+KXkX2t3v8AYW7+2fCVr4W2/aseV5Ntaw+fnZ82fsu7ZxjfjccZJzB7PRa9bk/h/wCKmn2Gm2fhrxB4VbVNB/sB9C1G2iv/ALNPOPt897FcQzeW4hkjklQYZJFYI24Hd8opdGKVNt3T1vf8LC+IPitZX+k3XhbQPC8mmaAugroenW02ofaZ4M6hBey3E0vloJpHkhYYVI1CsuB8h3Ny6II02ndvW9/wsc3qvi6fULPwpBbWv2Wbwtp7WMc28P5zG+ubsSbSuFwbnbt+b7mc84Et7eRajZvz/wAj07xx+0efiDEv/CTW/j2/S7u4LrVdHuvHlxNodwFYNKkNo0PmQqWG5Mzv5ZxjcABVyqc2/wCZjChybW+7X+vkbWn/ABv8L+M77Um8Vabq09jYeENTsnuNe8Sx3Wt6o880TCH+0Dbx7tgXMKNDJsJkJ3q2xaU09+xLpSivd7rZafd+Zy+i/HXRfDstto2heENa0/wzaaVe6dFHa+IxFrCyXU0Us1wL9LcIrnyI4sLbhTCGQglmcyppaJaFui5at6+mn3f8EjvPjb4Zv2i8P3Hw7uD4P/4R+DQZtNGtf6a32e4mnt7tLvyNqTBpjuBhaNg0mI13J5Zzra2g1Sa1vre5c8JftAad4L0u/wDCvhvTvH2g+H5L9dRsk0Dx0+n3yStbxQzC4nW2aK4VzCjj9whQ5CnaSCKpbRfmKVFzfM7N+a/4P6nkmtalJrGs3+ryz3sz311LctJe3P2i4cu5YtLLhfMc5yz4G45OBnFZvVmyVlYpUDCgD6j8Hf8AIo6J/wBg22/9FLXz1f8Aiy9WfvWT/wDIuw/+CH/pKNisj0QoAKACgCOaTy0z3PAoZUI8zKZJJyak6QoAKACgAoAKACgAoAKAAEg5FADvMk/56N+dBPKuwCWQHIdvxNFw5U+g77RN/f8A0FFxckRY55S6gtkE46U7ilCNi3TMAoAKACgAoAKACgAoAgm8hmw7EEelJ2NIcyWgzbbf89G/z+FGhd59gEdsxwJT+PFGgnKa6CmGDHEv6iiyDnl2E8iP/nuv+fxosPnfYPIj/wCe6/5/Giwc77EkEaoSVcN9O1CInJvdE1MzCgAoAKACgCtJbMzllIwTnmlY2jUSVmJ9lk9V/Oiw/aIPssnqv50WD2iD7LJ6r+dFg9og+yyeq/nRYPaIPssnqv50WD2iD7LJ6r+dFg9og+yyeq/nRYPaIPssnqv50WD2iD7LJ6r+dFg9og+yyeq/nRYPaIPssnqv50WD2iD7LJ6r+dFg9og+yyeq/nRYPaIPssnqv50WD2iD7LJ6r+dFg9og+yyeq/nRYPaIPssnqv50WD2iFFo2PmcD6DNFhOqugv2T/pp+lFhe18hDbKv3pgPqKLDVRvZCeRH/AM91/wA/jRYfO+weRH/z3X/P40WDnfYUQw/xTA/QgUWQnOXRAYrcDPm/qKLIOafYTbbf89G/z+FGg7z7Bttv+ejf5/CjQLz7CgWgGCSfrmjQX7weqW+PMA4HfmjQluewx5oHOWRjj/PrRdFKEo7AjW+4ARnJ455o0BqdtydyVUsOwJpmSV3YokknJqTqCgABIORQBeQllDHuAao5WrOxA9y6sVAXgkUrmqppq403Mp6ED6ClcapxE+0Tf3/0FFx8kRDPKRguaLhyRQnmSf8APRvzoHyrsHmSf89G/OgOVdhpJJyaCgoAKACgAoAKACgAoAKACgD02vzQ+ZCgAoAKaYCEelUUmNoGFAEsJxu/DmrgRMV4w/TAbuKpq5Klb0Ivmjb5eCKlNpmmkkPzHNgN8r+vrV3UtyLOOxHJEyfeH41LTiWpJkZGKLjEpgAzkY69qB37lp5RGwUjjHWtOazM1HmVyOSISHfGQc9qbV9UUpW0ZXIIODUmglABQNMQjNAWEoEFVcAoAQj0ppjTG1QxVZlOVODQnYGrlhZiYi5XkHFaKWlyGtbERnckEYGKXOx8iB41lXzIxz3Wn8WqBScdGRBmXoxFJM0smTXJOAOx61ciIEUAPmYXoetKD1KnsOeOIsfn2tVNJvclNpDTbseVYH3o5WHONMMgGdtLlZXMhhUjhgR9aCr3GkYpAJQAU0xphVFBQBYii2LnHJ61tFWRjKV2NknCnaoyaHKw4wvqyP7Q/otLmZXIiaOQSDI69x6VSdzNqxXnj2NuA+U9vSpehpCVyLHpQWFACEZoBMb0oKCgAqrgFMBCM0DTEIxQPcmtv4vwrWDMqitYS7H3fxokKmV6k0F4P1ouO46MHzFA9auOrCT0LEhAQlhkelaPYySuyBriQ/dAH86jmZooIiaR3+8xOe1K7ZSSQ2kVcKpMYUxiFfSgTQ2gkCM072Hew0jFO47l5FCKF9K0TsYN3dwI9KoBKACgLhQVcguXdSArYBHakzSCTK1JM0CqACM0ANIxQAlACEelNMBASKoB3BoHcaRigd7hQMaV9KaYCUwCmAU7gZPi5Hl8J61HGpZ3065VVAySTE2BXRhnavBvuvzPPzaLll9eMd3CX/pLPlWvtD8ECgAoAKACgAoAKACgAoAKACgAoAKACgAoAKACgAoAKACgAoAKACgAoAKACgAoAKAPQvgkj/8ACT3kgUlVsHBOOATJHgfofyrz8ydqS9f8z7ngGLeY1JdOR/8ApUT2sHNeNc/WrARmmNMaRigYUDPn/wCKX/I96n/2x/8ARKV72C/gR+f5n4fxh/yOq3/bv/pETlK6j5kKACgAoAKACgAoAKACgAoAKACgAoAKACgAoAKACgAoAKACgAoA+o/BxB8I6Jj/AKB1t/6KWvnq38WXqz96yf8A5F2H/wAEP/SUbFZHohQAUARyTLHx1b0obLjByKjuztuY81JukkrISgYUAFABQAUAFABQAUAFABQAUAFABQAUAXY3EiBvz+tUc0lyuw+gkKACgAoAKACgBGYKpY9BQNK7sUWYsxY9TUnSlZWEoGFABQAUAFAE9oRll9RmmjKqtLlmmYhQAUAFABQBRlYNIxHrUs6YqyDzJP8Ano350ByrsHmSf89G/OgOVdg8yT/no350ByrsHmSf89G/OgOVdg8yT/no350ByrsHmSf89G/OgOVdg8yT/no350ByrsHmSf8APRvzoDlXYPMk/wCejfnQHKuweZJ/z0b86A5V2DzJP+ejfnQHKuweZJ/z0b86A5V2EMjkYLt+dA+VdhKBhQAUAFABQAUAFABQAUAFABQAUAFAD4ojIfRR1NCREpco6eXedigBVobFCNtWRUGgqnawbHQ5oE1dWLrAOpAPUdao5loykylWKnqKk6U7q4lAwVSxCqMk0Cbtqy8oCKAT0HWqOZ6spOQzFh3JNSdKVlYSgYUAFABQAUAFABQAUAFABQAUAFABQAUAFAHp5Ga/ND5kaRigAoAKACi4CEZqr3GmIRimUOjk2EgjIPWnGViZRuTlVcbkPToR2rXSWxlrHcjJDfJKMEd6m99JF2trEjkiK9enrSatuUpKQJKyfKw3LVKVtGDjfVCtCrjdEePSm431iJSa0kQspBxjHtU37lixDMig+tVHcT2CY5kPPTiiW4R0QiOYzkfiKE7FNKRYYRyKGI4Pf0rS6e5mrxdiCS3YfMnzD2pOJamnuQ0iwoC4EZoK3GkYoJtYKaYBTAQjNO4XEIxTvcq9yWMZgcH61a2IlpJENSWKrFDuU007A1ckdFlXzEHPcVbXNqiE3F2YiSjG2XketNST0ZTj1Q4skce6MdeBTuktBWcnZlZssck8moNUrCZZTwSPpRewWuOEsg/iP401JolxTHfaH9BirUxciFE0ZPzRD+dPmXYOV9GN/wBGP8JH1oTiHvCBICceYfxp2i+o7sQQqTgSgmhRXcOZroKLdgwOQQDVcuo+fQlkbajH2q29CIq7KZHpWVzcbVAPiYrIPfimnZkyV0TzIXjIAye1W1dGUXZlfyJv7n6io5Wa86DyJT/B+oqkmHOhPIl/u/rT5WHOg8iT+7+tHKw50H2WT+8tHKxqogFq+eWWjlYc6A26A4Myg+9O1uoc77AY4F6yH8DmqtELyfQQ/ZgMbS1Huh749ZY9wVExu6nFNSXQTi7XbHSx+YpA69qt6omLsym8bKcMMGotY2TT2GYOcY5oAtQQlfmfr2HpVxVtTOUr6IbcnA2DvyacpdCqeupXqTUQjNADSMUAFABTTKTCqGIRmgBCMUEtCUCL1amKYU7jEIzTuA0jFMAoAr3Yzt/GkzWmyvUmoUwCmmAUwEK+lADaAAjNFwG4IqrgKD60wAj0oKTEoGAx3FNMTHYHoKYgwPQUAIVHYVSYGPJ4Q8Jyu0kvhfSHdjlmayiJJ9SdtdCxNdKym/vZ58spwE3zSoQb/wAMf8hv/CGeD/8AoVNH/wDAGL/4mj61X/nf3sn+x8u/6B4f+AR/yEPgzwgP+ZV0f/wBi/8AiaPrVf8Anf3sP7Hy7/oHh/4BH/IlTwN4QA3y+FdHVR2+wxf/ABNUsTX3c397IeVZdssPD/wCP+QknhHwbjbH4R0UDpn7BFn/ANBo+t1v5397HHJsv3dCH/gMf8iL/hDfCH/Qq6P/AOAMX/xNP61X/nf3s1/sfLv+geH/AIBH/IP+EN8If9Cro/8A4Axf/E0fWq/87+9h/Y+Xf9A8P/AI/wCQ0+DfCI/5lXR//AGL/wCJp/Wq387+9h/Y+Xf9A8P/AACP+Qf8Id4R/wChV0f/AMAYv/iaf1mv/O/vYf2Pl3/QPD/wCP8AkH/CHeEf+hV0f/wBi/8AiaPrNf8Anf3sP7Hy7/oHh/4BH/IP+EO8I/8AQq6P/wCAMX/xNH1mv/O/vYf2Pl3/AEDw/wDAI/5Cf8Ib4R/6FXR//AGL/wCJo+s1/wCd/ew/sfLv+geH/gEf8hD4N8JD/mVtI/8AAGL/AOJqvrVb+d/ex/2Plz/5h4f+AR/yBfBnhNjhfCukE/8AXjF/8TR9Zrfzv72S8ny5b4eH/gEf8iY+C/BsIy/hfR2bsPsMX/xNV9YrL7b+9kf2Rl8tsPD/AMAj/kV38I+EmOf+EV0cewsYv/iaX1mt/O/vZqsmy5L/AHeH/gMf8hP+EP8ACX/QraR/4Axf/E0vrNb+d/ex/wBjZd/0Dw/8Aj/kH/CH+Ev+hW0j/wAAYv8A4mqWJrfzv72H9jZd/wBA8P8AwCP+Qf8ACH+Ev+hW0j/wBi/+Jp/WK387+9h/Y2Xf9A8P/AI/5CHwd4S7eF9I/wDAKL/4mj6xW/nf3sP7Gy7/AKB4f+AR/wAixN4M8ItGGj8J6R2PFjFnH/fNW8RWa0k/vZnHKMuT1oQ/8Bj/AJEMPgzwm7j/AIpbSMDk/wCgxf8AxNSsRWb+N/eypZRlyX+7w/8AAI/5E0nhDwUG2N4V0gEDqLGP/wCJqvrFXbmf3smOTYDdYeH/AIBH/IZ/whHhFuYvDejn2NlF/wDE0e3q/wA7+9lf2Tly+LDQ/wDAI/5Eb+CfC69fCuk/UWUX/wATR9YrL7T+9lLKMsf/ADDw/wDAI/5EX/CIeE/+hX0n/wAAov8A4mn9Yq/zP72V/Y2W/wDQPD/wCP8AkSW/hfwtbTx3CeFtFZonDgSadC6kg5wVZSGHqCCD3prEVU78z+8meSZbOLi8PDXtFJ/eldG14o+H/giSGDxTofhLSItN1FiskC2cZFldAZeHpnafvIT1Q4ySrY1q1ajSqQk7Pzej7f5eRw4DLMBGUsJiKEHOGz5I+9HpLbfpLz1sk0ZNjpmm6YjR6bp9taI5yywRLGCfUhQK5pTlPWTue7h8Jh8InHDwUU+yS/IskelSdNxM9jTTC3YWqEIRigpM8j+Ifw88Tav4muNX0izS6huljOBKiFCqBcHcR/dzx616uFxVOnTUJu1j8x4n4YzHHZjPFYWHNGVuqVrJLq12Oa/4Vb47/wCgF/5NQ/8AxddP12h/N+DPnv8AU/Ov+fP/AJND/wCSD/hVvjv/AKAX/k1D/wDF0fXaH834MP8AU/Ov+fP/AJND/wCSD/hVvjv/AKAX/k1D/wDF0fXaH834MP8AU/Ov+fP/AJND/wCSLWnfBn4larI8Vj4b3+Uhkkdry3RI0H8TuzhVGSBkkckDqRVRxVGez/MxrcL5th0nUpWvovei235JSu/kVf8AhVnjz/oBf+TUP/xdT9dofzfgzX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HJ8KPH7nC6BnH/T1D/wDF0fXKH834MT4SzmO9H/yaH/yQq/Cjx4ZBG+iqmTgsbqEhfc4Ymk8bQXX8GVDg/OZNL2Vv+3o/5nueiWc2k6RY6cZAzWltFAzL0YqgXP6V4tSfPNyXVn7JgsN9VwtLDyd3CMY/ckjQFxKBghT9am5vyRD7TL/dWi4eziNaaVv4sfSlcpRiiPBoKuGDQFwwRQAUDCgAoAKACgAoAKACgAoAKACgAoAKAHxSmJumQetCdiJR5kXFYMAynINUYNW0YtAgoAKACgAoAq3E287FPyjr70mzeEbashpGgUAFABQAUAFACoxRgw7UCaurF1HV13KeKo5mmnZjqBBQAUARTyhFwD8x6UNlwjzMqVJ0BQAUAFABQAUAFABQAUAFABQAUAFABQAUAFABQAUAFABQAUAFABQAUAFABQAqIXYKP/1UCb5VclldUXyYzx/FTZnFNvmZDSNQoAKALduW8sbsY6A5po55pc2gskKSdeD6inYUZuJF9lbP3xj1pWNPaoljiWMcck9TTtYzlJyI7iYYMa9e5pNlwh1ZXpGwUAFABQAUAFABQAUAFABQAUAFABQAUAFABQB6hX5mmfMhTAaRigBKACgAoAKaYDSPSqKuKjshyppptbA0nuTErOuBwwq9Joz1gxgZozscZHpSTcdGU0paoGiDDdGcj0p2vrEFK2kiL5kOVJBpJ22KsmSCSOQYkGD61fMpbkcrjsLHDtfdkEY4NOMbMHK6KzZJJPfmpvc0EoAfHIYz6g9RTTsDXMSMCg8yE/KeSKvbVErXSQmYpuHG1vWndSHaUdiN7d06fMPak4tDU0yKkWFA0xCvpQFhKLiCquAUASRA+XIB0ArSL0ZL3RBSNAoAVWKHcppp2Bq5KyCUb4xz3FU1zaohPl0YjJm391PT8af2Rp+8V6RqFACEelACUAFNMApgIRmgBCMUACnawb0Oaa0YFtgHUjsRW+5knZlMggkHqKyN9wIzQMfDGS+7HArSOupE3ZWJJnKLweTVydiIq7IDNL2f9BUczNORCefN/f8A0FHMw5EIZ5CMFqfMw5UJvf8Avt+dO7HZCb3PBc/nRdhZDSPSkUmNoGFMAppgFMCeOcAbX/OrUu5nKHYl+Vh2INWmRsNCBeigfQU1YLtjWfCFkw2PehvTQaWtmUyzElick1mbJWDg00xpiUyhKAEIxQAlABTGmOWN36Lx61S1BySJPJRBmVx9KdiOdy0ihrSRoP3SfiafNbYORy3JI3Ei579xVJ3M5R5WPpiTCgYVSYxpHpTAqTkmTkYxwKlmsFoRkZpFpjSMUFBQAU0wCqAQjNACEYoASgBCPSqTAAcUwFwDQO40jFBQ4HNUmS0FAgoACM072AVIXc8DA9apaickiQmODhfmb19Kq6RGstyCRmkOWP4Um7lpJbDKQwouO4VVyrhTAQj0ppgNpgFABQBJHA0nPRfWmkS5JDnkSIbYAM9zVc1hKLlrIrkknJJJ96C7WEIzQAhGKCriUDAAk4FNMCdIlRfMm/AVZm5Xdogbk7s7Rt9O9HMHJoNe5bHyrj3zmnzAoEBJJyak0AEg5FNMd+49Z5V/iyPequJwix5mikGJYufUU7k8jXwsaYoHP7uTH1qtGHNKO6Njw3fw6dLcabqqPNpGpoIbxEwWTBykyA/xxk5HqNykgMa1pyUbxl8L3/z+X/AOLG0nWjGrR0qQ1j2feL8pLR9nZ7pGZr2h3fh/VJtLuyjtHho5YzmOaJgGSRD3VlIYH0NZTg6cuVnXhMVDGUVWh13T3TWjT809GZtI6QIzQAnI+lNMe4uc0xCEZpjTEoKCgDXsNCjFqmra7cNZ2D5MQAzPdYOMRKe2QQXPyjB6sNp0jT05p6L8/T/M4a2LfO6OHXNPr2j/AIn3/urV6bLUbqWtyXkC6dZwLZadG25LWM53MBjfI3WR+T8x6ZIUKOKUp8ystEOhhVTl7Wo+ab6v8kui8l823qZlQdQUAFABQAUAFABQAUAFABQAUAFABQAUAFAD442kbA6dz6UEykoolkkWJfKi69zT2IjFyfNIr0jUKACgAoAKACgBCcUDSEoKCgAoAKACgAoAKACgAoAKACgAoAKACgB8URkPoo6mhIiUuUkecIwWIDavX3p3JULq8iRLiNup2n3p3IcGiQEEZBBFBGwtAEbTxL/Fn6UXLUJMryztIMYwPSpbNYwUSOgsKACgAoAKACgAoAVEZ22qOaBNpK7J2kFuBGgBPUk09jJR59WOW6Q/eBFFxOm+g77RD/f/AENO4uSRE91xiNfxNK5ap9yBmLEsxyTSNEraIKBhQAUAFABQAUAFABQAUAFABQAUAFABQAUAFABQAUAFABQAUAFABQAUAFAAqliFUZJoE3bVk7MsCeWv3yOT6U9jNJzd3sQUjUKACgCSGPect90dTQkROVttwmlDnC8KOgobCEbb7ipcOnDfMPei4nTT2H/a/wDpn+tO5PsvMY9w78L8o9qVylTS3IqDQKACgAoAKACgAoAKACgAoAKACgAoAKACgAoAKAPUutfmJ8yNIxTTAKoBCM0ANoAKACgAp3AQjNMaYnINMrcnRlmXa4GRWqaktTJpxegxo3iO4Hj1qGnHVFJqWjF3JLw3DdjVXUtxWcdiN4mU9PoaTTRSkmSxI6KQW69B6VpFNIzk02EkKPz0J/Wm4pjUmis8Tp1HHrUO63NE09hlAx8chjPqD1FNOwmrjpIxjzI+VNNrqgjLoxiyOvQ8elNSKcUxxaKT742n1FVdPcmzjsNeBhyh3Chx7DU+5GQQcEYNSWmIRmgrcaRigm1gppgTW4BDg9DitYdSJEBGai5dxpGKooKAFVih3KaE7A1csZWWNtvU9R71pfmRnblZWI7HrUbGqY0jFO5VxKYARmgBtABQmAVQBQA0r6UATQygDY5+hNaQl0ZEl1RI8av94c+tW0mJSaGi3jB7n8aOVD52P+WNewAq7pIWrZUlYyNkdOwrJyuzWKsiOmUBGaAGkYoAM4oAOD0qrgFACEZoAQjFBVxKACmmAVQACRyCR9KAEZnIwzEj3NO7GkhY5PLbPY9aqMrClG6Jvs8Zbdg4PbpV8qMud7DhFGP4F/KnZE8zGvbo3T5TRylKbRWdGRsEVJupKQiqzcKCadrg2luPFsersFHeny9yXPsG6CL7q7mFO6QrSluNe4kfgfKPak5NlKCRF15NK5omFUMVWKHcuM+9NOxLipKzJ1lRu+D6GrTTMJQcR9MkQkKMsQPrQUtSvLcZ+WM8dzSbNYw7gGScBH4PY1Sd9GDTjqiKSJozyOOxosUpJjaRQ0jFA0xKBhTuAU7gFMBpGKAEoACM00wG8imAoINMAxg5FBV7i1QhyqznaoyaYm7bkvlpFzKQT2FNJLcjmcthjzMw2rwvTFDkNRtqyIj0oTKEpgIRmgBpGKACgApplJhVDEIzRewCbSTgAk+1UtQJlhSMb5iPZadrEOTeiGSTNJx0X0obGopEdIoCM07hcaRiquPcKBAsbOcIMmgfNbclxHb8n5n9PSnsRrU9CF3Z23MeaLmiSSshtO4wpgIR6UANoAKLhcKq9yr3CgBQ7r91iMdu1UmJxT3Oq0idvFmjjwzMok1awVn0lj96eMktJae5yS8Y/vb15Lrjpg/bQ9n1W3+X+X3dTx8RBZdX+tR0py+Pyeyn+kvKz0UXflS1tJ95Shx1Fc90evaa2ENspz5cgNO3YfP3RG0Eq/w5HtRYpSTIypB9DSLTAH1qkwsSW9tPeTx2trBJNNKwSOONSzOx6AAck+1NJt2RE6kaUXObslu3sbX2bTPDXzXgg1LVB0gBD21sfWQjiVx12D5BxuLfMg1tGnvq/wAF/n/XocPtKuO0heFPvtKXp/KvN+92S0kZN9f3mp3T3t/cPPNJjc7nsBgAegAAAA4AAArOUnJ3Z2UqUKEFCmrJf1/w5XpGgUAFABQAUAFABQAUAFABQAUAFABQAUAFAEkURkPoo6mhImUuUdJIqr5UX3e59aZMYtvmkQ0jQKACgAoAKACgBCc0FJCUDCgAoAKACgAoAKACgAoAKACgAoAKACgB8URkPoo6mhIiUuUfLKMeVFwo4JHem2KMftSIaRoFABQAUAFABQAUAFABQAUAFABQAKpYhVGSaBN21ZYOLZMAgu1PYyX7x+RXJJOTSNgoAKACgAoAKACgAoAKACgAoAKACgAoAKACgAoAKACgAoAKACgAoAKACgAoAKACgAoAACTgUATgC2TceXboPSnsZP8AeO3QgZixLMck0jRK2iCgYUAOjQyMFFBMnyq5JM4RRDGeB1pvsRBXfMyGkahQAUAFABQAUAFABQAUAFABQAUAFABQAUAFABQAUAFABQAUAepV+YpnzKYUAIR6UwEppgIRmmAhGKAEoAUKSCwHTrRYL2EoAOtUmMTlTuU9Kadh77liOUSD/aHatoyuZSjYY8Svkx8EdRUuKexSk1uJEXDFG7CiDd7MJpWuhkpJcg9ulKT11KgtB6fNEwc5HPJq4u61JlpLQjSZhw/zCkp23G4X2FMUcvzRNg+hqrJ7BzOO5AyMhwy4qWrFJp7Do5DGfUHqKadgauLJHj505U/pTa6ocZdGR0kywBZTlTiqT7CaT3H+arcSoPqKrmvuRytbB5KPzE/4GjlT2Dna3I2Rl+8uKlpo0UlIYV9KBtElv98/SrpvUznsREEEg9RSKCgY0j0qkxpiUxk1sfmK+ozVRIn3FZRMNyjDDqKbXMCfKQEdiKgsaR6VSZSYlMYUANIxQAUAFNMApgIRmgBRJInAbiqUmhNJjjcSEdh+FPnYuVD5xujDj/OauWquEHZ2K9QagRmi4DSMVVwEpgIR6UAJQAZz1ppgBGKYBQA0j0oGmJQMKdwCncApgSW8YL7j/DVRRM5WViyRmtEzEb0qgCgBkgXG5lzt5pMpN7IgaYkYjUKKXOaqPciZmY5Ykmi9y0kthpGaQxCMUAJQAUxphTTKAjNMBNzqMBjj60XZLimISSck5NAthpHpTTGmJyKoomjmGAkgBWqUu5Eo9UJJBgb4zuU9qduwKXRkVIsQjNA0xtAwoAKpMApgIRmgNhKAEoAQjFUmALknABNMCdYQvzSkAelUlbchzvohXnCjZCu0euKd+wKN9WQkknJJJ96RYlABQAEZppgNIxVAFADSPSgBKACncdySOFpOei+tUtRSmojzJFENsQ3H1NO9tieWUtZFdyzHcSTRc1SsNpgFABQAUAPjgaQ5HA9atailNIVpVjGyEc92p37EqLesiA88nrSLWg0jFBQUDCmmAVQARmgBpGKAEoAKaY0wpjHxSy28yXEErxSxMHR0YhlYHIII6EGmm07omUVNOMldM6DxLBFrtgPGthEiPJIIdWgjGBDdEEiVQOiS4Y4HCuHXAGzO9VKpH2sfn69/n+Z52BnLCVPqFR6JXg31j29Y7ecbPV3OXrnPWHCWVejZ9jzVKRLimO+054kjB5qri5LbMv6Xoh1gSTKyWtrAR593MSsUWegJwck4OFUFjg4BxVwhz67I5q+K+rWi/ek9kt3/AMDu3ZLqy7Pf2thbyaf4XLxxyKY572UAXFwp4K8EiNCP4FOTk7mYYA05lFctP7+phGlOtJVMXq1qor4V/wDJPze3RLVvCaCVeqZ+nNZWO9STIyuD6GgpMbQUFABQAUAFABQAUAFABQAUAFABQAUAFAEsUJcbmO1R3oSIlPl0QskwK+XGML/OncUYa3ZDSNAoAKACgAoACcUDtcaTmgYUDCgAoAKACgAoAKACgAoAKACgAoAKACgB8URkPoo6mhIiUuUfLKMeVFwo4JHem2KMftSIaRoFABQAUAFABQAUAFABQAUAFABQAUAWFVbdN743noKexi25uy2K7MWJZjkmkapW0QUDCgAoAKACgAoAKACgAoAKACgAoAKACgAoAKACgAoAKACgAoAKACgAoAKACgAoAKACgCeNRAvmyDk8AU9jKT53yohd2dtzHmkaJJKyEoGFAAqliFUZJoE3bVk7EW8ewffYcmnsZpc7v0IKRqFABQAUAFABQAUAFABQAUAFABQAUAFABQAUAFABQAUAFABQAUAepV+Xny4U0xphTGBGaAGkYppgFUAhHpQAI7RtkfiKadhNXJCizAunDdxTtzaom7joyIgqcEYIqS07iU0wDkHcpwRVJ9UPfRkoImGQdsi1onzepHw+giyjcFlGGHQ0KWtpDcdLxHtGh+YgH3qmk9WSm1ohnmRY2c4pc0dh8styN4Tjch3D2pOPYpT6Mi5BqSyUT5G2RdwrRT7kOHYRoFf5omH0NOyewKTW4xC0TbXHynrmhabjeuw/7OC2Q3ymnyhz2Q/yI/7v607JC52Nkt1I+Tg+lOyew1PuViCp+lSabj1ndevI96akyXBMcvky8BSp9qpWYryiLiGI4zhqpcsQd5kc8WP3i9D1qZRtqhxfRkNSmWFMBCM00xpjoSVkHbPFXF6ilqgcmOUlT3oejBaxHsFmG5OG7iqfvbCTcdGQdODUFiEZppjTE6UyhKYCEelACUAFNMApgFADSPSgCaBgymM/5Fawd1YiStqQspUlT1FZ7aFpiVRQUDGkelUmAlMAIzQA0jFAADii4BjPSquAUAIRmgL2GkYoKuFABVJgWLdWXduBH1rSKM5tMlqjMKYCEYppgMk/1bfQ0PYcdyjWZuLkHrRcdxCMVVyrhQA0j0oASgAoC4VSZV7hTGIV9KBWG0CsBGaBDSMVVyrj45WjPByPSqTsJxTJCkc43RkBupFVoybuO5CyspwwINItO40jNAxCMUFXEoAKaYBVABGaAG7T25oC5IsBxuc7RVKPclz7CmVIxtiUZ9TT5kthcre5AzuzbmOTRe5aVthykHg0CYEYqkxpiUAFABQAUwEIxTTASmABC5woyaNwbsSiKKIZlIJ9KqyW5HM5bEckzScdF9KTk2OMVEjppmiYUxiEZoTATpVAABJwKAJlhWMeZN2/hp2Icr6IbLMXG0DCjoKGxxjbUiIzQmXcaRiqCwUCGkelBSYlAwp3AKYBTAaR6UAJQAUXC4VRRqeHda/sS/Ms9v8AabK5jNtfWpbAngbG5c9mGAyt/Cyq3atKVT2crvVPdeRyY3C/Wqdou007xfaS2fp0a6ptdSPxJof9h34jguPtVjdRi5sboLgTwMTtbHZgQVZf4WVl7UVafs5WWqe3p/X4lYLF/Wqd5K0k7SXaS3Xp1T6pp9TKrM7Dbg0S00+GPUPErSRrIoeCxjIW4nU8hjkHykI53EEnI2qQSw3jBRXNU+7r/wAA4J4qdaTp4XW28n8K8v7z8lourT0dPVNYu9U8uJ0jgtYMi3tYAVhhB64BJJJwMsxLHAyTSnNz06djWhhoULtaye7e7/rolZLokUASDkVBuSLPKv8AGT9eafMxcsWP+05GHjVqrmuL2dtmBNrJnIKn1p6CXOhptlJPlyg+1Fh+0a3RE8Lx/eHHqKVi1JS2GUFBQAUAFABQAUAFABQAUAFAE0cIK+ZIcL/OnYzlPWyElmLjao2qO1JscYcurIqCwoAKACgAoAQt6UDSEoKCgAoAKACgAoAKACgAoAKACgAoAKACgAoAfFEZD6KOpoSIlLlHyyjHlRcKOCR3ptijH7UiGkaBQAUAFABQAUAFABQAUAFABQAUAFAE8caxL5svXsKexlKTk+WJC7s7bmPNI0SSVkJQMKACgAoAKACgAoAKACgAoAKACgAoAKACgAoAKACgAoAKACgAoAKACgAoAKACgAoAKAJokCDzpOnYU0Zyd/dRHJI0jZPTsPSkVGKihtBQUAFAFhVFum9sbzwBT2MW/aOy2K7MWJZjkmkapW0QUDCgAoAKACgAoAKACgAoAKACgAoAKACgAoAKACgAoAKACgAoAKAPVCPSvy4+XG0wCi4XCquVcKAEK+lO4CU7gIRmmAgypyD0oBq5KrpKAsgw3rVXT3IacdUMeNozz07Gk1YpSTGUhgCQcg4IqkwJSFnX0cVrpNeZN+VhLIY2UKOO4pylyvQIx5lqNxHN935W9KWkx6wG/vIj7fpU6wK0mKTHL975T61V1Im0o7EbwunOMj1FDi0UpJjASDkHBpFEgmyMOuRVqfcnl7EwAUYAwBWhG4UAFAEFwuGDetTJmkHpYgI9KDQkt8BmGOcVUTOexHIrK5Ddf51L3Li9NCdPkh+cfga0TtHUhvmloRlIZPunaaVoy2H70SN4XTnGR6ihpoakmMpFADgg46HNNOzEPuVw+QOorSW4QeliIEqcg4IqS2rkuFnGRw46+9V8RF3D0IiCpwRgipLTuJQMaRiqTGmJTGBGaAGkYoAKACquAUAKh2sG/OmnZ3E1cdcL0cd6ua6kxfQhrMsKpMpMKYxCM00wEIxTASmAhHpQAlABwetNMApgOWJ36Lx700myXJId5CJzK/4CqsluHO3sHnxR8RR/iaLpbD5W9xqzsXBc8fTpQpO+oOCtoWPetb3MgoAKAK9y4H7sA88mlKXQ1hG+pXIzSLGkYoAAaAFx3FNMpMSmMQjNADSMUAFABTuNMKq5QEZoAaRigloSgQhHpTTGmICVOQSDVD3JxJHMNsowexqlK+5Di46ojlhaM+o9abRUZJjKRQ0r6UDTEoGABJwKAJVgbG6Q7RVrzJc+wvmxx8RLk+pp3sLlcviIXLOck5pXuUlyjKBgRmgBMEc1VwHqcjNMlqwEelNMaY2mMKACgAoAkW3z80h2irS7kOfRA0yqNkK496d+wKN9ZEJy3JOaRY0jFACUAFNMaYUyhyRNIcAcep6U0TKSjuSHyrcYX5n9fSruiVee5AzM53McmgtK2w2kMKACgBCMVSY9xKYhCM0DTG0DCgYVSYBTAQjNACEYoASgAppjTOo8LqfFNsngKfBubmbdoshP+rvHwPJJ/uTYVfQOEbIG7PTS/fL2L36evb5/nbzPKx7+oSeYx+FL94u8V9r1hv5xutXa1WU2HhSaS2hWO81mFikk0iZhtHHBVEYfO4PG9htBztBwr0rxou28vy/r+u5rFVMwipv3aT2S3kvNrZPstX1a1iYVxcTXU8lzdTvNNKxeSSRizOx5JJPJJ9azcru7PQhCNOKhBWS6EfFBQhHoaAEyPWgAyPWgAyPUU0x2vsGR61Qh6TMpwx3KeoNFyXBPYSdAp3qRtbpihjg29GRZHrQWGR60AGR60AGR60AGR60AGR60AGR60AA5OBQBOkaRr5k34CnYzcnJ2iRyTNIeTx2FK5UYcozI9aCgyPWgAyPWgAyPWgAyKAsNJzQUkFAwoAKACgAoAKACgAoAKACgAoAKACgAoAKAHxRGQ+ijqaEiJS5R8sox5UXCjgkd6bYox+1IhpGgUAFABQAUAFABQAUAFABQAUAFABQBNFEAvmyfdHIHrTSM5S15URySNI2T07D0pFRioobQUFABQAUAFABQAUAFABQAUAFABQAUAFABQAUAFABQAUAFABQAUAFABQAUAFABQAUAFAEsMakebJ90frTSM5yfwobLKZW6YA6Um7jjHlQygsKACgCaJFRfOk/AU0ZSbb5URO5dix//AFUjRLlVhKBhQAUAFABQAUAFABQAUAFABQAUAFABQAUAFABQAUAFABQAUAFABQB6rX5YfLiEZqkwEIxTASgAppjTCmMCM0ANIxVJgFMBpX0oAekxUbWGV6VSlYlxvqhWiDDfEcj0oa6oSlbSRF04NSWKmdwwcHPWqi9QexPLGsnAPzAZFatcxnGTRVIKkgjBFZ7G6dx6zMOG+YVSm1uS4J7ClEfmMgH0p8qlsTzOO4geSM4Yce9K7juOylsBWKXkHaxqtJC96JG8Tp1HHqKGmi1JMtKQ6hvWtk7q5i9GIRigdxKBkFxuJHy8DvUSLg0iGpuagCQcg4IqkxNXJPtBA5TP41fMR7MS5J3AdsUSCGxDUmqY9ZHXvkehqlJomUFIUrHLyvyue1VpLbci7huRMpQ7WFTtoWnfVEsuGiRs5PStJaxTJWjICPSoTNExASpyDgiqTHuTfLOvo4q/iM9YPyISCpwRgioNE7iUAIR6U0xpjaooKAEK+lACUAFNMApgTx4liMZ7cVa1VjKXuu5WZSpIPaoNRKACmmNMKooKAGkYqkwEpgKInflVNCTYnJLcf9nVeZZAPYVXLbcjnvshfNhj4jjz70+ZLYOWT3GNNI3Q4HtRzNlKCRH15NIoQjNAJjelBQ9Jnj4ByPQ1SbQnFMk+0/7H61fOR7Ma9wzcKNtDkNQS3FBWdNjffHQ0782gawd1sV2UqdrDBFTsa6MSncVhCPSmISgBeD9aLjuIRiqKCgBpHpQAlABQO4VSYwpjEK+lAmhtBIEZouO40jFVcdySKYoNrDK1SdhSjfUk8iOT50JAPUVejI5nHRif6Nnbx196NA98RrdAcs+FosNVH0EaWOPiJB9TRcpRctyFnZzlmJpGiSWw2hMAqgAjNADSMUAJQAhX0ppgICRVAO4NAxpGKB3HpC784wPU01FsTkkOzFCPkAZvWqukTZy3IXkeQ5Y0XuWklsNoGFNMApgIR6UAJg5xjmgCRYQBulOB6VSj3Ic3tESSY42xjavt1ocuw4wW7Igc0JmoEelMBKAEIzQAhGKpMBKAF60wuJTTCwUwGkYoKTEoAQjNABkjrTTAXg1QCEYoASgDqPhUP+Lo+D/+w/p//pQldGD/AN5p/wCJfmeTn7/4ScV/17n/AOks5Suc9kPrQmAVQBQAhGaaYCdKoBKAEwR0ouPcUHNVcViWQE2659f8aroRHSbICMUjUKBhQAUAFABQAKpYhVGSaBN21ZOAlsMt8znoPSnsZ3dTbYhd2dtzHmkaJJKyEoGFABQAUAFABQAUAFABQAUAFABQAUAFABQAUAFABQAUAFABQA+KIucnhR1NCREpcvqOkmyPLjGE6fWncUYdXuRUjQKACgAoAKACgAoAKACgAoAKACgAoAlhjB/eSYCD170IznLotxsspkPoo6ChscY8oygsKACgAoAKACgAoAKACgAoAKACgAoAKACgAoAKACgAoAKACgAoAKACgAoAKACgAoAKAJYYd/zvwo/WhIznO2i3GyymQ4Awo6ChscY8oygsKACgCWGMH95JgIPXvQjOcui3GyymVumAOlDdxxjyoZQWFABQAUAFABQAUAFABQAUAFABQAUAFABQAUAFABQAUAFABQAUAFABQB6rX5YfLhQAU0wGkelMBKYBQmCYVRQ5ULAkdqaVxNpbjCPShMYlUAhGaAAMyHKnFCdgaT3JA0c3DDa3Y1WkiLOOw0xsjrnpng0Wsx8yaCRiJMg9OlOTakEV7o4hLhfRxVXUxXcH5FdlKnDDBFSapp7B0oGPWU9HG4VSn3IcOwvlo/MbYPoafKn8IczjuIHkjOGHHvTUnHcLKWw+N488fKT27VcWiZJj2IUZPT6VbdiUrkXnIWwM49annVy+VjGaSFuTuU+tDvEatITdDJ94bSaV0x+9HYa0DAZUhh7Ucr6FKa6kZBBwRii/colnUmNH/OrltciGjaK9SaBQFwoHoyVXEg8uTv0NaKXNozOUXHVClGELIe3IPtVaqNmJSu7leszQQjNO4XE5U5BxVJlbkqlZxtfhx39ar4tyHeG2xEylDtYVLVi07iUABGaBjSMVVx3EpjAjNADSMUAFF7AOjbY4PboauL1JkrokuEwQ478GqkuooPoQEelQWNoAKYDljdvuqapJsfMluSCAL/rHAq1FdWTz32QhaBPuLk+tPmitgtJ7kbTSHjOPpRzNlKCRGeetIoaRigAoAOv1ppgFMBKAEIxQUmJQAU0wDpyKoCf5bhewcVfxGesH5FdkKkgjpUbGyaY2mmDQEZqiRvSgBQexoGBHpTuO4lMYhGaAGkYoAKACmmUmFUMQjNACEYoJaEoEKsTuflFUtQcktywiFIjHwWwelWtEQ3d3K20k7dp3emOalGt0TTgrEobrkfyrRmcNyvUmo0r6UDTEoGFMAppgFMBCPSgBtAARmi4CpE7nCj8e1WtROSRKRFD94729KrRE3lLYjkkd+hwPQUnJsuKSI6RYhGaLgIRiquAlABVJgPSNpDx07mmlcTkkPJiiyB8z+vpVXsRZy3IHZmOWNJu5aSWw2kMQr6UDTAHHWmmULwaYDSMUwCgBCPSmmA2mAUAFO49wqhCEelA0xtAwIzQAnIouAoOaq9wEI9KYHUfCr/kqPg//ALD+n/8ApQldGD/3mn/iX5nk5/8A8inFf9e5/wDpLOV61znriEYoGmJQMOtNMApgFMBpGKaYCUwFVC7BV6mgL2WpJcMAwjHAUVdyILqRUFiEYoKTEoGFABQA6ONpGwOnc+lBMpKKJTIkCmOPlu5p7EKLm7sgJJOSST70jTYKBhQAUAFABQAUAFABQAUAFABQAUAFABQAUAFABQAUAFABQAUASww7/nfhR+tCRnOdtFuE02/5E4UfrQ2EIW1e5FQaBQAUAFABQAUAFABQAUAFABQAUAFAEsMO/wCd+FH60JGc520W4k0ochVGFXpQ2OEeXVkdBYUAFABQAUAFABQAUAFABQAUAFABQAUAFABQAUAFABQAUAFABQAUAFABQAUAFABQAUASww7/AJ34UfrQkZznbRbhNNv+ROFH60NhCFtXuRUGgUAFAEkMRkbJ+6OtCRE5cqFmm3/InCj9aGxQhbV7kVBoFABQAUAFABQAUAFABQAUAFABQAUAFABQAUAFABQAUAFABQAUAFABQAUAeq1+WHy4UAFABQAhGaq4CUwEoAkhJD4HQ9auD1FKzQkoxIcUS3KjsMIzSGNqrgFMBpGKAJIZH3BOo/lVRb2IlFbj5Ig7MVb5h1FNq4oytuQEMhwQQRUbGl0yTKzLtbhx0PrWifN6kawd1sQsjKcEYpbGikmNoKF6UAPWU9HG4VSn3IcOwpSOT7hwfSq0ewruO4mZovcU7yiP3ZBmGX7w2mneMtxWlHYcEO3Yx3KehHaqSa0FfqVpI2jbB/A+tS1Y0TuIrsv3WIoTsDVyQTBhiRAfenzdxcttiQqsse2NuAardaCTcXqQvA4/hz7iizNFJMiIxSKEoAKBpliJt6lW5I/UVrF3VmZTjZ3RVYFSVPbis9iwp3GFACYxyKpMd+5KHWZdj8N2NaXUtyLOLuiFkZDhhUtWLTT2EpDCgBCPSmmUmNqhhQAhHpQAlAFiMiWIoeo4/wAK1i+ZWMpe67kIikOcL0qbM05kh/kKOZHA+lPltuTz32QhaGP7q7j61V4rYLN7jGnkPQ4HtSc2xqKIySTknJpX7lp2CmUBGaAGkYqkwEpgIR6UAJQAZ9aaYBimAUAIR6UDTG0DCmAoJU5BwRTTBq5N8s6+jitPiM9YPyIGQgkEYIqDVMbTvYe4lO4rCEYpiEBxQAvBppjTEplBQA0jFACUAFMaYAEnAGTTTuO5IsDEZYhR71ViHUS0QEQRj++wp6IVpS8hrzu3A+Ue1Dk2CgluMV2Riynk9c96SdirJ6Ehusf8s/1q+Ynk8xq3LE4cAqe1PmK5F0FaFXG+E/UU99hKTWjICCDgjBpFiEZoHcaRigoKACmmAVQCrE0n3R+NAm1Ef5ccX+sO4+gqtFuTzOWwxpmPC/KPahyGoJbkRHpSTKEBxVAOwDQO40jFBQUAIEZjhRmmncG7EoiSIB5jz2WqtYjmctENknZ/lUbV6fhTuNRtqyKncoKAEI9KAG0ABGaB3G8igdxwINVcYhHpTASgBCM0XAQjFVcBKADrTHfuFO4rARmmA0jFBVxKAEI9KAAH1ppgdV8K/wDkqHg//sP6f/6UJXVg/wDeKf8AiX5nk5//AMinFf8AXuf/AKSzlCMVznrBQAhHpQNMbQUH1ppgFMAoAAhY4UZJqkwbtqyb5bZfVzVbGes35FY88mkaLQTkfSmmPcXOaYhCM0xpiUFEsUBYbn+VcZppGcp20QST8bIhtUd6LhGHWRFSNAoAKACgAoAKACgAoAKACgAoAKACgAoAKACgAoAKACgAoAKACgCaKEbfMl4WmkZynraIyWUucDhR0FJscY8vqMoLCgAoAKACgAoAKACgAoAKACgAoAKAJIY95y33R1NCRE5W23Fmm3/InCj9aGxQhbV7kVBoFABQAUAFABQAUAFABQAUAFABQAUAFABQAUAFABQAUAFABQAUAFABQAUAFABQAUAFAEkMe85b7o6mhIicrbbizTb/AJE4UfrQ2KELavcioNAoAKAHRxtI2B07n0oJlJRRJLKMeVFwo4JHem2TGP2pENI0CgAoAKACgAoAKACgAoAKACgAoAKACgAoAKACgAoAKACgAoAKACgAoAKACgD1cjNflh8psIRigq4lAwoAKAAjNNMBpGKoB8LKpO44z0q4NLcmSbEkVgctznvRK63HGXQZSLCgBpGKaYBVAOhGZR+NOO5M/hEmJWUkEg//AFqJbhHWI4Sq/wAsqj60733E4taxEaEj5ozuFHL2BS6MUESjY/DCrT5tGJrl1RC6FTg9al6GilcbQWJQAUAPWV175HvVKTRLimO/cyfeG0mqvGRNpR2E8uVOY3yDVJNbBzJ7ihxJ+7mTBPSmpX0YmraxGva/3G/Om49hqfcgZGX7ykVLVi07ksXzROmPemtVYT0aYxZpF/iz9aSk0Xypj/Mif/WR/iKtST3J5WtmNMCNzFJn2NPlT2Dma3RG0Mi/w5+lLlZSkmLA2JB78U4uzCWwXC4kPvzRLccNUQkYqR2sFNMApgIRmncLkqOHHly/ga0T5tGS1bVETxsjbTznp70mrFqSauPW3c4JIGfzpqLE5oR4HXkfMPbrQ4tDUkyIjNK9ir2EIxTuVccsMjfw4+tVyslySHeQi/6yQA46Cnypbi5m9kAkijOEX8apSithcsnuLOXUAhsA8U5toUEmVznrUbmoUANK+lACUAFO4XCncq4UxiEelNMBtUAEZoAaRigAzigA69KpMAoAQjNACEYoKTEoAUEqcg4Iqk7A1cm+WdfRxWmkjPWD8hiQMxO/gCko3Kc7bE4hiAwEH481dkjNyb6gyA9VB+oqr33FdogktlblOD6dqTj2KU7blYgqcEYIqDVO4uexoGIRiqTGmFAxwgkbouPrVKLZLkkP8qGP/WSZPpTsluTzSew0zqoxFGB7mlzW2HyX3ZEzs33mJouaRSWwlMoQjNAhKBNCUCEIxVJlJgrshypxT2Bq5NvjmGJBhvUVSae5FnHYjkhaPnqPWm0UpJjKRQ0jFA0xUjeQ/KPxpg2luS+XDF/rGy3pTWhN3LYa87HhBtFPmuCh3Ijz1oLsNI9KAEoACM00wG8imAoINMCQW5xuc7RTUe4vadEBlVPliUfWne2w1FvWRC3zHJPPrU3LGkYqgCgAqkwCmAhGaAEIxQAlACFfSgaYBvWmmUKQDVANIxQAUANI9KaYCUwD60BcKpMe4UxCFfSgdxtAwIzQB1HwqyPih4P/AOw/p/8A6UJXTgn/ALTT/wAS/M8nP/8AkU4r/r3P/wBJZy+QawPWEI9KYCUAIRmgdxCMUDvcSgY5EaQ4Qf8A1qpaibUdyYlLbhRuc9c9qvSJnZ1N9iuxLkljkmpuapW0Q0jFO4CUwEI9KB3FGWOADmqTuD0JhGkYDS4J7CqtYy5nLSJHLI8h54A6Ck3c0jFRI6CwoAKACgAoAKACgAoAKACgAoAKACgAoAKACgAoAKACgAoAKACgCZIlRfMm/AU7GTk27RGSStIeeAOgpN3LjFRGUFBQAUAFABQAUAFABQAUAFABQAUAFAD4ojIck4UdTQkRKXKLLKGHlxjCD9aGwjG2r3I6CwoAKACgAoAKACgAoAKACgAoAKACgAoAKACgAoAKACgAoAKACgAoAKACgAoAKACgAoAfFEZDknCjqaEiJS5RZZQw8uMYQfrQ2EY21e5HQWFABQAqIXYKP/1UCb5VcmlkWNfJj/E02Zxi5PmZBSNQoAKACgAoAKACgAoAKACgAoAKACgAoAKACgAoAKACgAoAKACgAoAKACgAoAKAPWCMV+VJny24VQmrDSvpQCYlBQUAFABRcA2EgkDpVrUVxUkwNjjK1Sl0YmuqB48fMnK03G2qBS7kdK5pcKAEK56UwHxKyyAlG/KrjuRNpxEnGZGoluOHwkRGKRQK7IcqaadhNJ7kokjk++Np9armT3I5XHYcU3jDYPowq7XRKdnoQMhU4YVntubJ32GEYplJiUDCgAoAVWZTlTimpNCaT3HibtIoYfStFO+5Lh2H7o5AAHwR0PcVd1ImziNxMh6bxS95DvFiRvHuwF2t0xTTQNMja3bqpDUuUpSI2Vl4YEVNrFppiU0yhwlcfxZ+tWpMlxTHecjf6xOfUU+ZPcnla2HyRiUAhselU1cmMuUZ9mPdx+VJQNPaDGtWHKsDQ4MOZETKVOGGDU6rcadxKYwoAnh3MpLHODx61tB3WpEiKSV9xUHAHHFJtlRirXFhmYsEc5z0NOMujCUbaoc8cKtucnntQ0lqwTb2G+dGoxHH+dHMlsg5W92RvJI38WPYUc7ZaSRFQWFAE0eJEMbdv5VpF8yszOS5XdEDAqxU9RWezLWolNMYUwEIzQA0jFABQAVSY0wplARmi4DSMVVwEpgIV9KAEoAM5600wAjFMAoAaR6UDTEoGPhUtIACR3yKqO4pOyLTkIpY9BWtzFK+hVaZ2OdxA9BUNtmqikN3yA7g5z9aLsqy2sTRSiT5W4b+dXGRnOFtUNuI9w3Y5HFVJX1FB20IVt5G7YHvUqLLc0iRYEU4Zy3I4A/nT5US5seEwP3cYX69ataC5u7GOpJw84HqOlD9S0+yGmGA/wDLT9RRZD5pdhrQRfwzAfUg0WXcfM+wjWrj7pDfpScQU11ImRkOGUilqi1K4lO5YEZpgNIxQJoSgkQj0p3HcTkVRRJHMy8dR6U07EuKZI0KyDegK+xFXuRzOOjE2RRcvlj9KNEO7lsRyTO3CnaPalcqMUtyGkaBQAVSYBTAQjNAbCUAPSF37YHqaaTZLkkOLRQj92NzevpVXSFZy3Imldz8xobuUklsNIBoKTEoKCgBpGKaYCUwCmmAVQBQA0j0oASgAIzQO43kUXGOyDVXGIR6UwEoAQjNCYDSMVQBQAfSnce4VVxWEIzQFxCMUFHUfCr/AJKh4P8A+w/p/wD6UJXTgv8Aeaf+JfmeTn//ACKcV/17n/6SzlSMciuY9YAfWqTAUjNMBpGKACgB0cDSHPIX1ppXE52HPKqL5UP4tTbtogUXJ80iDrSTNApgFACEelUmAqRPIcKPxPSnuJySJS0UA2oNz9CaexFnLcrszE5Y5ouapLoHWmIQr6UxpiUFBQAUAFABQAUAFABQAUAFABQAUAFABQAUAFABQAUAFAAAScCgCdUSBQ8gy3YU9jJtzdlsRPI0hyx+lItRUdhtBQUAFABQAUAFABQAUAKqs7BEUszHAAGSTQJtJXZ9A/DP9krW/EVpFrHj2/m0S1lAZLKJAbtlPdi3yxfQhj6gV7OFyidRc1Z2Xbr/AMA/Nc98RcPgpuhl0VUkvtP4flbWX3pdmz1+x/ZU+DlogSfR769I/inv5QT/AN+yo/SvSjlOFW6b+Z8RV8Qc9qO8akY+kV+ty8P2ZfggBj/hCs/9xK7/APjtX/ZeE/k/F/5nP/r3xB/0Ef8AkkP/AJEX/hmX4If9CT/5Urv/AOO0f2XhP5Pxf+Yf698Qf9BH/kkP/kQ/4Zl+CH/Qk/8AlSu//jtH9l4T+T8X/mH+vfEH/QR/5JD/AORHf8M0/BMps/4Qr5fT+0bv/wCO0f2Zhf5Pxf8AmT/rzn97/WP/ACWH/wAiN/4Zl+CH/Qk/+VK7/wDjtH9l4T+T8X/mV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Q/sy/BAjH/CFY/wC4ld//AB2j+y8J/J+L/wAw/wBe+IP+gj/ySH/yJRvv2VPg5doUg0e+sif4oL+Ukf8AfwsP0qJZThXsmvmdFLxBz2m7yqRl6xX6WPIPiZ+yVrfh20l1jwFfza3axAs9lKgF2qjupX5ZfoAp9Aa83FZROmuai7rt1/4J9vkXiLh8bNUMxiqcn9pfD876x+9ru0fPzKyMUdSrKcEEYINeMfpSaauhKBhQAUAFABQAUAFABQAUAFABQAUASww7/nfhR+tCRnOdtFuJLKG+RBhB+tDY4xtq9yOgsKACgBURnbao5oE2krsmdlgTy0PzHqaexmk5u72IKRqFABQAUAFABQAUAFABQAUAFABQAUAFABQAUAFABQAUAFABQAUAFABQAUAFABQAUAetV+UnyghHpTHcSmmDQhGaYXsIRigdxKBhQA+IuMlRn1FXFtbESs9xxSOXlDg+lVpLYV3HcjBeE4I4NCbgVpIVkWQbo8e4ptKWsRJtbjFQscdMdaUU3oXzWLAVUHGB71rZIybchplj6FqOZD5GKQrryNwNVdMnWLK8kZjPqD0NQ1Y2jLmIyPSkUNoAcrsvQ/hTTa2E0nuSCRZBscYJq1JS0ZDi46oa0LDkc0crRSmmRFaRaY2goKACgAoAMdxwapMCaOQuNpOG9a1jK+hlKNtRPO+bZIoyD19KOfWzHy6XQSKofIkKsefam7XBNtB+9HBAcfkaeoaDGWEn5lKHPpSdik5IabckZRgwpcvYrnXURYGZsMMAdapK4OaS0J9oUYUcCtDJu4UAFNMaY141cYYZptJjv2IDbL2Y8de9RydiudrcaLZu7AfSmodx86JkVUyi59eRWiSWhLd9StLGVYnGATx6Vm7pmkZBFExcEggDmqirjlJWFuGywX0okKC0uQ1JYUAIRmmmNMTpTKFRyjBhTTsJq6sSXEYYCVaqSvqRB20ZXqTQPrTTAKYBQA0j0oASgAppjTCqGFAxCPSmmA2qACM0ANIxQAA4ouAYz0qrgFACEZoC5NaryxPXiriTNjro/IBg9acghuValM0CmA6P/WKfcU1uD2LZIAJPQc1pexhuV3mj6DL8d+lHMi1CQx7iQ/dwKHJjUF1IS7nhmJ+pqbl2SDIPWi47iEYqrlXCgBBlTlSQfamFrkiz7vlmUEetPm7kONtUJJBtG+M7loa6ocZ9GKtsxALnHtTSfUHUS2Fa2/ut+dOwlV7ldkIOCMEUjXRiAEnABJoJehILdiMuQoFUosjntsLugiHyrvPrVXQ1zS3IzPIx5bA9qLstRSHCUMNsgBHrTUu5LjbWIjQ5BaM5HpTt2GpdGREdiKRaY0jFBVxKACmmA9InfoOPU1S1E5JDyIYv9pqeiI96RFJI79Tx6UNtlRikR0ihCM00wE5FMB2QaYxpGKBphQMQjNNMBtMApgFNMApgIRmgBKAEoAQjHSgpMA3rTTGKRmqAb0oAKAGkelO4CUwD60BcKpMduwUxHT/Csf8AF0PB/wD2H9P/APShK6cF/vNP/EvzPKz9/wDCTiv+vc//AElnK1zHrgRmgBMkdaaYC8GmBKsCqN8pwPSqt3Icr6RGSzFxtAwo6Ck2OMbakRGaC7jSMUFBRewB9Kq4EyQYG+U7VHaqUerM3PpESSbI2RfKo6EdaObsOMOrICMU7liUAJjHIoHfuKDmquFgIzTC40jFA7hQMKACgAoAKACgAoAKACgAoAKACgAoAKACgAoAVVZztUZNAm0tWT5S2XszmnsZa1H5EDMzHLEk0jVJLYSgYUAFABQAUAFABQAUAOhhmuJkt7eJ5ZZWCIiKWZmJwAAOpJ7UJNuyJlKMIuUnZI+wP2f/ANneDwjHB4y8b2iTa44ElraOAy2I7Mexl/8AQe3PI+ly/LlRtVqr3ui7f8E/EeMeNJZk5YHL5WpbOX8/l/h/P0Pfq9g/NwoAKAPmv48fte6b4Hu7nwj8O4rbVdahLRXN7J81taP0KqAf3kg787QeDnla+NzviuGDk8Pg7Smt30X+b/D12P1ng7wzq5vCOOzVuFJ6qK0lJd3/ACp/e1tbRnyP4q+LvxM8a3Mtz4j8batcib70K3DRQAegiTCD8BXwOJzXG4yTdaq3fpey+5aH7hl3DOUZTBQwmHjG3Wycv/And/ic3Y6tqul3Au9M1O7tJwciWCZo3z9VINcUKs6b5oNp+R61bDUcRHkrQUl2aTX4nr3w3/ax+K3gOeGDUtVfxJpSH57XUnLyY/2ZzlwfTJYe1fQZfxRj8C0py549pb/fv+fofDZ74b5LnEXKjD2NT+aCsvnH4X8rPzPuD4XfFbwl8W/Dw1/wtdNmMhLq0lwJraT+64Hr1BHB/MD9My3NMPmtH2tB+q6r1P534h4cx3DWK+rYyO/wyW0l3T/Nbo5Wy+P9lF8bdR+EHiTRptKyY10e8mBUXjlMsDnjDHOwjrjBwcCuCGexWZyy+tHl25W+v/D9P8z2qvBlSXD1PPcJUVTf2kV9lX0+5fEntutD1yvoD4c5zxX8QPCvgq80ew8Raj9mm127FlZKI2bdISBlsD5VyyjceMsPWuPFY6hg5QhWdnN2Xqepl2S43NqdarhYXVKPNLXprt3dk3ZdmVfEHxP8NeHtafw9JBrGo6jDEk9zBpWlXF61tE+djS+UjBM4OAeTjOKzr5lRw9T2LUpSWrUYuVk+9lob4Lh/F47DrFJwhBtpOc4w5mt1Hmava+vTzIW+LXhNtZfRLGHWtQkglSC6nsdHup7e0kcAhJZEQqjAMpIP3c/Nip/tXDup7KPNK2jajJpN92lp+nU0XDeNWHWIqOEE03FSqQjKSV1eKbu1dO3fpcg1P41eANJ1C7s7y9v/ALPp1z9jv9Sj024ews7jIBjluFQxowJAOThSeSKmpnGEpTcZN2i7OXK+VPs5Wsv06mmH4UzPE0oVKcY801zRg5xU5R7xg3zNdtLvpcs6x8VvCeka1N4eRdW1S+tAjXkelaVcXotFcZUytEjBMjnGc45xirrZpQpVXRV5SW/LFytfvZOxjheHMbicOsU+SEJX5XOcYc1tHyqTTdnpfa+lyy3xJ8JR6Hr/AIjkv5EsfDN1NZ6hI0LApLEFLKq4y331Ax1JxVvMcOqVSs37tNtPTqv+HMlkOOeJoYRR9+slKCutVK9m302d77FDV/jB4P0fwjp3jqUardaJqVv9qS7s9OmnWGPAOZtinyvvY+bHII7VlVzbD0sPHFO7hJXuk3ZedtvmdOG4Yx+Kx1TLY8sasHy8spxi29fhu/e26X0t3JY/i14MW2uLrU7m90hLTThqs66lZS2zxW5meFSyOobLPGdq4ywK4B3CqWa4ZRcptxsuZ8yasrtbPXdaLr8yHw3j3OMKKVRynyLkkpJy5VJ2adrJPV3stb7Mr2vxm8E3EWoPctqunS6bp8urSW+o6XPayy2cYy00SyKPMUf7PPqBUQzfDSUua8XFOVnFpuK6q61RpU4WzCEqahyzU5qCcJxklN7Rk4t2fqa2nfEPwpq9t4cu9N1H7RD4qZ0010QkSMkLzMG/uELE+QehGOtdFPH0KsaUoO6qfD8k38tEzir5JjcNPEU6sLOhbn8ryUVbvdyVrdHfY6Suw8oKAPAf2gP2d4PF0c/jLwRaJDriAyXVogCrfDuw7CX/ANC788nx8wy5Vr1aS97qu/8AwT9I4O40llrjgcwlelspfyeX+H8vQ+P5oZreZ7e4ieKWJijo6lWVgcEEHoQe1fNNNOzP26MozipRd0xtBQUAFABQAUAFABQAUAFABQBLDDv+d+FH60JGc520W4TTb/kThR+tDYQhbV7kVBoFABQAKpYhVGSaBN21ZOWFuu1Tlz1PpT2M7e0d3sQEknJpGoUAFABQAUAFABQAUAFABQAUAFABQAUAFABQAUAFABQAUAFABQAUAFABQAUAFABQAUAetV+UJnygUwAjNA7jSMU7j3CqJ2GlfSgaYlBRJGxVWYdsVcXZNkSV2kKVEg3pw3pTspaoV3HRiCUj5XXIoU2tGNw6oNiH5onwfSqST1ixXa+IeM9wM960QiCV9zYB4FZSldmkVYZRcu45HKHPbvTTsKSuid13KR61r0sYrR3KlZ3NxCM0wEIxQAlAEscpztc/jWkZ9GRKHVDn29JB/wACFN26kxv9kY0AbmNgaOXsWp23ImRkOGGKnY0TT2G0DCgAoAKaYEuBMvJ+cVrpNeZn8D8hJwSqsQAehomtLhB6tEILLypIqVKxpa44XEg64NWpMnlQqyQnGVKn2/8ArU7oLMmX7owxI7E1SIYtUmAhHpTASgAoAinZlUFTjnHSlJtLQ0haWjK2+Qch2/Oo5mW4ocJ5B1IP1FUqjQuVD1uVx8ynPtWiqITiOE8ZHJI+op86FysjNurfMj8Hn1o5U9UVztaMZ9nfsRS5WPnQ3yZBzt/WlysfMhpRgMlSB9KVmVdMSgY0jFUmNMngO5Ch6CtI6qxE9HcUwwqMN+poskLmk9hklsOqflQ4p7DU+5XqDQPpVXAKAEIzQA3pQAUAFVcq4UxkqW+4bn79BWkY9zOU7aId5UJJUAZ9jVWRPNJEMsRT3BqWrGkZcxER6UihArMcKCT7UCvYkEErYyuM981STFzocLZv4mA+gq+Un2hIkaRcgnnjk00kiXJyEnQvHgdRz9aJK6HCVnqU6zNwp3AkhQswbsDVx1Jk7KxNMwWM578VbdkZxV2VCvpWZ0JjadwaAjNUSNIxQAA0ALjuKaZSYlMYhGaAJbbduIyduM1cSJ7BcSsG2KcAdaJPoKEVa7I0ldTyxI75pJtFuKaJ5UjOHkOMcVbM4OWyIzMqjESAfWle2xooN/EyB2Zjljmk3crlS2G0CEI9KaY0xOlUUOVyPunBoTsJpPckLxyDEgwfWrTTIs47DHhZORyPWixSkmNWF35UYHqaLDc0tx+IIfvfO3pRogvKQySd5OM4HoKLjUUiOncoKYCEelAbDaAAjNADSCKq4ChvWmAEelA0xKChCM0AIRiqTASgAp3AKoA60ANIxQAlACEZoGmGSKdyheDTAQjFMBKAEIzTTAbTAKAD6U0x7nUfCv8A5Kf4Q/7D2n/+lCV14L/eaf8AiX5nkZ//AMinFf8AXuf/AKSzliM1zHrJiUFCqhkbaooE2krsk2x2wznc/p6U9iLufoRNIXOWNO9y0kthCM0xjSMUAFAAsTOcIM/0otcbkluSgRW/LfM/p6VWkSLyntsQvI0hyx+lHNfctRUdhtBQUANI9KpMBKYARmgdxMkdaaYWvsLVCEK+lA0xKCgoAKACgAoAKACgAoAKACgAoAKACgAoAdHG0jYHTufSgmUlFErSJADHEMnuaexCi56yICSTk0jUKACgAoAKACgAoAKACgC3pGj6pr+owaRothPe3ty4SKCFCzMfp/M9AKqEJVJKMVdmGJxNHB0pV68lGK3b2Psf4Ffs7WPw+WLxP4qWK98RsuY0GGisQey/3pPVu3Re5P02Ay5Yf95U1l+R+GcW8aVM5bwmDvGh16Ofr2XZfN9l7dXqnwIUAFAHhX7Wnxguvhp4Fj0XQblodc8Rl7eGVDhre3UDzZARyG+ZVU/7RP8ADXy/FObSy7CqnSdpz09F1f6I/RvDbhiGfZi8RiVejRs2v5pP4V6aNv0t1Pz5JJJJOSa/Jz+nwoAKACgDufg18UNV+Evjqx8TWMrm0LiHUbYH5bi2JG9SPUfeU9mA969PKMyqZXio14bbNd11/wCB5nzvFPD9HiTLp4Oove3g/wCWXR+j2fkfbX7RHw0sPi38OI/FfhfEuu6RANU0W8t/vzR4DmNSOoZcFfRguO+f0nP8uhmuDVeh8cVzRa6re3z6eZ/PfBGfVeGs1eCxmlGo+SpF7J7Xfo9H5X8js/gz44f4jfDLQfFs7q11dWwS72jA+0RkpJx2yyk49CK9LKMb/aGCp4h7ta+q0f4ngcU5QsjzevgY/DF+7/hesfwZzfjj4U+IPiRrniG41DWBo1q9jDpOlSRxR3DtB/rppCG/1ZabycFcMBbqQRmuPG5XWzCrUc5cqsox2em7fld28/dPVyjiPC5FhsPGlT9pLmc5ptxV/hitPiShzb6Pnatoc/4j8E/E7WLO31G18J3dj4su9Hgs7/WdN8XvYxtdRhlWSaGNcSqrEuOCcOV4xXHiMHjasVONNqq4pOUanLqurSWqW/zsepgc2yfC1JUp11LDRqSlGnOgpvldm1GTd4trR7aq5Nq/w6+Iaa9u8K6de6Ve3F1aXF7rtt4meKzupVEYnuJdOC7WZ1RlK9DwSaqrl+MVX9wnFtpuam1FvS7cNru1rfiZ4XPMreGtjZqcFGajTdFOcU+bljGte6UW079NUkS3ngb4nad4V8S/CvRfD+k3ela/dX5t9cm1DYba3vJGZ/Ng2bnkQSOAVbDYU8ciqngsbToVcDSgnGblaTeyk7u6tdtXfXXQilm+T18bh85xFWUalKML01C/NKmklyyvZRlZXurrXc1tE8N+P/hlrmtxeGPC9n4l0rXLiC9SaTVFtJ7aVYI4XSQMjBlPlKwKnIyRiuijh8XltWaoQVSM2nfms07JO+jvtfQ4sXjssz/D0XjKzo1KScbKDnGScpSTVmrP3rO/k7mdD8M/HF3eX+jXKQWWk6p4zvPEd1crMkpMKxRm1j8sj5szqrkHgCLnO6sVl2JlKVN6QlUc2730suVW6+9r8vM655/l1OnTxELyqww8KSVmtW5e0d+loNpW/m02G3Hwt8cWnwv8d/DKCWLUotQaS40S7do4N/2gh5YWjUBYgsu8jHykSAADFKWWYqGCxGCXvJ6xei31at0s7+Wo4cQ5dUzjBZvJODhZVI6ytyaRkm9ZXjZO+t1q3cvfEL4W+JPF2t6pd6dJawLJoOmwWkk7ZRry1vmufLdRyEYBVLc43ZwcYrXH5ZWxVWcoWXuRSv3jLms/J9zmyTiHCZZh6VOqm7VajklvyTpqF09rrV28ul7mZ408D/En4o3U2raz4ZsdAbS/D2r6dYWyaoty95dXsIjG5giqkahe/OSOOtY4zBY3MpOpUgocsJpLmvdyVuyskdeVZvlPD0FQw9aVXnq0pyfI4qMacubRNtuTv00sXNO+E3ifQfiD4O1jSJoP+EdtZJb/AFWyZxm0v2sJbdpIeeVlaRSy9mUsPvGtKeV16GLo1Kb/AHau5LtLkcbryd9fPXqYV+JMHjMrxdCun7eSUYS/mgqsZpS7OCi+V9nboj2Svoj4MKACgDxH46/s7WPxBWXxP4VWKy8RquZEOFivgOzf3ZPRu/RuxHlY/LliP3lPSX5n33CXGlTJmsJjLyodOrh6d13XzXZ/HGr6PqmgajPpGtWE9le2zlJYJkKsp+n8j0Ir5mcJU5OMlZn7nhsTRxlKNehJSi9mtipUm4UAFABQAUAFABQAUASxw5HmSHCdfrTsZyn0W4ksxcbQMKOgpNjjC2vUjoLCgAoAFUsQqjJNAm7assfLbL2LmnsZa1H5FdmLEsxyTSNUraIKBhQAUAFABQAUAFABQAUAFABQAUAFABQAUAFABQAUAFABQAUAFABQAUAFABQAUAFABQB91f8ADN/gf/oK67/3/h/+NVr/AKgZb/PU++P/AMifz1/r5mX8kPul/wDJB/wzf4H/AOgrrv8A3/h/+NU/9Qct/nn98f8A5EP9fMy/kh90v/kg/wCGb/A//QV13/v/AA//ABqj/ULLf55/fH/5EP8AXzMv5IfdL/5IP+Gb/A//AEFdd/7/AMP/AMao/wBQst/nn98f/kQ/18zL+SH3S/8AkhP+GbfA3/QV13/v/D/8ao/1Cy3+ef3x/wDkR/6+5l/JD7pf/JB/wzb4G/6Cuu/9/wCH/wCNU/8AUPLf55/fH/5EX+vmZfyQ+6X/AMkIf2bPAx/5iuu/9/4f/jVH+oeW/wA8/vj/APIj/wBfcy/kh90v/khR+zb4GAI/tXXef+m8P/xqmuBMuWnPP74//IifHmZPXkh90v8A5IQfs2+B1ORq2vD/ALbw/wDxqkuA8uX25/fH/wCRG+Pcyf8Ay7h90v8A5Ic/7N/gZ+uqa5/3/h/+NU3wJlz+3P74/wDyIlx5mS+xD7pf/JDf+GbPAv8A0Fdd/wC/8P8A8apf6h5b/PP74/8AyI/9fcy/kh90v/kh/wDwzj4HAA/tTXOP+m8P/wAarRcD5evtz++P/wAiT/r3mP8AJD7pf/JEf/DNXgX/AKC2vf8Af+H/AONVH+omXfzz++P/AMiV/r7mX8kPul/8kH/DNXgX/oLa9/3/AIf/AI1R/qJl388/vj/8iH+v2ZfyQ+6X/wAkH/DNXgX/AKC2vf8Af+H/AONU/wDUXLv55/fH/wCRH/r9mX8kPul/8kPH7OHgcAD+1dd4/wCm8P8A8aqv9R8v/nn98f8A5Eh8eZi/sQ+6X/yRGf2afAh/5i2vf9/4f/jVT/qLl388/vj/APIl/wCv+ZfyU/ul/wDJB/wzR4E/6C2vf9/4f/jVP/UbLv55/fH/AORD/X/Mv5Kf3S/+SD/hmjwJ/wBBbXv+/wDD/wDGqP8AUbLv55/fH/5EP9f8y/kp/dL/AOSE/wCGZ/Af/QW17/v/AA//ABqj/UbLv55/fH/5EP8AX/Mv5Kf3S/8Akg/4Zn8Cf9BbXv8Av/D/APGqP9Rsu/nn98f/AJEP9f8AMv5Kf3S/+SHD9mvwLt2HVddI954f/jVUuCMvtbnn98f/AJEn/XzMr35IfdL/AOSGj9mjwKpyNX18f9vEP/xqpXA+Xr7c/vj/APIlPj7Mn/y7p/dL/wCSH/8ADNvgYjDarrrfWeH/AONVX+pOX/zz++P/AMiT/r5mXSEPul/8kRn9mbwETkarrw/7eIf/AI1S/wBR8v8A55/fH/5Ev/X/ADP+Sn90v/kg/wCGZfAf/QW1/wD7/wAP/wAao/1Hy/8Ann98f/kQ/wCIgZn/ACU/ul/8kH/DMvgP/oLa/wD9/wCH/wCNUf6j5f8Azz++P/yIf8RAzP8Akp/dL/5IP+GZfAf/AEFtf/7/AMP/AMao/wBR8v8A55/fH/5EP+IgZn/JT+6X/wAkA/Zm8CA5Gr6/n/r4h/8AjVNcEZevtz++P/yIPj/Mn/y7p/dL/wCSHP8As0+BHXadV17/AL/w/wDxqqfBWAatzz++P/yJK49zJa8kPul/8kM/4Zj8Bf8AQX1//wACIf8A41U/6kZf/PP74/8AyJX/ABEDM/5Kf3S/+SEP7MXgI/8AMX1//wACIf8A41R/qTl/88/vj/8AIh/xEDM/5Kf3S/8Akg/4Zi8Bf9BfX/8AwIh/+NU/9Scv/nn98f8A5EP+IgZn/JT+6X/yRIP2afAgAA1bXuOP9fD/APGqr/UvAfzz++P/AMiT/r9mX8kPul/8kL/wzV4F/wCgtr3/AH/h/wDjVH+pmA/nn98f/kQ/19zL+SH3S/8Akg/4Zq8C/wDQW17/AL/w/wDxqj/UzAfzz++P/wAiH+vuZfyQ+6X/AMkIf2afAh/5i2vf9/4f/jVP/U3Afzz++P8A8iH+vuZfyQ+6X/yQf8M0eBP+gtr3/f8Ah/8AjVH+puA/nn98f/kQ/wBfcy/kh90v/khD+zP4DPB1XXT9Z4f/AI1R/qZgP55/fH/5EP8AX7Ml9iH3S/8Akhh/Zh8AHpquvj6XEP8A8aqf9S8v/nn96/8AkS14g5ovsU/ul/8AJDT+y/4AP/MX8Qf+BEP/AMao/wBS8B/PP74//Ih/xEHM/wDn3T+6X/yQf8MveAP+gv4g/wDAiD/41R/qXgP55/fH/wCRD/iIOZ/8+6f3S/8Akg/4Ze8Af9BfxB/4EQf/ABqn/qZgP55/fH/5EP8AiIOZ/wDPun90v/khyfsxeA0+7rHiDHp9oh/+NU1wbgV9uf3x/wDkRPxAzJ/8u6f3S/8Akhp/Zf8AAGdy6v4gX6XEP/xqn/qbgP55/ev/AJEf/EQcz606f3S/+SFH7MXgQcDWvEP43EH/AMao/wBTsD/PP74//Ii/4iBmT/5d0/ul/wDJjh+zJ4DHXWNfP1ng/wDjVP8A1PwP88/vj/8AIh/r/mX/AD7p/dL/AOSD/hmTwEeDq2vf9/4f/jVH+p+B/nn96/8AkQ/4iBmf8lP7pf8AyQn/AAzD4A/6Ceu/9/4P/jVH+p+A/ml98f8A5EP+IgZn/JD7pf8AyQD9mLwCv3dV18Z5/wCPiH/41TXCGBX2p/ev/kQ/4iBmb3hT+6X/AMkRn9lzwAxydZ8Qkn/p4g/+NVP+p2B/nn96/wDkS14h5mv+XdP7pf8AyY9P2YPAKDA1jxAR73EP/wAaprg/Ar7c/vX/AMiS/EHM3/y7p/dL/wCSGN+y38P2YsdX8QDPpcQf/GqT4OwL+3P71/8AIjXiFma09nT+6X/yQn/DLPw+/wCgx4h/8CIP/jVH+p2B/nn96/8AkR/8RDzT/n3T+6X/AMkH/DLPw+/6DHiH/wACIP8A41T/ANT8D/PP71/8iH/EQ80/590/ul/8kH/DLPw+/wCgx4h/8CIP/jNH+p+B/nn96/8AkQ/4iHmn/Pun90v/AJMT/hln4ff9BjxD/wCBEH/xqj/U/A/zz+9f/Ih/xEPNP+fdP7pf/Jh/wyx8Pv8AoMeIf/AiD/4zR/qfgf55/ev/AJEP+Ih5p/z7p/dL/wCTD/hlj4ff9BjxD/4EQf8Axmj/AFPwP88/vX/yIf8AEQ80/wCfdP7pf/JgP2WPh8CD/bHiE4/6eIP/AIzTXCGBX25/ev8A5EP+IiZp/wA+6f3S/wDkx7fsveAWG3+2PEIz6XEH/wAaqnwlgmrc8/vX/wAiJeIWZr/l3T+6X/yQz/hlj4ff9BnxD/4EQf8Axmp/1QwP88/vX/yJX/ERM0/590/ul/8AJj/+GXfABGDq/iA/W4g/+NVf+qeC/ml96/8AkSP+Ig5n/JT+6X/yQg/Zc+HwORquvg/9d4P/AI1S/wBU8F/NL71/8iP/AIiFmn8kPul/8kO/4Ze8Af8AQX8Qf+BEH/xqn/qngv5pfev/AJEX/EQcz/590/ul/wDJDT+y74BJ41rxCPpcQf8Axmj/AFTwX88/vX/yI/8AiIOZ/wDPun90v/kxv/DLPgA9dc8R/wDgTB/8Zpf6p4P+ef3r/wCRH/xEPM/+fdP7pf8AyY3/AIZV+Ho5Gs+Iv/AiD/4zR/qlgv5p/ev/AJEf/ERM0/590/ul/wDJkv8Awy74A/6DHiD/AMCIP/jVV/qrg/5pfev/AJEj/iIOZ/8APun90v8A5Ijf9lb4eOcnV/EIPqLiD/41SfCeCf2pfev/AJEteImaR+xT+6X/AMkNH7Kfw7z/AMhnxF/4EQf/ABml/qlgv5pfev8A5Ef/ABEXNP8An3T+6X/yZKP2W/h8o2jV/EAA/wCniD/41VLhTBL7UvvX/wAiQ/ELNH/y7p/dL/5IY/7K3w9kIzrPiLj0uIP/AIzQ+FMG/tS+9f8AyJS8RM0X/Lun90v/AJMb/wAMp/Dz/oM+Iv8AwIg/+M0v9U8F/NL71/8AIj/4iLmn/Pun90v/AJMQ/so/Ds/8xnxF/wCBEH/xmj/VPBfzS+9f/Ij/AOIjZr/z7p/dL/5MP+GUfh3/ANBnxH/4EQf/ABmj/VTBfzS+9f8AyIf8RGzT/n3T+6X/AMmH/DKPw7/6DPiP/wACIP8A4zT/ANVcH/NL71/8iL/iIuaf8+6f3S/+TE/4ZP8Ah1/0GvEf/gTB/wDGaP8AVXB/zS+9f/Ih/wARFzT/AJ90/ul/8mH/AAyh8O/+g14j/wDAmD/4zR/qrg/5pfev/kQ/4iLmn/Pun90v/kwP7KHw7P8AzGfEf/gRB/8AGaf+quD/AJpfev8A5Ef/ABEbNf8An3T+6X/yYf8ADJ/w6/6DXiP/AMCYP/jNH+q2D/ml96/+RD/iI2a/8+6f3S/+THJ+yn8PIzlda8R8+tzB/wDGaa4Xwa+1L71/8iJ+IuaP/l3T+6X/AMmNf9lD4duxY6z4jyf+nmD/AOM0nwtg39qX3r/5EF4jZolb2dP7pf8AyYn/AAyb8Ov+g14j/wDAmD/4zR/qtg/5pfev/kR/8RGzX/n3T+6X/wAmPk/ZT+Hkgw2s+IuueLiD/wCM03wvg39qX3r/ACFHxFzSLuqdP7pf/JjP+GTfh1/0GvEf/gTB/wDGaP8AVfB/zS+9f/Ilf8RHzX/n3T+6X/yYf8Mm/Dr/AKDXiP8A8CYP/jNH+q+D/ml96/8AkQ/4iPmv/Pun90v/AJMT/hkz4c/9BrxJ/wCBMH/xmj/VfB/zS+9f/Ii/4iPmv/Pun90v/kw/4ZM+HP8A0GvEn/gTB/8AGaP9V8H/ADS+9f8AyIf8RGzX/n3T+6X/AMmIf2S/hyf+Y14k/wDAmD/4zR/qvg/5pfev8g/4iPmv/Pun90v/AJMP+GSvhx/0GvEn/gTB/wDGaf8AqxhP5pfev8h/8RHzX/n3T+6X/wAmH/DJnw5/6DXiT/wJg/8AjNH+rGE/ml96/wAg/wCIj5r/AM+6f3S/+THp+yh8O0GBrXiP8bmD/wCM1S4awi+1L71/kS/EXNH/AMu6f3S/+TB/2UPh24wdb8SAe1zB/wDGaP8AVrCfzS+9f5AvEXNF/wAu6f3S/wDkyM/sk/Dg/wDMa8Sf+BMH/wAZpf6s4T+aX3r/ACK/4iRmv/Pun90v/kw/4ZI+HH/Qb8Sf+BMH/wAZo/1Zwn80vvX+Q/8AiJOa/wDPun90v/kw/wCGSPhx/wBBvxJ/4Ewf/GaP9WcJ/NL71/kH/ESc1/590/ul/wDJh/wyR8OP+g34k/8AAmD/AOM0/wDVrCfzS+9f5B/xEnNf+fdP7pf/ACYf8MkfDj/oN+JP/AmD/wCM0f6tYT+aX3r/ACD/AIiTmv8Az7p/dL/5MQ/skfDc/wDMa8Sf+BMH/wAZo/1awn80vvX+Qf8AESM1/wCfdP7pf/Jh/wAMj/Df/oN+Jf8AwJg/+M0f6tYT+aX3r/IP+Ik5r/z7p/dL/wCTD/hkf4b/APQb8S/+BMH/AMZo/wBWsJ/NL71/kH/ESc1/590/ul/8mJ/wyL8Nv+g34l/8CYP/AIzT/wBW8L/NL71/kH/ESc1/590/ul/8mA/ZG+G4/wCY34l/8CYP/jNH+reF/ml96/yD/iJOa/8APun90v8A5MD+yN8Nz/zG/Ev/AIEwf/GaP9W8L/NL71/kH/ESc1/590/ul/8AJh/wyL8Nv+g34l/8Cbf/AOM0f6t4X+aX3r/If/ESs2/590/ul/8AJh/wyL8Nv+g34l/8Cbf/AOM0f6t4X+aX3r/IP+IlZt/z7p/dL/5MT/hkT4bf9BvxL/4E2/8A8Zp/6uYX+aX3r/IP+IlZt/z7p/dL/wCTD/hkP4bf9BvxL/4E2/8A8Zo/1cwv80vvX+Qf8RKzb/n3T+6X/wAmH/DIfw2/6DfiX/wJt/8A4zR/q7hf5pfev8g/4iVm3/Pun90v/kw/4ZD+G3/Qb8S/+BNv/wDGaf8Aq7hf5pfev8g/4iVm3/Pun90v/kw/4ZD+G3/Qb8S/+BNv/wDGaP8AV3C/zS+9f5B/xErNv+fdP7pf/Jif8MhfDX/oN+Jv/Am3/wDjNH+ruF/ml96/yD/iJWbf8+6f3S/+TD/hkL4a/wDQc8Tf+BNv/wDGaP8AV3C/zS+9f5B/xErNv+fdP7pf/JiH9kH4an/mN+Jv/Am3/wDjNH+ruF/ml96/yD/iJWbf8+6f3S/+TD/hkD4a/wDQc8Tf+BNv/wDGaP8AV7C/zS+9f5D/AOIl5t/z7p/dL/5MX/hkL4a/9BzxN/4E2/8A8Zp/6v4b+aX3r/IP+Il5t/z7p/dL/wCTE/4ZA+Gn/Qb8Tf8AgTb/APxmj/V/DfzS+9f5B/xEvNv+fdP7pf8AyYf8MgfDT/oOeJv/AAJt/wD4zR/q/hv5pfev8g/4iXm3/Pun90v/AJMQ/sgfDQ/8xzxN/wCBNv8A/GaP9X8N/NL71/kH/ES82/590/ul/wDJh/wx98NP+g54m/8AAm3/APjNP+wMN/NL71/kH/ES82/590/ul/8AJh/wx/8ADT/oOeJv/Am3/wDjNH9gYb+aX3r/ACD/AIiXm3/Pun90v/ky/oH7LHw+8Oa9pviGx1jxC9zpd3DewrLcQFGeNw6hgIQSMqM4IOO9aUskw9GcakZSumnuunyOfGeIWZ43D1MNUp0+WcXF2Ur2as7e9uUP+GPvhp/0HPE3/gTb/wDxmo/sHDfzS+9f5HR/xEvNv+fdP7pf/Jif8MffDT/oOeJv/Am3/wDjNH9g4b+aX3r/ACD/AIiXm3/Pun90v/kyQfsifDZV2prfiVfpc2//AMZp/wBhYb+aX3r/ACJfiTmrd3Tp/dL/AOTIz+x78NCcnXfE/wD4FW//AMZpf2Dhv5pfev8AIv8A4iZm3/Pun90v/kxD+x38Mz/zHPE//gTb/wDxmj+wcN/NL71/kH/ETM2/590/ul/8mH/DHnwz/wCg74n/APAq3/8AjNP+wsP/ADS+9f5B/wARMzb/AJ90/ul/8mL/AMMefDP/AKDnif8A8Cbf/wCM0f2Fhv5pfev8g/4iZm3/AD7p/dL/AOTE/wCGO/hn/wBB3xP/AOBVv/8AGKP7Cw380vvX+Qf8RMzb/n3T+6X/AMmSf8MhfDULtXW/Eqj2ubf/AOM0/wCw8P8AzS+9f5E/8RKza93Tp/dL/wCTIj+x18MicnXfE+f+vq3/APjFL+wsP/NL71/kWvE3Nl/y7p/dL/5MP+GOfhl/0HfE/wD4FW//AMYo/sLDfzS+9f5B/wARNzf/AJ90/ul/8mH/AAx18Mv+g74n/wDAq3/+MU/7Dw/80vvX+Qf8RNzb/n3T+6X/AMmH/DHPwy/6Dvif/wACrf8A+MUf2Hh/5pfev8g/4ibm/wDz7p/dL/5MP+GOfhl/0HfE/wD4FW//AMYo/sPD/wA0vvX+Qf8AETc3/wCfdP7pf/JiH9jj4Yn/AJjvif8A8Crf/wCMU/7Ew/8ANL71/kH/ABE3N/8An3T+6X/yYf8ADHHwx/6Dvij/AMCrf/4xR/YmH7y/D/IP+Im5v/z7p/dL/wCTD/hjf4Y/9B3xR/4FW/8A8Yo/sTD95fh/kH/ETc3/AOfdP7pf/JiD9jf4Yj/mO+KP/Aq3/wDjFH9i4fu/w/yH/wAROzf/AJ90/ul/8mL/AMMcfDH/AKDvij/wKt//AIxT/sXD93+H+Qv+Im5v/wA+6f3S/wDkxD+xv8MT/wAx3xR/4FW//wAYo/sXD93+H+Q/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ZIf2Pfhpt2LrvidQPS6t//AIzT/sah3f4f5Ef8RLza93Tp/dL/AOTI/wDhjb4Y/wDQd8Uf+BVv/wDGKX9i4fu/w/yL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npXgD4V+CfhratB4X0lY55F2zXkx8y4lHoznoP9lcD2ruw+EpYVWpr59T5TOOIcwzyfNjJ3S2itIr0X6u78zrq6TxbhQFwoC4UBc/Pz9tPXJNU+Nlxppdimjafa2oUngF184kD380fkK/J+L6zq5k4fypL9f1P6e8KcIsPw9Gt1qSlL7ny/+2mx8Afhb8MLnwba658XbJ2l8c6sdB8OMXZPJZY3zcDaRnMpEY3ZAZV45rbJMtwUsOquPX8WXLDy0ev36epx8ZcQZvTx8sPkktMND2lXRO92vd1XSPvadG+xwvwt+HFsn7Q2m/DLxxpq3cEGqXFjewNuRZQiSYIwQQDtDDnoRXmZbl8f7WjgsSrpSaa72TPo+IM8m+F6mb5dPlbhGUXo7Xa+V1ezPYvC3hj4LfEXx/4o+G7/AAJOg6doh1CGbxNb6zOy2pgdkEjB1CLnGQCzAHqCMkfQYbDZdj8VVwf1XkjHmXOpPS2l9dPzPhMwzDP8kyzDZqsx9rOpyNUXTjeXMk2lZ3dvJL1TseS+J/Bfhaw/Zp8LeNrLTYxrV/4kurK4vgz7poEE+1dpO0D5F6DPFeFiMHQhk9LExXvubTfda/5H2uAzXGVuLMTl9Sf7qNKMlHTST5Lu9r9X1E8P+DPDN5+zL4p8cXOlI+uWHiC2s7a8LsGjhYRblAztOdzdR3ooYSjLJquJcffU0k/LQeNzTF0uLcNl0J2oypSk46atc1n36LqfX/7J+uXOvfArw+17KZZLLz7HcxydkcrBB+CbR9AK/QuF60q+V0+bpdfc9PwPwnxIwkMFxJXVNWUuWXzaV/vd2T/s86VFoGn+OPDtrH5drpnjTUYLaMdEhKQyKo9AA9VkNJUIV6Mdo1JJelk/1M+N8TLGVcFip6ynh6bb7u8k3+BF42+NWveFdd8S2ln4b0i6sPDIs/M8/VXgu7x7iPesdvEImDydQF3DJxU4zOKuFq1YxgnGny7ys3zK9oqzu/mXlPCmGzHDYapUqzjOtz2tBSjFQdm5y5k0urdtCK1+KOr6t8UbrR49T8O6da6Rff2S2l32urBeXZdIZTOlt5JaRwHKIPMClgw9wo5lUq4501KMVF8vK52k7pO6jy6vWy1te5dTh+hhsmjiHCpOVSPPzxptwjZyjyufOkk2ryfLdK3oL4X+Ol/4o0+5121sPCy2kVhd3w04eId+rQLCjsonthFhCSoDAN8m7vjkw2dzxMHVioWSbtz++rJ7xtp566BmHCFPL6scNOVXmcox5/ZWpPmaT5Z82tr3Tt71ulzW+HHxZfxhpk2uaxf+DoLKDTF1KePTNdN5c2ilQxFxH5S+XtG4Hk4IxXRl+afW4OrUcFFR5nyy5mvVWVrfmcOe8NrK6yw1CNZzc+ROdPkjJ3t7kuZ813a2i0dyjonxyuNU8BeK/FN54WOn6l4atf7QXTZbnJntJIBNbSlgvy71JBGDtZWHasqOdOrha1eULSgr8t901eL+a+5nRi+EY4fM8Lgqdbnp1pcvOltJS5Zq19eV7a6ppnXXfjaW28Z+GvCg05WTX9PvL1p/NOYTAIiFC4+bPm9cjGPeu+WMccTSoW+NSd+1rf5nh08qVTL8Tjef+FKEbW35ubW99Lcv4nV13ni3CgLhQFwoC4UBcKAuFAXCgLnI+P8A4V+CfiVarB4o0lZJ412w3kJ8u4iHorjqP9lsj2rmxGEpYpWqL59T2sn4hzDI582DnZPeL1i/VfqrPzPNf+GNvhj/ANB3xR/4FW//AMYrh/sXD93+H+R9X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C/sb/DAEH+3PE5x2N1b/8Axij+xcP3f4f5A/E7N3/y7p/dL/5MfJ+x38M5Mbtd8UYHYXVv/wDGKP7God3+H+RMfEzNo7U6f3S/+TGf8MbfDH/oO+KP/Aq3/wDjFH9i4fu/w/yK/wCInZv/AM+6f3S/+TD/AIY2+GP/AEHfFH/gVb//ABij+xcP3f4f5B/xE7N/+fdP7pf/ACYf8MbfDH/oO+KP/Aq3/wDjFH9i4fu/w/yD/iJ2b/8APun90v8A5MP+GNvhj/0HfFH/AIFW/wD8Yo/sXD93+H+Qf8ROzf8A590/ul/8mPj/AGO/hlHnbrnifJ7m5t//AIzR/Y1Du/w/yJl4mZtLenT+6X/yYxv2OPhkxLNr3igk/wDT1b//ABij+xaHd/h/kUvE7Nloq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h/wxt8Mf+g74o/8Crf/AOMUf2Lh+7/D/IP+InZv/wA+6f3S/wDkw/4Y2+GP/Qd8Uf8AgVb/APxij+xcP3f4f5B/xE7N/wDn3T+6X/yYf8MbfDH/AKDvij/wKt//AIxR/YuH7v8AD/IP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e8V65+c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5//ALXvht0/aCmVrmC2Gv21jMs9y4jijG0QbnY8KoMRJPYZr8o4rw7WbPW3Oou72/l1+4/p3wyx6fC6sm/ZOasldvXnsl1b5tEaHxA+NvhTwb440vQPBnhvQPFnh7wbpEGl6VJenz7f7QSks13FtOPMZgilxzlD61pjs4oYTExpYeEalOnFRjfVX0bkvPz8jDJuFMbmmX1MTj6s6FbETlOaj7suXWMYSv8AZSu7ea7HSXHjr4deJPjf8MfjjH4k0fTpdUhKeJbWS8RGsLqKF4w7qxyqMMKpPBCKf4q7JY3CYjMsLmSmouS99X2aTWvk9l6LueVDKM0wPD2Y8POlOag/3TUW+eMpJ2TSs2t2vN9jP0L4n+F/Gn/CyPgn4t8YW+kaHrOr6jqega4Lny7eOU3DyCOVgQrwvwwzwckdSuMqOY0cZ9Zy2vUUYSlKUJXsr3bs+6e/9I6cZkGMyr+z+IMFQdSrThThVp2vJrlSvFWupR20126J3wfC8vgrx78ET8GPEHxA0XwzrvhjXZr+xur6cfYL2Ng6kCdcr1kfBGcgKRnJxy4Z4bG5b/Z1WrGE4SbTb9179fm/wPSzCOYZPxB/b+Gw061GtTUZRivfi1Z/C9ei+d07aXg8b6h4L+GvwIf4SaD470vxZrWv6ymqahNpZMlraRRoAEWTozFkT0OC3AwMxjJ4bL8s+oUqqqTnLmbjskvP5GmU0cfnvEazvE4aVClSpuEVPSUm29Wuis3+Gr1t9Ofsi6RcaT8CdDNzE0b3stzdgMMHY0zBT9Cqgj2Nfb8K0nSyunzdbv8AE/HfEzExxPElfkd1FRj81FX+5ux1Xwms5I7bxTq7ACPWPFOo3UXuiOtuD+PkE/Qiu7K4NRq1P5pyf3e7+h4vEtVSnhqC3p0acX6tOf4c5W8Q/BvTfEGq69rraxPbahqlxYXtjcxRL5mm3NohVJEJ+9kEhgcAqSO9RiMohXqVKvNaUnFp9YuKsmv18tDbA8U1sFQoYZU1KEFOMk27TjUd2n2t0fR2Y3TPhbrmk+Kr3xHa+MbXy9T1KPU7y3fRInZnEcUbqkrMWQMIhjGduT1pU8sq0q8q0ai96Sk1yrsk7O91e3yHiOIsNicFDCTw7vCDhF+0kla8mm4pWbTlr3sUr34KXuu6umreJ/GYvntYL2O1MGkQWriS5geFpJXTmTCSN8vygnBNZzyeVep7SvUvZStaKXxJq7a30fkdFHiyng6DoYPD8qk4OV5ykrQkpJRT0jdpa6u2wln8FtXj8KyeCtQ8cRzaTNaW9hItvo8VtNJbxum9GkRtx3xo0ZJ7OTShk9RUHhp1bxaS0ik7K2l0+qVn6jq8V0JY1ZhSwzVRSlJXqSklJp2ai1ZcsmpL0SNHUvgl4Tu9X1LUNPQ6dBruk3Wkavb268XaTEFZASfkdDuwQDwxGK2qZNh5VJTh7qnFxkl1v18munqclDizHU6FOlV990pxnTb+y47rzUla6v0LHhn4bappniKx8TeKPGlzr9zpFhJp2nK1nFbLDHIU8x32cu5EaDOQAM8c1eGy6dOtGtXqObimlolZO1723eiMswz6jiMJPB4PDqlGpJTn70pNtXslfZLmemr210O7r1D5s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+eP2yfhNd+N/Bdv4x0O2M2p+GhI80aj5pbNuXx6lCAwHpv74r5Hi7K5YzDLE0leUN/OPX7t/vP1Pwt4khlGYSwGJdqda1n0U1t/wCBXt62Pguvy0/pUKACgAoA6v4X/D3WPih4107who8Tk3Uga5mCkrbW4P7yVj2AHTPUlR1Iruy3AVMyxMcPT67vsur/AK66Hi8Q53Q4fy+pjq7+FaL+aXRL1/BXeyP0q1RV8HeELXw/4Ut4kuUhi0rR4JCSgk2bULY5Koql277UbvX7LV/2TDqlQWtlGK/L5JavyR/JGHf9qY6WKxrfLdzqNb2vd26Xk3yx6XaNTw5oVn4Y0DT/AA9p5c2+nW6W6M5yzBRjcx7sTyT6k1vh6EcNSjRhtFWOPHYypmGJqYqr8U22+2vReS2Rw48V68viX4n2L6mRBoOn2lxpyFEH2cvaO7MOMkF1z82RxivM+tVfbYqDlpBJryvFv8z6J5bhnhMtqKGtWUlPf3rTSS300fSx5RqXxK8fyaUNRbx1rNncJ4W8Oz2sdpa2fkSanfRSDzLl5Y8RxGRE3NuUDdx1FeDUzHFunz+1kn7Om1ZRs5TT1k2tFe19UfbUMhyyNb2Sw0JRdbEKTlKpzKnScdIKMrykot2Vm3b1Oy0jXfiNqfxW1nR9R1XxK9po95pUMkWkQWP9nxl7OCSYStMPP2F2c/KSdp45xXo0a+Mq4+dOcpWi4L3VHl1im7396177dDwMVg8qw+SUcRShT5qkarTqOp7R2qTjHlUXyXSSWul9zE0jxZ8W9d8MaH4gvNQ8TPozaddTXN74ftbB7l7pLuZSJVnHCLEiYEaZJznJrmo4rMK9CnWk5cnK23BQvdSe9+iSVrI9HFZbkeDxlbC0401V54pRqyqqKi4RfuuHVybvzPRWsdFbXHiTXfGnhCLRPiz4hfRfEeh3Gr/8etkpbyfsoXgwZUOJnLDqD0wBiuyMq1fE0VSxEuScXLaPTl/u9bu/4HlVKeEweX4t4jA01Vo1I0/iqP4vaX+3ry8qSfbe57RX0Z+f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nXg0AfJfx5/Y5k1O8uvF/wAJY4UlmLTXOiswjUseSbdjwuT/AAHAHYjha+CzvhJ1JPEYDd7x/wAv8vu7H7fwb4orD044HPG2loqm7t/fW7/xK77rqfJuv+FvEvhW9fT/ABLoN/plyhwY7q3aM/hkcj3FfB18NWw0uStBxfmrH7bgsxwmY01VwlWM4vrFp/kZgBYhVBJPQCsDsbtuej/Df9n34n/E26iGj+Hp7PT3OX1K+RobdV9QSMufZQevOBzXsZfkWNzGS9nC0f5nov8Ag/I+Tz3jXJ+H4P29VSmvsRs5f5L5tH3X8H/gx4U+CXh9rHSEe91O6AN7fug865YdFUfwIOy5x3JJ5r9QynKKGT0uWnrJ7vq/8l5fefzfxPxVjeLMUqlf3acfhj0j5vu+7+SXQ7e0012vm1fUdr3O0xwIOVt4zjIU9y2AWPsB0HPpRptz9pPfp5L/AIPU+dqV0qfsKXw7v+8/PyXRfPdmjWxynLeKPhj4G8ZX6an4j0CO6uUiEDSLNJEZYgSRHKEYCVMk/K+RyeOTXDictwuLnz1oXe27V12dnqvJns5fxBmWV0nRwlXlje9rJ2feN0+V+cbMs3HgDwbdjUkuPD9q8er2MWm3kZBEcltEGEce3O1Qu9sbQCM+wq5YHDy5rwXvJRfotl8r9DKnnWPpezcKrvTk5xfVSla7vu72V73LGg+EtA8MyXc2jWTQyX/k/aZHnklaXyolijLM7EkiNFGe+MnJ5q6GFpYZt01Zu19W72Vlv5IxxmZYnMFCOIldR5rKySXNJydkkt22/LpoYN38GPhve2Npps3h9xa2MbwxRR31xGpjZ2dkfbIPMUs7nDZHzHtXLLKMHOKg4aLTdrS99bPXVvc9OnxVm1KpOtGr70mm24weqSSavF2dktVbY6GLwvoFvf6dqVtpcMM+kWclhYmPKLBbyeXujVB8uP3UfbjbxjmutYalGcZqNnFNLyTtp+CPLlmGKnSqUZzbjUkpSvq3JXs297+8+ut9TVrc4g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K4tbW8iMF3bRTxtwUkQMp/A1MoxmrSVy4VJ0nzQbT8tDOsfCXhXS5jc6Z4Z0m0mPWSCyjjY/ioBrKGFoU3zQgk/JI6q2ZY3ER5K1aUl2cm/wA2auBjFbnEAGKAF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OC4guohPbTxzRsSA8bBlODg8j3BFJNNXRU4Spy5Zqz8ySmS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J4w8YaF4F0KbxD4hujDawkKAo3PI56Ig7scH8iTgDNY168MNB1Kj0PRyvK8TnGJWFwsbyf3JdW/I+XfE37VPxA1O7mHh2Oz0izJIiXyRNMF/2mbIz9BXzVbOq82/Z6I/Zcv8ADjK8PTX1tupPrrZfJLX8Tgtb+KnxG8QRSQ6r4x1OaGYYeJZvLQjuCqYFcVTG4iqrSmz6bCcOZTgpKVDDxTWztd/e7s+jv2T7m+m+Ht3DdXqSwxahItvFuy8S7VLZ9ixyPqa+gyWUnQab6n5N4k06cc1jKEbNwV30ert87HtlewfngUAFABQAUAFABQAUAFABQAUAFABQAUAFABQAUAFABQAUAFABQAUAFABQAUAFABQAUAFABQAUAFABQAUAFABQAUAFABQAUAFABQAUAFABQAUAFABQAUAFABQAUAFABQAUAFABQAUAFABQAUAFABQAUAFABQAUAFABQAUAFABQAUAFABQAUAFABQAUAFABQAUAFABQAUAFABQAUAFABQAUAFABQAUAFABQAUAFABQAUAFABQAUAFABQAUAFABQAUAFABQAUAFABQBgfEAFvAfiRVBJOkXgAH/XF6xxH8Gfo/yPSybTMcP/AI4f+lI+ePEDA/seaIAQS1wigDuftUvFeJU/5Fkf66s/TsFpxzW9H/6REb8WD4MT4+6vc+PPCuq69pNvokUrwacrl4WAT965WRMIBuBJbHzCjGey+uSdaLkrdPz3Q+Hfr74bpQy2tGlUdRq87We/uq8ZXb0srX0ZkeKLLXbb9mzwv/wkry3UFz4mgmsIRcCd0sGtpfLiDA9eGwvBGQMKRgZVYzWBh7TW8tOulmd2Aq4efFeJ+qWi1Rak7cq51KN3Z/K76767vqPF2i+CdN+BHji78HfDvxF4T+0SadHcx6zFNHJPsuoyjIJJH+Ub2GRjk89q6K0KUcHUdKDjtvfuu7Z5GW4rMK/EeDhjsVTr2VRp03FpXg73tGOrst7k3xB8HeJNUt/Bfia68HXnjPwpZeHraKfR7S9eGWK4KqPNCR/O5IdfugnCNu2gAl4mjUmqdRx54KK0T69zPJszwmHli8JCusPiJVZNVJRTTjd+7d6LZ723VrvQXxV4e+FnjP4ByeMfD9lqV03h+xe006XUbuU3FptlH7tgHKEAMNo5AXaB0xTq08PXwftYJvlVldu6Fl+NzjK+JFgcTKMfayUpKMVyyut1pfW2uzbu2el/A3wP4W8K+BtJ1jQdL+y3mv6Tp9zqMnnyP50vk7t2HYheZHOFAHPsK78BQp0qMZQVnJK/3HynFmbYzMMxq0MTPmjSnNRVkrLmt0Sb0S3ueJ2HgXw/4iufjL4pvDcWuseHNYvb3TNQt7l4pLaWOWaUEYIXlo1GSMjPykHBryY4eFR16j0lFtp9t2ffVs3xOChlODp2lSrQhGcWk1JNRj2vom/LumtCPx9qGqeOvDvwXu9Z0VtevdQ+2xS2TXX2Zr4q8CAGXjYXCglvU5oxEpYiGHclzN302vt1LyejRyjFZvChU9lGHI1K3NyXU38PXlvax9AfCTw1b+F/CjWcPgX/AIRJ7i7kuJdO/tQ3+HIVd/mknqqLwOmK9nB0lSp2UOXXa9/xPzXiPHSzDGc8sT7dKKSlycmmrty2Wzb1PP8A4B6XY63b/EvR9Tt1ntL3xBdQTRt0ZG3Aj9a4svgqiqxls5M+l4wxFTCyy+vRdpRpRafmrHI+DPDfiHX/ABjpfwQ8SoJtI+H2oXGp3LvgrdQnabVSvfPmMcH+ByO1c1ClOpVWEqbQbfr2/rse1mmOwuDwNTiDCaVMVGMF/deqm7/Jf9vK/Ut+DvBWjfGbSfG3jn4g3V1PrFrqF1Z2TfapEGlRRJ5iCNNwAUNIeGBHy56liao0I42NStW+JNpeVjHM81r8MVsHl+WJKlKMZS0T9o5Ozu7b2W6s9e1jlte1TxX8QfAvwqe51CZtbkv7+1s7xnHmSyxtGsDsx/i3KqljySCTkmuepOpiaNG7967Sf5HsYTD4LJsxzNQivZKMHKPRJpuSS7WbaW3RaHd/CHxa3jf45S+IbiLybyXwcIb2EqVMVzHdRJKpHb5lJA9CK7MHW9vi+d78uvrdXPneJMuWVcPLCxd4qveL7xcJOL+5/efQ1e0fmIUAFABQAUAFABQAUAFABQAUAFABQAUAFABQAUAFABQAUAFABQAUAFABQAUAFABQAUAFABQAUAFABQAUAFABQAUAFABQAUAFABQAUAFABQAUAFABQAUAFABQAUAFABQAUAFABQAUAFABQAUAFABQAUAFABQAUAFABQAUAFABQAUAFABQAUAFABQAUAFABQAUAFABQAUAFABQAUAFABQAUAFABQAUAFABQAUAFABQAUAFABQAUAFAHjX7V3/JMIv+wrB/6BJXkZ1/u3zX6n3/AIb/API5f+CX5xPj6vkz95FXG4ZPHPXkU0JnQ+BPGms+AfEVt4i0aRWeAkPC7sI5lIwVYAgkdD9QPSujDV54aoqkDy84ynD51hJYTELR9eqfdHTwfHn4kTeMYPEs+uzOq3G5bHcRbBCceXsBAIwcZPPfOea6FmeIdZVHL5dDxp8GZRHASwkaS2+L7V+9/X5dLWPtuNt6K/8AeANfZLU/nZqzsOoEFABQAUAFABQAUAFABQAUAFABQAUAFABQAUAFABQAUAFABQAUAFABQAUAFABQAUAFABQAUAFABQAUAFABQAUAFABQAUAFABQAUAFABQAUAFABQAUAFABQAUAFABQAUAFABQAUAFABQAUAFABQAUAFABQAUAFABQAUAFABQAUAFABQAUAFABQAUAFABQAUAFABQAUAFABQAUAFABQAUAFABQAUAFABQAUAFABQAUAFABQAUAFABQAUAFABQAUAFABQAUAFADZI45o3hmjV43UqysMhgeoI7ihq+jHGTi1KLs0eXWX7OfgWxv7aQal4gn0mzvDf2+hT6gX06ObB2sItu44LE8sSejZBIPnxy2jFrV2Tva+h9fV42zGrTkuSmqko8rqKNqjXXW9tbdtN1Z2a6WT4ZeHJ/HF/48uXu57vUtNOlXFtIyG2aA7Qfl27skKB97HJ4rd4WDqus92reVjyY59ioZfDLoJKMJ86avzc2vW9uvYwP+FA+FG8G2XgWTXdfk0vTtUGq2oeeEvDIA48sHyv9WTIzEYzk5zWP9nU/ZKjd2Tutv8ALY9P/XHGLHTzFU4KpOHJLSVmtNfi30Svtbodf448HaZ4/wDC174S1me6hs7/AMvzHtmVZRskWQYLKw6oM5B4zXTXoxxFN05bM8PKczrZPjIY2gk5Rva97apro09n3Ob1z4KaDrE1heWvifxVo13Y2CaZ9o0zVWhee3QKFRwQVAG3OECgliSCcYwqYGE2mpSTSto+h6uE4pxOGjOE6NKpGUnO04XSk73a1T621bskkrGhH8KfCdt8O5fhlYR3NppM8JikeKQGd2LBmkLsCCxI9MDoAAABf1SmqH1daL8TllxDjZ5os2qNSqJ3V17u1krJrRLzv1bbuzo9B0a18O6Fp3h+ykle30y0hs4WlILskaBFLEAAnCjOAPpW9OCpwUFslY8zGYqeNxFTE1ElKcnJ22u3d28jze9/Zx8Hahq2q6jc+I/FJttc1A6jqOmR6gsdndOZfM2OioCVDHj5tw7MDzXDLLKUpSk5Ozd2r6PW/Y+ppcb46jRpUoUqfNTjyxm4tzirct03Jq9t9LPqraG34z+DfhjxlH4fjOoatog8MK6aadInSBogwjHBKMRgRLgjHfrWtfBU6/Lq1y7W0/rY4Mr4nxeWOu+WNT21ufnTle1+zW/M73ubvg3wl/wh2nzaf/wk2v6550xm8/Wb37TKnygbFbaMLxnHqTW1Cj7GPLzN+ruedmeZf2nVVX2MKdla1OPKn5tXevmcXb/s/aLYanfano/j/wAcaWdRu3vbiGx1VIInkZixyqx8jnHJJx3rlWXQjJyjOSu76P8A4B70+MsRWpQo18NRnyRUU5QbaSVt3I63S/AGjaT451n4gW1zetqOuQwwXETuhhVY0RVKAKGBwgzlj3rphh4wrSrLeR4uIzivicvo5bNLkpttPW+rbd9bdeiRzXiL4BeENf1jUtXt9X8Q6KNawdVtNKv/ACLa/bLEtMhVtxO855A5JxksTz1MvpVJOSbV90no/U9XBcYY7B0KdCUKdT2fwSnG8obaRd1a1tOvS9kktfUPhJ4RvH8KC2judPg8Gz+fptvaOojJypxJuVmbJQEnIYkkkknNaywdOXJbTk2scVHiPG0liedqbxCtNyvfrtZpLfTSy0SVh2h/Cnwx4d+IGq/EbS3vI9R1mF4biAun2cb2RndV27gxaME5YjLNx0wU8JTp1pV47v7hYviHF43LaWV1rOFNpp682iaSbvayTtt0R2VdR4QUAFABQAUAFABQAUAFABQAUAFABQAUAFABQAUAFABQAUAFABQAUAFABQAUAFABQAUAFABQAUAFABQAUAFABQAUAFABQAUAFABQAUAFABQAUAFABQAUAFABQAUAFABQAUAFABQAUAFABQAUAFABQAUAFABQAUAFABQAUAFABQAUAFABQAUAFABQAUAFABQAUAFABQAUAFABQAUAFABQAUAFABQAUAFABQAUAFABQAUAFABQAUAFAHjX7VvPwygQDJbVoAP++JK8jOv92Xqv1Pv/AA3/AORxJ/3JfnE+QCjKMkcV8pY/eE0xtIYoJByKA3HEHaJMHk9R0p9Lkrex2ml/Gr4oaTNayweML+VLQBEimcSIybt21gevpk844BxxXZDMMTBpqb0Pn8Rwlk2JjKMsPFOXVaO9rXXb8r67n1PH8f8A4YW9rD/anim3ivfKQ3EMUMriOQqCyghcHByOtfTf2nhklzS1+Z+LS4Kzmc5exotwu7NuKur6Pc77TNT0/WbCDVNKvIru0uUDxTRNuVx7Gu6E41IqUXdM+YxGHq4SrKjXi4yjo090Wqox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mH9ov4uaBrd03gC109dQs7Ry9xeJKVaO6GQPKI+VguSG3Ag5IGMBq+czXHU6j9gldLr5+R+x8C8MYrCQWaTnyTltG104v+bqr7q1rWu73sfPAJHSvAP1UUbCcYIGO55o0E72DYc/KQfoaLBfuOCkI2SOO3fNPoJvVEdSUKQRwRQB9Y/sm3ujSeDtQ06ymvGvoLkS3iysfKXfkJ5a5wOF+Y4ySB1wMfU5JKDouMd+v/APw/xKo4iOYU6tRLkatG2+lr8z9Xp2+89A+KnxN0z4X6AmrXls13dXMghtLVTt81uN2WwcADn8hXfjcXHB0+dq7eyPl+HOH63EOKdCm+WMVeUuy6adbs6fRL+41TR7LUruxksprq3jmktpPvQsyglD05GcdK6KcnOCk1a54+Loxw9edGEuZRbSa2dnv8y7Vn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CEgYyQM8CgBaACgAoAKACgCtf6jYaVavfanewWlvH9+WeQIi/UniplOMFzSdka0aFXEzVOjFyk+iV2eW+Jf2nPhnoTvBYXN1rMyf8+cX7vPpvbAP1Ga82tm+Gp6Rd/Q+0wHh9nGMSlVSpr+89fuV/wAbHj/xC/ae8TeK9Ok0fw5Y/wBhW03EsyTb53T+6GwNgPfHPv1z5OKzipWjyU1yr8T7zI/D3B5bVWIxcvayWytaKfe13f56eR4vvJJ35bJyc9c+tePfufoVrbDWG0kelA1qJSAKAHh32nczEAYAz3qrktK+gebIOjkfTildj5U+gm98Y3HH1ouFkdl4R+Lvj3wRbwWnh/WEgsoZfMNqbeMpKep3nG4+md2cdCMV2UMdXw6SpvTseBmfDGWZvKU8VTvNq3Nd3XprZfcVPGnxL8YfEC4hn8UakLlLZi0MCxqkUZPXCj6Ac5PFRiMZWxTTqO9jbKeH8BkkJRwUOVy3d22/mz7Q+GPiu08UeDtHuje6a189jFJPbWcgxDwONmSVxwMHoa+vwlZVqMXdXt0P594hy2eXY+tDllyczSclv89mdbXUeG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F/GHRNM1r4e6udSF1/xL7eS+t3tmcSRzxoxRht5I5IPGME9Oo48dTjUoS5umunc+g4XxdbCZrS9jb32ou9rOLautfw87eh8l2nxz+J9l4ek8OQeKLnyndWW4Y7rmMDqqyn5gDx78cEZOfl45liY0/ZqXz6/efuVXg/Jq2KWLlRV10+y/Nx2uv+H6HuP7L/iDxz4mtdY1LxH4jfU7BHSCNLm4Mk8UoGcgHkKQx6914717OT1a1ZSlUldfifm/iHgsty+dGjhKXJN3bsrRa2+9Nfie717Z+ahQBQ13WLPw9ot9ruoMRbWFu9xLjrtUEkD34qKlRUoOctkdODwtTHYiGGpfFNpL5nwl8QPiN4k+Iesz6jrF9MbYys1tZhz5VunZVXpnGMnqa+JxWLqYqblN6dF2P6VyTIsJkeHjSw8VzW1l1k+7f6dDla5T2goAKAHsRnDA5B9e1UyV3E+QkDBX3Jzj9KWg9UAUdSePbr+VFguKMFWABGBnk/59aBa3GUigoAUkYAH1NN9hISkM0vD/AIg1vwxqkWteHtQksr2EMEmjxkAjBHPBBB71rSqzoy56bszkxuCw+Y0Xh8VHmg+jPqz4I/HSy8VaO+leM9Uig1jT42lmu5tkUM0W/CncCAGG5QQcZ4IzzX0+X5iq0OWs/eXXofifF3B1TLcQq+XwbpTdlFXbTtd6b2dm+tjvvDnxR8CeLdWuNE0HxDb3N5bZLRjK7gDglCRhx9M13UsZQrycISu0fMY/h3MssoRxOKpOMJdf8+3zN6bWNJt9Rh0efU7WO+uVLw2zTKJZFGclVzkjg/ka2dSCkoN6voeZHC150nXjBuC3dnZer2LYIYblIIPcVZg1YW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nq+mW2taVeaPe7vIvYHt5dpwdrKQce/NTOCqRcHszfC4ieErwr0/ii016p3Pgr4ieCL74eeLLzwxfTrOYNrxTKMCWJhlWx2OOo7EGvh8Xh5YWq6bP6ayPN6eeYGGMpq19GuzW6/y8i/8KfiRffDPxI2tW8Ml1byQPHPaCXYs3B27jg/dPPT271eCxcsJU51quxzcSZDT4gwn1eT5ZJpqVrtd7bbrQ9o0H9r7T5AU8TeEp4WLHa9lMHXb2yr4OffP4V7FPPYv+JH7j8+xnhfVWuDrp+Ulb8Vc7zwz+0X8MPE17Hp6arPp08vCC/i8pGPpvBKj8SK7qOa4as+W9n5nzOYcC5zl9N1XBTS/ld392j+5MT4ofGD4XaLo9/oWt3cOtyXEbQS6basJC+ezOOE+ucjsM0sZj8NTg4TfNfog4e4XznF14YnDRdJJ3U5aW9Fu/usz4y1CWwmu5ZtNs5ba3ZiY4ZJvNKDsC20Zr5GTi3eKsj+gaEasIKNaSlLq0rX+V2QfK57gntjip3NdUJtOSOOPU4osF0L+76fN9c/0o0DUaxyeucAD9KGCEpDCgBy8K2e4x+tMT1G0hjtoHDNg+mOn1p2FcVgHYkNyTnkYo3EtENII6gigq9xUJAb0xg0ITEBxn3FAND1k2MsiZQg4O3NNO2omrppk13qep3t4b++1G6uLrgefLMzyEAYHzE56U5TlJ80ndmdLD0aVP2VOCUeySS+7Y9i/Zs+J11oXitfDGuavdPpuqgQ28TtvSO5JG1sk/ICMg46kjI4yPWynGOnV9lN6P8z4Hj7h+GMwP1zDU0qlPVtaNx67b23187H1imo6fJeyabHfW7XcKh5IBIDIinoSvUA19RzxcuW+p+IOhVjTVZxfK9nbR/Ms1Rk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B4x8eeEfAGnx6n4v1uHTreZ/LjLKztI2MkKiAscDrgcVjWxFPDrmqOx6WWZRjc4qujgabnJavZJerbSX3nGf8NOfA7/od/8Aym3n/wAarm/tTCfz/g/8j3f9QuIf+gf/AMnh/wDJB/w058Dv+h3/APKbef8Axqj+1MJ/P+D/AMg/1C4h/wCgf/yeH/yQf8NOfA7/AKHf/wApt5/8ao/tTCfz/g/8g/1C4h/6B/8AyeH/AMkH/DTnwO/6Hf8A8pt5/wDGqP7Uwn8/4P8AyD/ULiH/AKB//J4f/JFvSv2ifg1rWoQaXYeNoTcXLiOIS2lxCpYnABeSMKOfUiqhmOFnJRU9fR/5GOI4Kz3C0pVquHfKtXaUX+Ck3+B6PXafLBQAUAFABQAUAFABQAUAFABQAUAFABQAUAFABQAUAFABQAUAFABQAUAFABQAUAFABQAUAFABQAUAFABQAUAFABQAUAFABQAUAFABQAUAFABQAUAFABQAUAFABQAUAFABQAUAFABQAUAFABQAUAFABQAUAFABQAUAFABQB8s/te6Pdx+I9E10W4FpPZta+aB1lV2bB/4Cwx9DXzWe02qkZ9LWP2jwwxUJYSthr+8pc1vJpL80eAdORXgn6gKxyFOMcenWmxLQbSGFADgcBh6j+tNCsNpDFoAApPJBxnGaaQmxzZ6uCPQYx9ab8wVuhZttLvLtPMggbYe7ED+fWuGvmGFw8uSpLX7/AMjKdeFN2kyGe0uLdzHNGVYc49vX6V0UasK8eek7ouNSM1eLGAZQ5HIyRyP1H0raw+o0DJA9aRQ6TAcgDByc/Wh7ijsMpDFBKghSRn0p3Bq+45mZ1JY5waN0SkkxlIocPmUjONvPT6U+gtmIxJbJ6/WhghUdo2DoxVlIII6g0bA0pKzNez8XeJrLxGniy31q6GrrJ5pu2fdIxxg7ifvAjgg9RxWsa9WNT2ql73c4auWYOrhHgZU17K1uW2ny7a9tjR8SfEvx94tmgm1vxJd3H2U7oVjYIqHg5ATHPA5PNaVcXXrtOcr2OTAZBleWRlHD0Uube+t/vPR9C/at8b6VY2Vjq2lWOqNBxNcSFo5pUzwDj5Q2P4sc8ZHXPoU86rQilNJnyWM8N8uxNSdShOUL7JWaT+etvK//AAO++HX7Tcni/V7Lw5f+DLk3105UyWD+YqqATu2NzgAZPJ4yfau7CZv7eapyhq+x8xnvh8sroTxdLELkj0lo/S6016aHu9e2fmoUAFABQAUAFABQAUAFABQAUAFABQAUAFABQAUAFABQAUAFABQAUAFABQAUAFABQAUAFABQAUAFABQAUAFABQAUAFABQAUAFABQAUAFABQAUAFABQAUAFABQAUAFABQAUAFABQAUAFABQAUAFABQAUAFABQAUAFABQAUAFABQAUAFABQAUAFABQAUAFABQAUAFABQAUAFABQAUAFABQAUAFABQAUAFABQAUAFABQAUAc58SLq6sfh34ovbK5lt7i30W+lhmico8brA5VlYcgggEEcg0AfK3wtvtb17wZ8GdZ+Gep/GC88a3j6Bd+KLzXZvEMuizWD26tqckjamfsMiMrOYzbEuZDEYvkyQAd3b/ALQvxJ03w18T/ip4o07w6PCXw817WNCtdLsbSdtS1eS2uDDAxnaby7YFnhRv3Uu4h2GwYWgDpIfin8S/h1428M+FfjU3hi/tvGOm31xaXfh6wuLX+zL2ytzc3FtKs0832lGhDlJl8o5hYGP5wVAJ/ht4w+MnxI8K6R8TNSTwlYeEfFGny6hFootLkanZWMsDPaSG785op5GHlF4/IiCiRsSMYx5gB5T+z/8AED4qeAPhF8ADqyeFrnwj4v8AsHhlLK2trg6ja+ZZTSQXLXTSiJwzQHfEIBsDgB5MbiAdX8Qf2kfEPgT4h2+nL4k8H61pY8T6fomo6JpOjahd3el213N9njlutVjkNrb3G8+b9mlhQlcxq7kCRgCv4j+Mfi3wNN8XNX8N6XZ39/ovjvw7oFnb6pql/JbSxXq2Afh5ZEtj/pkgBgjVBhGaOQghgDom+N3jX4ceKfHXh74wHQdUt/C3gqPxxb3vh/T57PdbiS4jmtnimnmLSBoBtcMoIblV6AAyfhj+0xc+J/iD4S8J6p49+GPiT/hN7S8mj0/wneia70C4hh+0LBcv9ol+0qYhKpmEVuA8Q+TDgKAbHxN+MvjXw58Wx8OLDxB4H8HQz6NDf6HdeL7S4aDxNeNM0cllbXMc8UdvJG3kBlImmIuFdYWVTkAwvij+1FJ4e8ZeM/DOgePvhl4bk8B28bS2Piy82Xmv3b263It7UfaYfs6BGRPPKz7pJCBGBGd4A6x/aP8AFHiv4h6Xoej614M8H6Zq+maFq2gWXiq0uRc+KYLxEluFs7pZo4opIxKsIjEVw/mAsVCkCgDa0X4zeNtb+NusfDi517wT4cl0vWFt7TwvrFncx6vrWk+TvOo2d156xyglLgiOO3kCiArJIhOVAOd8JfGPxPa+GNO8P+GbGGXxR4x+I+v+GtOl1O8v9QtbO3srm5M11IJ7hpXCW1qWEEcsSF2AXylJwAT+M/2iPiN8O/DXxR0jXdO8Oah4x+HtrpWp2d1BbT22narZX03lo5t2lkkhZCkqMPNcZCsDglAAdp4T8ffFCz+Ng+FXxEXwxdw6p4Vl8TWNxotrcQGzeG7jgmtJTNLJ9pAFxCVnCw7tr5iXIAALnxmVfEuv+APhgE81Nc15NY1GMglTp2mYumLdipuhYxlTwRKQc9CAeo0AeLeF/iZd6P8ADrwdBqHiCxh1PX5b0HVNeuC0EEUMzl3cs6mRsFEVN6/eznC4Pl0sU4UKalJXlfV7aP8Aq2p95j8ihic0xUqVKTp0lD3Ka95uUVZKyaS3bfK9tru617D4s397BpcVrPouoSSeLU8O3V3ZkvbTwNA8yzQ4dtrFdgILOFIcc8VpHGOSSVn73K2ttr3X9M4q3DtOlKo5qcEqLqxjLSSakouMtFdXvraN1Z6F7XPiZqOh3fjGJtMguhoUumW2nxIWRp5rtVAEjZIwHccgDAB6mrqYqVN1Fa/La3zOfCZDSxcMI+dx9qqjk9Gkqd9lp0XV79jIuP8AhKbP4mNJ4mvdMup08FahIj6dBNahT9ot9y8yu3BAw6sp56KRk5P2ka/7xp+49rrqvP8AE7ofU6uU2wkZRX1imvecZfZnZ/Cl6pprzd7HbeCZrjWvh1od39qntbjUtHt5zMkrTSQySwqxZWnMhYgtkeYX6DOa66Dc6EXs2l+K87/jc+fzWMcLmlaFlJQnJWskmoyas1DlSulry8vlY5nwo7WXxJfRdD1fXZNMj0d2voNcuriSSW4SYKksC3R83bguHeMeSdyAEsOOej7tfkg3a2t2977q+vq1oevmKVXKliMRCCqOa5XTUUlFxbcZOmuW+3LGT51Z7Lex8Pzqtt8QvHmkX/iLU9VhtJNOkg+2yq3leZCzMqKiqiDOOFUZwM5PNVh+ZVqkXJu1t/Qxzn2NTLMFXp0owclUT5U9bSSV22236t+VkaOveIfFX/CdWXgzw62lQJdaTPqMl1ewSTGIxzRoNsaOm/PmYwWXGd247djXUqVPbKlC2qbu/Ven9fcc2DwWD/s6ePxXM3GcYpRaV7xk92na1r3s+1teZcxpPxN8bT6HonirVbXQ4rG61tNCvLaCOZpXYztAbiOQsBGPMAPlFHO0E+ZlsLzwxVVwjUla17Pfva//AALP1PXxOQ5fDEVsHRc3ONN1ItuNvhU+Vq2un2lKOr+Gyu7XxH+J+peCLm+uLfVNFuU03yppNJisbm5u2t8x+Y800bbLQnewTzI2U7VO47iq3icVKg201p0s27abtbeV0YZJkNLNYQjKE053Sm5QjHm96yjGSvUtZc3LJNXasrJvVi8TeNNT8e6/4d0uHSY9N0COzmZpYZHuLozRljCv7xVQna37w5AyvytyRoqtWVaUI2tG3q79N/x/A45YDAUMtoYqs5OpVc1o0ox5Xbmfutvde6rX195aXZ8NfGms+MFFzqGsaBIwgY3ulW9vLBf6VcBwvkzLJIxbGJFLFI+UBUMGyFha8q2smvNapp9nr+iKz3K6GWPkpQmtfdm3GUKkbX5otRSXRpKUtHZtNas+KOnQaZoOt+LrjxT4gt7qK0C6ZBa6hJDFFcgERIkUW0TNJIVBEokznAwvFLFxUISquTvbTXr00W933uVkFaVfE0cFGjBxcvfbim3H7TcpX5VGN9YcvfVlKC21zxx4p1TQNd1zUtMbQtFsV26XeyWw+3XKu0k5MbDfs8tQqNuTlsg5qUp16jhNtcqWztq+un/DHROph8qwdPE4enGftKk/jipe5BpKPvJ2vdttWltqRabdWviz4bad8Q/GvirWtPii0cvcrYai9lEko4eceTsZ3JX5VdmQZwFyTlRarUFXqya06O3z0/4byKr055dmtTLMBRhJuppzRU3bpH3rpJX1aSfVy001NK0u+1jwToniH4ieINXsJbTSFn1GG2vnsIw+wM80rQ7JAwUHK79gOflzgjSEHOlGdeTVlrrb5u1n+NvI5MRiKeGzCthcrpRkpTai3FTdr2UYqXNGzeztzPT3jT+Fl5rWofD/AEW98QTTy3k0BfzJxiWSIu3ks/8AtmLYT7k1phJTlRi57/1b8Dj4gpUKOZ1qeGSUU9lsnZcyXkpXt5Hg/wC26TjwWM8f8TH/ANtq8jPP+Xfz/Q/RvCn/AJi/+4f/ALeeD+AvA48ZnVZHvL1I9JtVung06x+23swMip+6g3puVd2523AKBnnNeRQoe2vrt2V392h+kZtmv9mezSirzdrylyQWjesrSs3a0VbVlm6+F2qvosfifQNX0rVdKu9UOl2JW7jhup5MqFJt3YMpJdcryR977hVzTwsuXng003Zd/u/r7tTKnn1FV3hMTCUKkYc8vdbilrf3krPZ2ez2+K8VXPwt8aCYJ9isDAbX7Z9tGrWZshF5vlZN15vkA+Z8u3fuzxip+q1b7Lve6t23vb8TT+3sDy35pXvy8vJPnvbm+Dl59tb8trdSe6+D/wAQLO4ubS40m0FxatKjQLqlo0srxoHkSFBKWmdVI3LGGIJAIB4qng6ybTWq81+GuvyM6fEmW1IxnGb5ZW15J2SbsnJ8topvZysnutDjQSpDKSCOQRXMe41fRn6i196fyEFABQAUAFABQAUAFABQAUAFABQAUAFABQAUAFABQAUAFABQAUAFABQAUAFABQAUAFABQAUAFABQAUAFABQAUAFABQAUAFABQAUAFABQAUAFABQAUAFABQAUAFABQAUAFABQAUAFABQAUAFABQBk+IPFXhzwrbJd+ItZtdPhkkESvM+0Fj0H6VlVrU6KvUdjtwWW4vMpunhKbm0r6LocDqH7S3wpsreSeHVbm8KT+R5cFudzcE7wGxlOMZ964Z5thYq6dz6ehwBndaajKCjdXu3p6aX18hB+0n8NV0ZNalubsRS3L26xJEHmXbyHdQflDDOM+lH9rYfk52+th/6hZu8Q8PFK6Sd72WvRO2rXU8p+JP7SniVPFkw+H+vQvowtVSItZAHeygsx38lgeAcAdeO58zF5tUVX9xL3bdj7bIeAcJLAr+1KT9rd397otEtNLP7/AD6LnPBv7Q3jzTPFdpqXiXXbrUdNMhW6tdq4KMTkqPlAYZ45wMVz4fNa8KqlUlddUetmvA+WYjAzpYSkoVLe69d1330fU+ybW5gvbaK8tZUlhnRZI3RgVZSMggjgjFfWxakro/AalOVKbpzVmtGiT2pkBkdKAPm39sHU7jHh3RvsTCDM119oPQvwuwfQcn6j3r57PZv3IW03P1zwuw8P9oxHN72it5au/wCn3nzcmNwz25+tfPI/W3sLh35IwAM8jAAoswukIFXoXAP04osF2GFAJJyewFGwaihl7rj0I60XBpiMuMEcg9DQ0CdxtIY/A2YLDPUD/P8Aniq6C6hHguqsSFLDd9Kzm5KDcdwltdH0H8OtK0WXQvP+yQTXBdkk3IG2gdFA7DGKnhjC4WthHVlFSm2+a+r/AK6n5jnmIxEcTy8zUen9ep5r8VbPTLTV5YtOVFVJAAqdFJXLKPYHt26V58IU6GaVqOG+C2y2T0/4J9Zw7VrVaCdXe3/DM4QcV6h9GLhCNx4HpTFrsITk5oGJSAKAHdE6dT1p9BdRtIY5ThW9+KYnuID0B5AOcUXGLtJyVBIH54osK9txFIDDcMjvQgfkXNO0yXU5xDbhuoBOM/kPX2rkxmLjhIKVrt6Jd2Y1q6oR5pHR6r8Nta0qyF5PbyxqehfaRn0OD8v41yVMVjcIlUxdHlg+q6ev/BseXhs8w+Jqezg03/X3nt37MHwsvNMA+I2qyzQSXEUtrbWjw7coSv70k84OCBj657V9xkuF91Yq+609O5+b+IfEdPEf8JNBJpNNyv11009db/cfRFfQH5UFABQAUAFABQAUAFABQAUAFABQAUAFABQAUAFABQAUAFABQAUAFABQAUAFABQAUAFABQAUAFABQAUAFABQAUAFABQAUAFABQAUAFABQAUAFABQAUAFABQAUAFABQAUAFABQAUAFABQAUAFABQAUAFABQAUAFABQAUAFABQAUAFABQAUAFABQAUAFABQAUAFABQAUAFABQAUAFABQAUAFABQAUAFABQAUAFABQAUAFAGX4p0T/hJfDGr+HPtP2b+1bC4svO2b/L82Nk3bcjON2cZGcdRQBn/DTwd/wrv4c+Ffh//aP9of8ACM6JY6P9r8nyvtH2aBIvM2bm2btmdu44zjJ60AcbZfs+eH5/h74++GvirVJtU0rx9rmr6zcNDF9mltRezeaqIdz5eJtpVyMEqCVxxQBFovwU8Sal4t0Xxd8YfH1l4wn8L6bcado0FnoZ02INcx+VdXN0DPN588kSqg2eVGoaXEeXG0APh38IPiD8OtN0nwNYfFSyu/AuhpNbWVhceHidTa0MUiQW0t79p8tkiLoQyW6OwhRS3LlgCDS/2ev7N+Hfwl8A/wDCX+Z/wq7VNP1L7X/Z+P7R+y200OzZ5n7nd527O58bcYOcgA52/wD2WvEN3pNz4Og+KsFr4WPjBfGdtaJ4fVr03R1Jb14Lm6aciaLd5oUpFFIpMRZ3VGjkAN3xH+zn/wAJB/wm3/FY+R/wmPi/RPFX/IP3fZf7O+xfuP8AWjf5n2L7/wAu3zPutt5ANzxR8ENH8ZePPEXirxBqTT6Z4m8E/wDCFXmlrBtbyTPPI8wm3cEicqF2cFd27sAC18PPBvxV8JPY6V4l+KGk+ItA0y1a0t4x4ba11GYDAhe4uhdPHIyoMMUgjDk5wOlAGT8X/hJ47+Klhr3hAfEjSrPwb4msY7C/0y88MLe3VuvIle0uRPGsbsCpVpYpvLdQ64xigBk/wc8ZeG/Fes+KPhH8RrDQB4lgtl1az1vQn1eJ7m3gSCK6hKXVu8cpijRX3tIr7FO0HJYAg+KHwW8efFXT9Q8H6/8AE/TD4P1e4sZ7uyPhkNqFuIHhd1tLsXCpDvaHeHkgmdGkcqwARUAJPF3wZ8a+PfEelf8ACXfErTr3wpovim38U2NgnhxYtUhlt2MkFut+J/LEayEAsLYStFuQyZYuQCjF+zb9i8N2VrpnjP7P4i0PxnqXjTRNXOnbo7aa8uZ5JLaaDzQZoWiuJIXAkjZh8ymNgMAFXXv2Z73xd4V+IFv4q8fRXPiv4irp8F/q9tpBhtLS2spA1vBb2jTuyoBvLbp2LPIzZxhQAehXPw6+0fGTT/i1/bG37B4ZvPDn9n/Z87/PurafzvN3cbfs23btOd+dwxggGZ4f0jVNW+OPivxjqml3NvZaHpVl4b0eWaEoJzJ/pl7NET9+NjJZx7l4320i5JUhQDq9e0zxTd3EVz4b8UQabtjaOSC604XUL56SAK8bq46D5yuDypPNZVI1G705W9Vf/L8/kd+Dr4OnFxxVFz1TTjLla8tVJNP/AA38+hgRfC6HStE8OWXhvWnstS8L7/sd7PAJ0lEv/Hws0W5dyycn5WUqdpB4wcVhFCEFTdnHZ77739T0pZ/LEYjEVMXT5oVrc0U+Vrl+FxlZ2cfNNNXTWt1b1vwbr/iHSrFdT8SWX9r6XqsOq2V1DpjLbxtGNuxoDMWZSrSA/vQcvkEYAqqlCdSK5pe8ndaafdf9THC5nhsFWm6VJ+ynBwknP3mnrdS5Uk00re41ZWe9zMm+FEup2vidNf8AE73N14la0mae3tFg+yTW/MbRrub5QVQgMScLgsc5rN4RzU+eV3K3S1rdjrjxFGhPDvDUeWNHmVnJvmU903ZatN6pJa6JWsWoPAWv3Wvy+IvEXiy2vbh9FudFWO10z7PEqSvG/mYMrsWzGc/NggrgLg7qWHm5885Xdmtrb282YzzjDU8MsLhaLjH2kal3Pmd4qSt8MVbXTS61u3dW29J8N3WjeCbDwlZa1LBcafpsNhFqEUKbg0caoJBG+5edudpz1xnvWsKThSVNPVK1zgxOOhiswnjalNOM5uTi27atu11Z9d1YzrLwdrtx4lsvFHirxJaX9xpNvNBYRWWnNaRI0wAkeQNLI0hIVAAGUDB4JOREaM3UVSpK7W1lbf5s6auZ4eGEng8HScYzacnKSk3y7JWjFJau+jb794PDXgzxVovi7VfFGoeKNKvF1vyPttvDo8kB/cxFI/Lc3L7eoLZVs4wMZyFSoVIVJVJSTva+nb5s1x2aYPFYKlg6VGUfZ83K3NP4mm7r2cb+VmrdbmzL4Z8zxvbeMvtuPs+lTaZ9m8v73mTRSb9+eMeVjGO+c8YOjpXqqrfpb8U/0OCOP5cvlgOXeane/aMo2tbzve/TY52L4V+V4SsfC39vZ+xa6Nb8/wCy/fxdm48rbv4+9t3Z98dqxWEtTVO+zv8Ajc9SXEPNjZ4z2fxU/Z2vt7ihe9vK9reV+pU8RfCTUtasvE+i2Xi+Ox0vxTcNeXCHTRLcJMY0XAlMgBjzGp27N2MgOOtTVwcpqcFKylrtr999vl8zbBcR0sLUw2IqUOapRXKvftFq7fw8t+bV681urizqLDwpJYeI/EfiGLVWD6/HaoqrCM2xhjZAwJJDk7s8qAMd66I0eWc5p/Fb5WPIrZiq2Fw+FcNKTl1+Lmadultrb/cUNH8Fa0nie08WeKPEVpqV7Yae+n27Wem/Y96uys7THzX8w5QYA2qpLELzxEKE/aKpUldpW0Vvv1Z04nNMO8HLBYOk4RlJSfNPns0mko+7G2+rd29LvQg8S+CPE+ueLrHxJb+KNMS10pCbDTrzSJLiKGcjDXBKXEe+TBKqWGEB+UBiWM1aFSpVVRSVlsmr6991r+ReBzXCYTBTwkqMuafxSjNRbj0jrTlaPV21k93ayTr3wT4nk1GXXtL8XWen6rqGnjT9Tlj0tmhmCMximijM2YpUDuAWaRTu5XgU5UKjlzxlZtWen3Na6NfMKWa4SNJYatQc6cJc0E5q6ulzRk+S0oysm0lF6aMo6v8AC7UJ4/Dml6D4hsrTRPDUMQg0290x7lJ54+EmlaOaIsVwCFxjdljk4xE8JJ8kYStGPRq+vd6o3w3EFKLxFbE0nKrWbvOM1FqL3jFOE7X2b3tZK2t5/FPgbxn4tg0y21PxhoxtrKf7TdWf9hy/Zr51OYhKn2rcUQgNs37WYDcCPlp1aFWskpSVl0s7Ptf3iMvzbAZdKpOlQnzSVlL2keaCfxcr9la7Wl7XS2aep12jw65Basmv6jY3tyXJWSzsntkCYGAUeWQk5zzu7jjjJ6YKaXvtN+St+rPExMsPOd8NGUY9pSUnf1UY/db5nzV+26DjwWccf8TH/wBtq8PPP+Xfz/Q/VvCn/mL/AO4f/t587+F9X0PSLiWbWtFvbw/u5LW4sNSNldWkyMGDpIUkTB5yChOQpVlwc+LSnCDvJX9HZr8/yP1DH4bEYmKjQqKO6alHnjJNWs1eL+6Vt00+nb3nxpsNXu5LvX/BMV+B4gGuQwPdgwspjiieKdXibzi0cQ+fK/OSxVh8h6njFN3nG+t/yWumu33ng0+GKmGgoYbEOP7v2bfLrvKScWpLltKW2vu6Jp6nV6H8VrPxmlzBe+dJNp+lvaxW3iDXrOSTUvNvY5mZri8t/soMWzCo8R+U/LgrurohilWun0XVrXW+7VtPT0PHxXD88scZU7JSmm3TpzShy05RSUac/ae9fVqS1+K6djI8TfF1dLfVPClnrvie+gW7luotQ0vxJ9mLTTxIbiKUpB5d1Es4k2OETK5wdrADOpi+W9NNvXdStvvfSzV/Q7cDw666p4ydOnF8qTjOlzaRb5HG8+aEnC3Mm5We+qZ40AWIVQSTwAK80+4btqz9Ra+9P5CCgAoAKACgAoAKACgAoAKACgAoAKACgAoAKACgAoAKACgAoAKACgAoAKACgAoAKACgAoAKACgAoAKACgAoAKACgAoAKACgAoAKACgAoAKACgAoAKACgAoAKACgAoAKACgAoAKACgAoAKACgAoA/PvxlqWpeKPFerarsu5lubyWRA0jTYUMQAGIGQBgDgcelfC4icq1WUu79T+o8qoUcuwNKjdLlilsl07efqc8Rg4Nc56olIBzAAjHpzxTYlqNpDPXfBH7RPiLwR4HPhWy02ynmt222M0gb90jFmYsM/OdxGOnfrXrYfNamHo+ySV1sfC5vwNhM3zL67UnJJ/ElbVqyVu2m+5y+k/GL4haV4gHiIeI7u4n8xnaOaQvGyscsm08BSccDHQdMCuaGPrwqe05rs9nE8LZVicL9U9ilGy1Ss9NE7913fdklt8YvG3/AAl1l411e+XVryw+WKK6X9yowRwi4APU5HfnrTWPre1Vabu132IqcLZd9Rnl1CPs4T3cd/vd7/5aG342+Peq/ELSv7M8ReD9CnEQZoJQswkgcrjepD/ocg4GRxW2IzOWKhy1IL8f8zzso4Mo5HX9thMRNXtde7Zpa2fu/jueW7G9OfTPP5V5lj7S6FwyqQwxn19aOgbvQbtbg4PPSiwXQEFTg/zoGncSkA+MjO0qDnnk47GmiZdxC7jKglfYcUXY7J6gD82WPrz17UA/IAvz7SeM8kenrRbUL6XNbTvFGq6bGYoJiBt25Vipx6ZB5FeZVyyEqjqUpODe9nucdbAUa7vJFG/vbi+lD3DA4HyqBgLnmunC4Olg48tNer6s6KVKNJWiVa6TUcMYOfwOKaEwCjGSwA9uTRYL9gGwtjt6mjQNbBscHBUg+h60WYXQFQMKW9z35p+QJ31EKlevT17GkCdxV5UqASSQRj8aOgPR3G0hiruyNuc+1MH5jgd5wUH1HGP6UbkvQ6XwHq1tpGsxTTLvCSpJjj5gCeB785FeVmDeHr0cXa8YPX8Nf68jys3w08Th3GOl00e0XvibSNfih0TSXa8utRlSFIhE3GWGScjt6V6OZZ1hMbhnhsM+ec7JKz/yPgaWAr4JyxNf3YwTd7rsfROjWklhpNnZTEGSGFEbHQEDoK+6y+hLDYWnRnvFJP7j8kxdVV686kdm2y7XYc4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YPjDwJ4S8faeml+LtFh1G3ifzIw7MjI2MZV0IZeOuDzWNahTxEeWoro9HLM3xuT1XWwVRwk9Hs7+qaaf3HF/8Mx/A7/oSP8AypXn/wAdrm/svCfyfi/8z3v9feIf+gj/AMkh/wDIh/wzH8Dv+hI/8qV5/wDHaP7Lwn8n4v8AzD/X3iH/AKCP/JIf/Ih/wzH8Dv8AoSP/ACpXn/x2j+y8J/J+L/zD/X3iH/oI/wDJIf8AyIf8Mx/A7/oSP/Klef8Ax2j+y8J/J+L/AMw/194h/wCgj/ySH/yJb0r9nb4NaLqEGqWHgmEXFs4kiMt3cTKGByCUkkKnn1BqoZdhYSUlDX1f+ZjiONc9xVKVGriHyvR2jFfiop/iej12nywUAFABQAUAFABQAUAFABQAUAFABQAUAFABQAUAFABQAUAFABQAUAFABQAUAFABQAUAFABQAUAFABQAUAFABQAUAFABQAUAFABQAUAFABQAUAFABQAUAFABQAUAFABQAUAFABQAUAFABQAUAFAHkfxg8C6d4m1HSb2z8aQeHZLQzQXUzXqxxpEysSBEWALM5Abplc5zgV5eOw0a0otT5bef6H3PC+cVcvpVadTDuspWaXLdtpr7Vm7JbdnsfKnjnTbrR/E15pV3q2n6m9uV/wBLsdnlSgqCCCoGeCB7V8xiYunUcW07dUftmT14YrBwrQpygn9mV7qza6mCATwAT9K5z0xxRmC7RnA5xz61TRKaW43aSMgUrFXEpAKAScCmF7Fqx0+fUJRBbnOfvHBwPT+tcuLxdPBw5pat7LuY1a0aMeaRtan4F1rSrdLieCaPd93zIimT6A+vtXG8xq0GniqMoRezf/DI4KGbYfEScItP0dznVzuYt1AOc+vT+tesnfU9RjQxHA/lRcLJgeTk8n1NFxjiQCNwDcfTtxTZNuwZLg8DOewApbj2GgZBOcAUBcGILEjoTmhgtEJSGOXkEAc47d+aoT0AoQQpwCaVgv1EYgngk8Ac0MFoUtT1ey0iNZLx2+c4VUXLNjr7cZHegpJvYpWvi7SbqdLYNLEXON0gAXPYE5/zmjyG4NamzSJCgBRjI3dO9MPQCMfQ9KAFU4yD0NCE0BJVsgjrkY6UO4JXQEr1C4PXrxRcLMN7djj6DFFwshNxxtzx6UXC3UXCjGMggZ/GhpPcNz1f9m7R9a1z4n2F9BNL9m0dJLq5ZmJUKUKKvXqS3H0J7V3ZNg4LFKdOKVt2kfE8e4vD4PJp0pJc1RpL1TTb+Vj7Nr7Q/n4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xD4qfs6eDtS0bVPEPhyCbT9VhhkugiSFoZmGXYFTkgnkDBA6cV42NyqlOEqlPSW5+jcOcdZhQxFLC4tqdNtR2s1eyWvZb6/efJQRipcKSq4yccCvlrH7jdXsCna3P0NCB6oCoxuDZGce9AJ9BCSxyTk+9A1psKHI7AnrnvRcVhQSwOQCfUnmmLY6v4c6lZabrUU94uUjlWRhjJxyM49iQa8jGTjhsZQxVVXhF6+Xn+vyPHzuhUr4dxp7tW/r12PWPGnijQJ/D09tBew3Mk4XYqnO3BB3H0wBXpZ7m2Dr4KVGlJTlK1kteu/kfF5Vl2KhiozlFpL+reZ8/wBywnuZ5Y8hGdm6dskipw0JU6MYS3SS/A/S4LkiovchrUscoGQW+6CM/SmhPyEJycmjca0AEg5BwRSAUEncTzxz6/56VS1FYGXADDkGlYEwVGbO0E46+1Frg2luLgop5GTxwaNhbsaDgg5xQUOYoTkbvyp6CVzlfHFrcvBDdxyMbeM7Wjx91jn5if09vxpF03rZnHg4IPpSNj0LRPEMGtGSMQNFNGAzAtkEdyPx/mKb1MHFxNWkIMqCAzBcnGTTSuJuw5iOAM8DHNDBDaQxw5TaD3Jx/n8afQWzuIVIGTwKLBcSkMUAscCmDdgOM8Zx2zQCPpX9j27Hl+JbI2sxJNtL5+z5AAHGwt685A9M19FkUtJxt2PyHxRp64apzL7St16a27eZ9IV9AfkoUAFABQAUAFABQAUAFABQAUAFABQAUAFABQAUAFABQAUAFABQAUAFABQAUAFABQAUAFABQAUAFABQAUAFABQAUAFABQAUAFABQAUAFABQAUAFABQAUAFABQAUAFABQAUAFABQAUAFABQAUAFABQAUAFABQAUAFABQAUAFABQAUAFABQAUAFABQAUAFABQAUAFABQAUAFABQAUAFABQAUAFABQAUAFABQAUAFABQAUAFABQB4H46/ag8MR+J/DWjfDn4p/CKTSbqd31/WdW8XWRSyt16JDBHcLJJK3ODwgwM9SVVx2Pc9N1LTtY0611fSL+3vrG+hS5tbq2lWWGeF1DJIjqSGVlIIYEgggimIs0AFABQAUAFABQBlp4o8MyeI38HR+ItMbXorT7e+lC7jN4ttuC+cYc7xHuIXfjGSBnNAHP+Pfi34S+Gut+GdH8Xm+tI/Fl+NLsb8WxezS7b7kM0gP7pn6LuGDg84VsFwsdpQAUAFABQAUAFABQAUAFABQAUAFAFfUdQsdJ0+51XVLuK1s7KF7i4nmcLHFEilmdmPAAAJJPYUAc38L/iXoHxb8IW3jnwta6nFpF87i0kv7Q27XEanHmojc+WTnBOM4JxjBIncGrHWUAFABQAUAcpq/xT8B6F8QdC+Fmq675HijxNBPc6XYfZZm+0Rwo7yN5ioY0wsbnDMCccZyKLhY6ugAoAKAOP8AE/xd+HPg3xn4e+HvibxPDY+IfFTMukWTQysbkqcH5lUomScDeV3HgZNFwsdhQBFdXVtZW0t7e3EVvb26NLLLK4RI0UZZmY8AAAkk9KAPOfhl+0j8FfjJ4g1Dwt8NPG8euajpcBubqOKxuo0SIOE3CWSNY3G5gBtY56jjJpJpjaaPS6YgoAKAMvWPFPhjw9dadYa/4j0vTLnWLgWmnQ3l5HC95OcYihVyDI/I+VcnmgDUoAKACgAoAy9a8UeGfDcunweIvEWmaXJq12lhp6Xt3HA13cucJDEHI8yRuyLknsKANSgAoAKACgAoAKACgDk/+Fp+A/8AhZX/AAqD+3f+Kt/s3+1/7O+yzf8AHpu2+Z5uzyuvG3fu9qAOsoAKACgAoAKAIrq5gsraa8uX2QwRtLI2CdqqMk4HJ4FAHO/Dn4leCvi14Ut/G/w+1r+1dFu5JIobr7NNBuaNijjZKquMMCOR9KNw2OnoAKACgAoA5S7+KfgOx+JVl8IbrXdni3UNNOr22nfZZjvtAzqZPNCeUPmicbS4bjpyMlwsdXQAUAFABQAUAFABQAUAFAHJ+Afin4D+J/8AbX/CDa7/AGn/AMI9qUukal/os0PkXcf34/3qLuxn7y5X0NAHWUAFAHKeNfin4D+HepeHNI8Y67/Z934t1KPSNHj+yzS/art2VVjzGjBMl1G5yq89aLhYtfEHx94X+F/g3VPHnjPURZaPo8PnXEu3cxyQqoqj7zsxVVHcsBRsBl638XvBfhP4YD4veNZr/wAO+HVt7e5na/sJftFuk8iRxCSCNXkVi0iDbgkbvmxg4VwsdXpmpWWs6baavps3nWl9BHc28m0rvjdQytggEZBBwQDTAtUAFABQAUAZ3iPxBpHhLw9qnirxBd/ZNL0ayn1C+n8tpPKt4UMkj7UBZsKpOFBJxwCaAK3gzxl4b+IXhbTvGnhDUvt+jatD59nc+TJF5seSM7JFV15B4IBoA1bq6trK2lvb24it7e3RpZZZXCJGijLMzHgAAEknpQBynws+KXhv4w+Fl8aeD4NSGjzXEsFrc3to1uLtUODLErctGTkBiBkqfShO4NWOwoAKACgAoAKACgAoAKACgAoAKACgAoAKACgCC+srXUrKfT72IS291E0MqEkB0YYYcc8gmlKKmnF7M0o1Z0KkatN2lFpp9mtjmfD/AMJ/h54XF4ujeF7SNb9BHcLLumDoDkLiQkYzzj2HpXNSwVCjfkjuexjuJM1zHkeIrN8mqtZWe19LHCeKf2WvBGv317qem6jfaVPeSGURxhHgiYkFtqYBweeM8Z9BiuKtk1GrJyi2m/uPpcu8RcxwVOFGrCNSMVa7upPtd6/lqeCfEn4LeMvh9c3U0lhNe6LCw8vUIUGwqQOXUElDng54z0Jrw8Xl9bCtu149z9NyHizL87hGKko1XvBvX5Pr8jzyvPPqgoAVfvDAB56GmhPYVXZZA8bFWzkEHnNTKKmnGSumDSasyea8vJkEc925XjKkn9awp4PD0Zc0IJMzjThF3iiAgcKCO5OeP89q6bGnmJtbOAM8445osF0BDr/D8p4zRsGjEpDCgBcDaSR16UxdQBIzjuMUDHDBRs9sYx/n/PFPdC6jKkYUAFAGB4yvZLfTlto9mLltrEn5gBg8D+vb8eGVDc4akbFmwv7jTblbq1YB1yMHoQexpiaUtGa48ZavLIFxboGUrwh6noeSef0ouZumkrmVfarqGpbftty0gT7owAB+AoNFFR2Op8GandXUMtjOGdbcApIT0B42n+n4+1BlNJP1OkpEjlyvzjPBHemu4nroIWJOckfj0ouFh3myd3J+pzRdi5V2FBXG8jBORnt0/wDr0w8kMIIODSKPqz9kXSzb+DtY1Zo8G81ARK24HKxoOMdsF2/Ovp8jhajKXdn4l4nYjnx9Ggn8Mb/e/wDgI95r2z80CgAoAKACgAoAKACgAoAKACgAoAKACgAoAKACgAoAKACgAoAKACgAoAKACgAoAKACgAoAKACgAoAKACgAoAKACgAoAKACgAoAKACgAoAKACgAoAKACgAoAKACgAoAKACgAoAKACgAoAKACgAoAKACgAoAKACgAoAKACgAoAKACgAoAKACgAoAKACgAoAKACgAoAKACgAoAKACgAoAKACgAoAKACgAoAKACgAoAKACgAoAKAPzJ/ZC8UfCXSfg7DaeMf2PPF3xI1Eajcsdc0z4fW2sQMhK7YvtEhDErzle2ahbFvc+ovj/APFnxv4P8c/D39mT9n600bRPEPim3YxXlxZqbTR9Mt0bHkwgbCQkMuF2lQsQUDLArTfREpdWN8c/EH4y/sr/AAV8X+Ofix8QtK+I+oQz21v4bddFTTWM0vykXKQnaVDEthcHbEfmy4CGyDdnAeMfij+1f+zp4W8J/Gv4pfEHRfGfhrW7q1g1/wAPQ6HDaSaSk6lx9nnjw0pUArl+N20YYHcFdrUej0Lvxt+PfxK/4aMk+EWl/GzQ/g/4di0ODU9M1vU9GhvItamkCnZ5lxiONMs67gRgxNyxIUDetgS0Oi+JHxO+N/wa8UfA/XvGnjbStT8M+I7weHvF402wijsHvJwfs1zHI6tMo2sWOHVW+z5CKGK0NtCWptr8WfiV4i/ap8Z+D/Cl89x4O+HHhNLjUNKhtoWOo6zOhkgi84o0iZRsYVh80JBByad9QtoeZ/syfGT44/G3V9J8R3P7SPgxL6TU5Rrfw5uvD8UFxZ2UcjB/IkBFxI+xQwOWVNw3sSCpSbY2rHL6R4R+Nut/8FAPHWgaP8e20rWbDwyLj+2D4YtLjdpjz2kiaeLdmCLt85B52d58rJHzmjqHQ6f4rfG7Wfi98WvGPwl0/wCNHw6+GHhTwNLFazz+K7KwvZta1AZLKkF63l+VG8ZG5RuU7W+bcFUbuwSM/wAT/tf/ABSu/wBj68+KOiaxpll4w8N+MF8MajqGnQw3Flf+WQxlhEiuuySOSP5h3yVwCAC+gW1NL4l/ET9sv4N/Eb4e6dqfxB8HeIpfidcTaZFor6KLbT9GvSYlULOh+0TRoZlO5mywRgV5Bod0GjOw+G3xD+O3gb9qo/AH4u+PrHxvp+u+Gj4g0y/g0eDTntWEjKU2RZymYpl+ZmY4RsjkUa3sGlrnm9x+1D8SfirqPjPxb4M/aR+HXww0Xw1e3NjoPh3WVsXvNe8gBvNnNw++FJM4VowcHK4JUuS9wtY+qP2d/irL8bPgv4W+J1zYJZ3Os2r/AGqGPOxbiGV4JimckIZInKgkkAgEnrTTuhNWPmPUf2lviL8VvGHja58F/tJfDv4TaF4Sv59K0bTddFi91r08P3pZjcuGhhduBJGOAcbSysaV7jtYXx3+138S9a/Z7+D3xT8HalF4e1bxT4oj0XXY4bSGeOQI0kcqoJ0fYrmMOMHcobG44NF9LhbWx6j8e/i58QvBX7SXwV8A+GfEH2PQfFt1cx6xafZIJPtSo0YUb3QumNx+4y9abeoktDjbb4gftOfE39pT4pfBfwJ8SdO8M6D4clsriLV7jRLe9m0yIwj9xDEQomaZ33FpWO1YTtIzgrW9h6WuaF/8Svj38Yvjh4h+B/wh+I+n+DrD4d6fAuueJJ9Ehv7rUdQdVyqwSYjRN24cAY2uckFVBq3YNErmf4Z/aZ+K118Ifjj4d8X3On2XxK+ENvcJ/alhbp5F2NsgiuVikBXO6JiQV2kMnyjJFFwscrrHxM/bL8Ofs86H+1Hc/FfwzfWENnYXd74YTw9EqXVpI0cQmkuOH85mcM6R+Wi5Ow4AWjW1w0vY6349/tL3HiSf4efCzwj4l8J+DLf4leG4fE2qa/4sjt5rPT9MmjLRxiO4Iilkco67XGCQowMllGwSIPhT+1PfeBk+Jfgrxt438NfESy+HPh5Ne0bxB4ait7eDULQKqC1aO3JhidXeJAE4GTnIANCYNHn8n7Vvxk8OeBtN+PerftE/DLWxc3FtdX3wwsVshdW9hNIq7IpVc3P2hFcFkYHZhixbaVpX6hboet/Fj4qfHS//AGqvDPwb+EXjLStJ0fxL4ITVnk1LTI7lLRzc3G+7RcCR5fLhRFjZxHk5I6mm272BJWuan7NvxN+MLfGv4lfAH4w+KrTxXeeDo7S9stbh06GxeaGdFcK8UICDKSxnHJU7gWbjDT1sJrS5o/tXfG3x74D1DwN8KPhH9ih8afEbUmsrTUL2MSQ6dAjRh5ihBDHMgxkMNqP8pOKGwSPHm8O/Fvwx+3f8FtM+LHxG0/xrcf2TrL2WpwaQmnTbDY3e+OWKMmP5W+6y8kdQDS6j6F7Xv2kPH/xO+JfjfSPB37R/w++D+g+Cb+TSLCLXkspbrXbqIlZHcXLZjg3qQHjGQGHDEHBcLDfFX7ZHxK1D9k/wl8VfDsVhomtat4hXw54h1kWZu7TSQrOr3aR/MGVgsbDduALFQGO00X0C2p7t+zjf/EHV9N1PVPEnx68LfFbQJWiGlatpOmRWlwsmCZY51gYxJtymFwX5JYjpTQmcb8dfFGp6Z+1p8CPDtvb6VJZ6odVM7XOk2txcIUiBBhuJI2lg56+U6Z75oe4LY5my8dftNfE79o34s/CDwP8AFLSfDGheGJLGW31C50KC+ubBXhyIoIyEWQSOxLNMWKhBt6kFa3HpYw/D/wAUfjH8Yv2P/jPp/izxfbaf4s8CtrGl3+rWmnRMNRtba2Mk0RjG1I2kXzYvMQAqCrKNwo1aDZnI/DLXPi58Fv8AgnjqnxV8O/E1Gd4bJ/Dlkug2i/2Ju1gw3QMjB/tRmEmcyr8mPl9QbINGz33wc37T178ONS+Kvin4u+ENKutc0OK90vRL/R0j0vQN7RyCWe7DCWVvI3Bs4RXbOGUAU9RaHjPgj9q3xn4e/aC8F/D66/aK0H4waL4sum0zUo7Dw4mnDSLl2CxNDNGu2dC7DDbmyqvlVJVir6jtobXjX46/GLxF+0R41+F1n8efDXwfi8NG2j8P2OtaLDOniAuhYs9zOP3YJC42ckSKFVirNRfULaGD+2DoHxjl+N/7P9he/Fm1tb3WtSSKyFloMRttH1SE2aTXkayMWuFd5QyxSnChMZO40O9wVrHoX7RfxJ/aE+DM3wV8F+EfHFl4k8TeJ9RutJ1G6vdKt7W31ac+SsDyxoGMCK02SImUkA8+g7oFZmf8avHH7RXwGt/hbo+r/GmPxFqXizxwlpqN5H4dsrRPsD/Z1+yLHsfAVjKRICHO/kjAwO6BWZ2Xxf8Ai58QvC/7W/wj+GOheIPs3hrxPa3Umq2P2SB/tDIspU+YyGRMbV+4w6U76itocvpnxM/aG/aS+KfjzQvgx8RNK+HnhD4f3zaR9um0WLUrrVLxS6tlJvlSPdGxyNpCsnDEnatWPRHn/wC2HoHxqX4gfs9aZrnxctF1DVde0+2i+xaFF9n07Wo5oFbUEDtunG6dSInwv7s8DeQBgj0z4u/EL41/B/x/+zt8Orj4o/23L4r1y7sfE+of2JaW39qxLcWmweUFcQbUndP3TKT1JzjA9A3ub3i/4t/EHS/25/A/wcsPEHleENY8Izane6d9kgbzblTfYfzShlX/AFEXCuB8vTk5d9RW0OE+GHjn9qb43fFD4peDtD+K2n+F/D3gbxpf2cepNoNreXclutw6Q2EaFVQIqROWmfdJl05PNJXY3ZGfr37SHj/4nfEvxvpHg79o/wCH3wf0HwTfyaRYRa8llLda7dRErI7i5bMcG9SA8YyAw4Yg4LhYq+Kf2y/iXq37NXgD4g6HLp/hfUvEPiP/AIRzxL4j+wG9tNG8tyrXMcXzBg64kAO7gOgDHDAvoFtT6G/Z0vPiBqeh6lqXir44eF/ilo800f8AY+taPp8VrLjaTMlwsDGIEEoAo+Yc7jyArQmcT+0b8Y/ijF8XvBP7NvwS1Kx0TxN4stpNVvddvbVLldPsU8zmOJwUdz5E2dwP3VAwW3KN9ECXVnm/wx0f4j6B/wAFAzpPxQ8ZWHirVoPADiLVrXThYm5t/PXYZYFJRJAd4Ow7cBe+aS3G9jBP7VXxO+KNl4s+JvhD9o/4c/DrStCubmPw94P1ZLGS91uKABg9w0z+bEZR8q+X1ORgYDkvcLWPr74FfEwfGP4ReF/iWbFbOXXLETT2652xzqzRyquedvmI+3POMU1qJ6Hzj8MPHP7U3xu+KHxS8HaH8VtP8L+HvA3jS/s49SbQbW8u5Ldbh0hsI0KqgRUictM+6TLpyeaSuxuyM/Xv2kPH/wATviX430jwd+0f8Pvg/oPgm/k0iwi15LKW6126iJWR3Fy2Y4N6kB4xkBhwxBwXCxNdftteONZ/Z++H+reEtC0xviZ8QNdfwpbJICbCK7jlWN7heeQ3mwFVJIBlOdwTDF9Atqe0+B/Bv7Qvhay8RyfF74zaV420u40SUwRQeH4tPmtbsg7gGiwHiCjALDcxb+Hb8zVxOx8gfAi6/aZ8L/sZT/E74dfE/RfDmg+Emvry20gaJFdz6pGlwWuGnnmyIcZcKsa8heSCc1KvYp2ue4fFL9rbxTafC/4QL4Z1Lw54X8VfFmziuZ9Y1iRV07RIFijNxOfMbbnfINgfIwpBBOKbYki78Bfjx4vHx0l+B3i74zeFfizY6lobazpXibQYbWJoZo3IktLiO2ZolO0MwOc42dd+FE9bA11Oc/Za+IX7UPx20p/G3iL4s6dovhbwn4gkgviugW013rsUTrLNbuQqrbRLCyIJI1MhLMcnAwK7B2RZ+F/j39qz9qWy1v4p/Db4m6D8PvCtrqUtjoOj3GhRX76gsRBLXUr5aLIYAmPPIYBQAGYV2DsjN+NVh8Sr/wDb58E6X8O/EGkaX4guPh0IpdVvbIzQ20X2m986aO33fO+B8iM23JGTgE0PcFsdj8DvjT8UvDXxL+Lvwm+Oviy38Uj4cafFrceuW+mw2Usto0ImIaGLCZ8t4yB1B3As3BAn0YNdUePf8NXfGfXvAWo/Hyw/aI+GOhG3llubD4YTrZyXU9nFKU2Sys4uROyqWCr9/II2bgoV+oW6H3Z4F8V2vjvwR4e8cWVu9vb+IdKtNVhic5aNJ4VlVSe5AcCrJPPv2bP+Gi/+EX1v/hpL+zf7b/tqf+zfsXkbfsO1NuPJ+XZu37N/7zH3+cUlfqN26Hn/AMbPi78XPEfx/wBD/Zm+BviGx8L376Ydb13xFdWEd61pBztjjhkBRjgLnI5MiAFQGNDetkCWl2V/gV8Rfjr/AMNR+Mfgf8VvHuneI7Lwv4ahu4J7LSYrIXMskkDLcSAAssmyYqyK3ljAwM8kV7g7WMT9nb49/Fnx1+xj8Rvix4q8V/bvFWg2+uvp9/8AYbaLyWt7BZYT5SRrG21yT8ynPQ5HFJPQbWplXH7W3xB0H9lj4WeILrX9Hk8f/Eu+m0xNb1lIbawsUW6kjkvJggSNRGhi7beSzBsFWL6BbU3Pg78efG+k/HrQPg54q+PHg/4w6Z4w026uLTV9ChtIZtMvbeNpXhlS1Zk8sxo+0t8zHB4wQRPUGtDifgV468TfDP4MftK+PPB2jrqesaN441S4tbd42dQdyK0jKvLLGpaQjjhDyBzQtLg+h6X+yj44+K/xIutN8V6j+0x4R8faLd6Z9p1nQYtDhs9R0e6dRshXyirbVYsDJKvzBMKp3b1EJna/tdfHbWPgN8MIdX8J6dDfeJvEGpQ6Jo0c4zGk8qs3msuRuCqhwM43MueM027Alc+cPjd4U+P/AIX+JP7PI+M3xW0jxpHd+P8AS5E+zaLHYSWN19og3xK0QCzRY6Oyq2R0xSdxqx2nx1+NWpeP/jfqvwJ0v4r+AfhpoPg2C2vtQ1zxTZ2N5Jd6g6iSOK2hvWER2K65YYZSGOegI3rYEtLnFfEz436/8YP2H/jFpXi/U9H1bXPBeuWOjT6xoxVrHVYRqdqYbuIqduHAbheMAEY3bQN3QJWZr+L/AIg/tU/s5fDTwJ8afEPxF8P+IvCcx06z1Lwla6JHAlpaSQgp5V0czSPsXBZiAHYHa65o1WoaPQ9I+JXxh+K/xE/aCtf2cvgP4q0/wp9g0NfEOveJbnTUvpYonCeXHBBL8jDE0BJbBJk6rsO5t62QktLlT4YfHf4tWHib4rfAf4sanp2o+MvAegza3pmv2NmsC39t5KuskkOPLDqZoDhV28spB25ZX6BbqZHgb4+fFrWP2Bda+NepeLPO8Z2kN88Op/YLZdpju/LT9yIxEcLxyn15ovpcdtbCeJf2mvivb/CT4IeGfBs+n3vxM+Llpbj+1dQt0W2tBtj824aNAE3bpAQApUBX+UnAJcLHZ+LfCPx08KfAX4xw/Fz4u6b46s5vBGqNp8sWgxabcQy/YbjzVYRHYUHybTyx5J24wXrYWlz558OeKP2pfhN+x14V+N/hr4l6BZ+G/D8NrHH4XXQ45vtNlJdCEST3UhMnmNJIMpGFAVs7gRip1SuVo3Y9n/aR/aL1NZPAXwl8Ma74V8JXXxJ0k6nquueKBDJYaXpzRElCk/7qV5CJECyAqcBcfPuVtkpGV8Hf2gvGug6r8Q/hFH4v8KfFefwd4Mm8T+FdV8NWsEEN4kCBPsMkFmWjR/MeJVSPkDPXcuBMbQ39lP4q/Gb4xahoXiy6/aY8G65HdNNL4g8DyaDDbXmmQjcFEDRlZpDnYN7/ACANnMhGCK7B2R9jVRIUAFABQAUAFABQAUAFABQAUAFABQAUAFABQAUARXVvFdW01rPDHLHNG0bxyDKupGCCPQ96TSkrMunOVOanF2ad7rdHzmn7MPm+DkvY7NYfEtvJNJJaTzb7e5Ak+RFZCCgKqACT/Gc47eB/Y96N7e/26M/WH4hcuPdNyvh2klJK0o6atpp3s3qvLTz818Y/A/x9oGnaj4u1PQbLS9OgbzDBFeCXygzABVwWOMsOp4HU152Iy6vTjKrKKS9T67KuL8sxtWngaNWU6j0u42vZXu9l06L0PNkwCGLAAHtzXnLQ+ueqsITnrzRcewlIB4UsnAyQT9cU90TezGUihQxXpj8RmncTVxflPXg+ooDVCsqruBbJHAA7H3p2SEm2G9WJ3rye4zn+dF09ws1sNYYxg5B5FIadwDFTlSR9KL2G1fcUlSxO3j0zRdCtpYNoxy/P04osFwKke/uOaLBc898TG3m1aSW0ufOVhlvnzsYZyBnt39OaGbQ0VjIHJxSLEoAenygv36L9f/1f0pieugykMtadqV3pc/2izcKxG1gVBDDIOD+VMUoqSszo7fxrM9sY2st94WIQIPkIPsSTmgycLddDqo5ZJIkaRNjMASuBwfTihsiy3FpDHbTjqPpmnYVxSUKhQSMc8/59qNAs07m1qPgrxZpulWWuX/h+7gstQz9mlKEiTHOQOoGCMZxntmt54erCKnKOjPOoZvgcRWnhqVVOcN1fb+vLbqfSX7J/h3XNK8N6rquqRXtvbX86C1hlO2Nwq/NIqnnkkDPQ49q+gySlOFOUpXs9j8k8SsdhsTi6VCi4uUE+ZrdX2Tf426X8z3evbPzQKACgAoAKACgAoAKACgAoAKACgAoAKACgAoAKACgAoAKACgAoAKACgAoAKACgAoAKACgAoAKACgAoAKACgAoAKACgAoAKACgAoAKACgAoAKACgAoAKACgAoAKACgAoAKACgAoAKACgAoAKACgAoAKACgAoAKACgAoAKACgAoAKACgAoAKACgAoAKACgAoAKACgAoAKACgAoAKACgAoAKACgAoAKACgAoAKACgAoAKACgAoA+Iv2aLb9rv9nb4YxfDj/hkz/hIPLvri9+2f8J5plpnzSPl8v8AedMdd3PoKlXRTszt/jT8J/jZ4s8T/DP9pr4d+FtPsPiH4TtGg1Pwnf6lFLHJBMriSBLoYjLqJpl3cAh9wIKgMNPcSfQueO/h78bf2qPg/wCMfA3xV+H2jfDiad7S48MxjWl1OVbmJizm5eEbPLbAUFRuAdjtJUZe6C9jhPGHwv8A2r/2i/C3hP4KfFH4faJ4M8NaLdWs2v8AiGHXIbuTVkgUoPs8EeWhLAlsPxu2nKgFSrN6D0Wp2/7QugfHDxTcax4Hh/Zj8E/EfwbPaCDQLl9ahs7vSpGiCNLJ5+CCGBIEG0hdo3k03cSMPXP2cdY8PfsA6h8KPH2uWs+t+G9KutciuxKWisriCV7qOJJGwQoXMRbphmxxilbSw763NX9ifRPG0/wT8TfGS8hs5/G3xN1K916EXxeKA7Q0drHIVBYRbldgQCdkgxmhbXB7nAeLfgn+0F8a/iF4J1fxL8AvCXw71zw7rtvqmr+PNK1uCR7+KJgSscEX77JIDL5pYgqBuQFslmwukdx49+G/xz+HP7V99+0J8JvhvZePdO8T+HU0TULCTW4NNls3Uw/OHm4I/wBHiIwGJzICF+U0O97i6WOb8Z/s5eOfAXxv8V/Erwr+z94M+Mvhrx1IuoXGk67LZQX2k3vJk8qa7V0CMzsxCg54XA2BmLajuaHxz+BXxI8e/smnwN4N+CHhXwr4ov8AXotTufDnhu5tILVFVmUSPIRFE0vlLErEE52jBxhQNaAnqd7+0n8K/Hvj/wCK/wADvEvhLQft+m+D/Ez6hrU/2qGL7Lbl7ch9sjqz8RvwgY8dORTYkO8Q/Czx5fftu+GPi9a6Fv8ACWn+CJNIudR+1QjZdme6YR+UX80/LKh3BCvPXg4LahfQ8Y0f9mn4g/BHxR4m0XRv2XPh/wDGjwtrGoyajo+o6rPp9tqGmCTH7iZ7tHaREwOE6nLAgsVCtYd7n2F8NdDfw34D0TR5/CWg+GLiG1VrnSdBRUsLW4cl5VhCqo2mRmbp1Y8nqaRLPkOP9mzx/wDBvx94uGg/sy+AfjT4U8S6nLq2mz6vNYW2oaS8py0LyXaOXjXgBVznG7KlmWptYq9zs/j9+zx47+IH7PPg/TPAfgHwn4b8YeFdYt/EH/COaQ8cGnNKBIJYYmxGgYl1ck4GVYbjkMRrQSeph+Ifh5+1D8Wvj/8ACX4ueNPhVpHhnRvCt/Ilzpttr0F7c2UeEZ7iaQFVkDtwqRBmUId3UEmrY9Ej0n4N/Czx54U/ad+M3xD1/Qvsvh/xZ/Zv9j3n2qF/tPlRlZPkRy6YP99Vz2zTW4nscv4g+F3xx+Cn7QPiv40fBPwLp3j3RvH9rGNV0ObV4tNubS8jAxKss3yMhO5sDJ+dlwuFYrVO6HdNWZyU3wQ8cfD79nz9oP4pfFibTx40+I2m3d/eWdg/mQafAiSGOBX7nMrA4JGFTkkE0W0YX1RyugeGv2p/jZ+y/wCCvgVpPw68P6T4R1nTdO8/xj/baOP7OQpKimzOJllyihsblYggbQdwNWrBonc9J+O/7KmvR+Ivh38RPhZ4M8OeOT4E0GDwrc+FPEqQtb6jp0KuImRph5ayr5jnJxztPOCrDQJnQ+EfgndfEXwH498M+MP2bfBPwZHiTS/7Ksn0KSzur4hgWZ5pLWONGjWRYXVN3O0gjoadhXPNvht8E/iv4P03Sfhv4q/Yo+D/AInbTZYrR/GtxNpyR3NorAeZLCYWuHlKA/ORknBKk5ykvIbZ67rnwn8bz/tseFvixp3h5R4O0vwM+izXyXECrFdeddMsQh3iTG2SPkJt568HDtqK+g74dfCzx5oX7YXxY+Keq6F5HhfxNpWl22l3/wBqhb7RJDbW6SL5auZEw0bjLKAccZyKLahfQq/tY/Bb4heNtZ8AfFz4Q21lfeLvhzqbXcOl3k4hj1G3do2aPexCqQYwOWUFXf5shRQ0CZyOmeCP2lfiF+1V8M/jb8Q/hTpXhTQPDtpqljNaW2vQX1xZCSzmVZJmUqJPMlmVVESttCnfjgla3uPS1jndQ/Zt8efCf4qeMtb8O/s3+BPjV4V8Y6jJq9qmsS2Ntf6PPKzM8Xm3aNuiyx4XdkBT8p3ZLWC569qWk/Gbwj8IvD9j8Ov2ffhqbq5mmk8T+Dra6jtbQxPuxHbtsSBnPyF2cEAggBwdweojlP2UPgX4+8D/ABV8efFbxF4A0v4aaN4nt4LWy8GabqUd7HC6FS07NF+6HIfaFAx5zgKgAykgbOm+Mnws8eeK/wBp34M/EPQNC+1eH/Cf9pf2xefaoU+zebGFj+R3Dvk/3FbHfFN7gtg+Dfws8eeFP2nfjN8Q9f0L7L4f8Wf2b/Y959qhf7T5UZWT5EcumD/fVc9s0LcHscZ8L/gX8U/Dvwc/aK8K6z4W+z6p471DxFP4fg+3Wz/bEurV44DuWQrHuYgYkKkd8Clbcd9ipqXwE+LNx/wTvT4Fw+FN3jgW8CHS/t1sPmXWFuCPO8zyf9UC33/brxRbSwX1ud1+0T8FPHvxS/ZRg+F3heSO28RW9hpZezluFSO5e3EZe3aQHb1XIJO0si5IHzBtXQk7M8iu/gx+0F408efA/wAQ3PwC8M+AfD3w61uJrjStK1m2nljjZ7cz3TkMqFMW6BI0Mkud+4tkGlZjujpv2kPBX7QfxWj8TeA9S/Zl8D+LLG9aSDwz4qj12G3uNGhbGyWRZgJmkH3iIyqE/KQ6/eHdgrIg+KX7Nvxk07wJ8A9V8Fx2fjLxX8GponurCa+W2S/U/Z2ZI5pSAFQ2yopYg7SDjI20WYJnR/FnwF8Zvi74s/Z+8eXPwzGi3PhjxHLqXiXThrNrcf2VD50G0+buUT5SIt+7UntjNPcWxs/tm/Bnx78VPDHhLX/hhZWuo+JPA/iGDWrbTrm4WFLxF+8gdyqhtyxn5mUbQ3OcAjVwTscFcfDn9pn4lftN/C343eO/hjpHhvRdA+12txptprkF5cabF5TYlnkyqymV5SFEIbaE+bGcla3uPS1izo3w1/aL/Zs+Kvj3Wfg/8OtK+IvhD4gX7awtrJrUOmXOlXbs7EM03DxgyMMLuLKqHKEMCaoNGav7Rfwn+OnxN8KfCb4k6V4Y0O5+Ifw91q31u88PwaiEtLhw8TskU0pUcNBHkMwwGcBmIBYabEnYqfHz4d/Hr4sab8I/jNonwvtNP8cfD7XZ9RuvB8+u28oeFpoiAt4CsTErbRE9MeY2MleR3eo1bYq+G/hp+0d4v/a/8HftAfEj4e6T4f0W00K70xrOy1iG7k0uPy7gRxzvlTNI8k7NuiUqFZQcEGjW9w0tY7v9l/4WePPh342+NWr+MdC/s+08W+N7zV9Hk+1Qy/arR5pmWTEbsUyHU7XCtz0ppCbPJdQ/Zt8efCf4qeMtb8O/s3+BPjV4V8Y6jJq9qmsS2Ntf6PPKzM8Xm3aNuiyx4XdkBT8p3ZVrDuesatpHxn8J/Crw5pvgH9nL4Z3C3b3EnirwZa3cVrbFXPyJbsY1t2YjBkZwRkYAYfNT1FoYP7I3wM8efDvx38QviN4l8Fab8PNK8XPbDT/Bunait7FZ+Xu3SM8f7sck7QvA8xwAihVpJDbLP7Rfwh+Kw+NfgX9pT4K6HZeI9d8L2sukajoN3epafbLJ/NwY5ZCEVh9omBJPBMZAbBFNrqhJ9GZPwy+H37Qmtftaj47/ABR+Hml+G9JvPCUulxW9lrEN41iwnBjgmYEGSUgM5eNPL2soyGBFJXvcNLWPP/C/7NHxF+Beo674O0v9lb4dfGXw7d30t3omuarNp9tfWMbgAQ3BuUZ5VTHRf9ohuQqlrDvc+zvAGijw74L0bRz4Z0Xw7Lb2cfn6XoqBLG1nYbpUgAVRs8xmIO0Zzk8mqJPHv2X/AIWePPh342+NWr+MdC/s+08W+N7zV9Hk+1Qy/arR5pmWTEbsUyHU7XCtz0pJDbPJdQ/Zt8efCf4qeMtb8O/s3+BPjV4V8Y6jJq9qmsS2Ntf6PPKzM8Xm3aNuiyx4XdkBT8p3ZVrDudZ8V/2a/G/jf4S+A9c8B+D/AAf4C+IngPWB4kstC0pUXSzceYrGLciIvmHyoGLEbSyMudp3gaC56N4C8U/tJeN31ew+J3wV0bwXpf8AYssMRj8QxX9zd35AAKCL5EhILcOdwO35m5w1cTseZ/C74F/FPw7+whr3wZ1nwt9n8Y3un6vBBpv262fe88jmIeashiGQw5L4GecUktLDb1uYvjj9lL4h6/8ABr4LappnhvQL7xv8L9Oit73wzr3k3NhqcTJGJbaRstESDHwc4O5juBCmiwX1PT/gD4Q1+HxXc694k/ZE+H3wmjtbIx213pdxYXWozTswDAPaxKEiKbsgtnO0fMCcNCZX/Yr+Efjb4WfCDW/B/wATPDw0y91DxHf3i2xuoZ/MtZY4lVt0LsoztYYyCMdBxQtAep558KvAf7Wf7Lem658J/h38MdA+IHhq41GW90HXbjXIbD7CJAARdQMQ8o+VSVTGDuw5BACV0N2Z6FqPwv8AiVqX7Z3hD4xXXhuFPD1j4COk6jeQX0Txwag0ty7QqjFZnX96uH8sAg84OQHbUV9CroHwO8W3v7T/AMbfFfinQng8F+PvDtlo9nfx3cJa4/0KCGdQiuZEIKyDLKBxkZ4otqF9DyLwJ+z58XPhJpM3wzu/2QvhT8UIrW5lXS/Gl/Jp1uxgdyytdxTRtPKV3YwpBAAUFgAxVrDvc+5NG0+10nSLHSrLTLPTbeytoreGzs1C29siKFWKIBVARQAqgKvAHA6VRJ5d+zZ/w0X/AMIvrf8Aw0l/Zv8Abf8AbU/9m/YvI2/YdqbceT8uzdv2b/3mPv8AOKSv1G7dDzz40fCb4weF/wBorRP2lvgj4VsvFtwdKOia74fuNSjsZJ4udskc0pCLxsznODGDtbccDWt0CelmcX+zrf8Aj7VP27fiXqPxM0HTtE1658H2kk2m2F0bmO0jJs/KjMvSRwm3ey/KWzt4xSW43sYXgb4IftX/AAx+FXxB/Zp8L/Djw9e6F4juNS+x+LrvXYkT7JcW4iaMWozKZXRAFZtqo7/NlRmizWgXT1Na/wD2RfiP4h/ZZ+FegyaNpEHxA+Gl5cagmiay0N3YXySXTyPazFGaJg6iI8krwVJXcWUtoF9T034E+DfE6eNrfWfE37Gnw3+F0em2coTVtOuNPuL+S6YBM2/2WIGKNkaVWDMDhsZPIZr0E/U5f4QfDv8AaW+DL/GXS/C/gHw/dza34km8R+G9U1LV0FpfLLMN8DQxnzUfyhwX2LvOM4GSldA7My/hx8Dfiv4h/aY8OfGrWPgf4f8Ag7YeH7O5j1WLS9Zt7ttemljdM+XbAIgy+47xuwOSxxgS1uNvSx6r+2H8C/EHx0+F9tp3gu7gt/E/hzVIdc0jz32RzSxqymIseF3B8gnjcq5IBJptXEnY8l8deE/2t/jf41+EPiPxn8FdE8Lad4G8X6bqOpQweIre7uJVWaN57tQH2LCqxH90GeXLjG7khaseiLvxb/Zz8a+H/j9rHxr8GfBbwd8XtF8W20MeqeG9ea0insrmNEQTW810rIoYICev3mG3hSBrW4J6WNH4jfBjx940/ZG8b+DPDvwB8IeB/FviO8s5Lfw74cuLONJIYb22kDTzhYoTKESU9SMAYOTtA1oCepzfjz4S/tTfHrw54R+Afjz4faB4S8IeH7m1fWvEtnrqXY1SK2Ty1FvbjEsW5STtkX7wUllAIJZvQLpanbfEv4QfFn4e/tCW/wC0h8CfCum+KzqOiroGveGrjUU0+WSJAnlyQTyfu1GIYQQeR5fAYOdra1uhJ6WHfBX4CfEfV/H/AMRfjl8c7Ww0XxD8QNKOg2+jafci4GmaeURCryr8ruRDD90kfKxP3sKJdWDfRHj+hfBP9r/Qv2dfEv7Ldn8MPDn9nBr2SDxNJr8JF/AX84W8FuDuWWRxtWSYoqhvmC43UrO1h3V7na+Kf2Zvi7N8Jvgd4p8FW2n2vxJ+EVpBu0e/nRoLz5YvMgMqMUyDFgEMAQ7/ADAhTRYLnot3fftJ/Fj4X/E3w345+C2k+D/7V8I3+m6HYx+Iob67ur+W2lj2tImIVjYsgBZlKnqWByr1YtEcd4o+BnxT1H/gn1D8D7Pwv5njZNO0+A6X9tthiSLUopnHnGTyeI0Zs78HGBk8UraWHfW5H8c/2Z/G/iNvhf8AFHwj4P8ADfinxF4I0WDR9W8J+Ilhls9StvKwUVpMxCRHeTBJxkqwPyAMNAmdd8K/DHxG0vTfFviTQ/2Ufhl8KfEn9lm10BIbu1mluZySzLdTWUKjyCywttBBJTnqGVoTPMF+Cfxw+KPx38AfEbxB8BPDHwrufCeqrqeveIdL1uC4fXgrqzRCGD5hvAZCZdzbZDliBtKs2x3SPtmqJCgAoAKACgAoAKACgAoAKACgAoAKACgAoAKACgAoAKAPO/jn4J8SePvBf9heGXtxcC5SaRZp2jDooPyjHBOSOG4/GuDMcPUxNHkp7n1XB+b4TJcx+s4xPls0rJOzdte/3anyb4y+FXjPwDate+J9N+zQNc/ZYJFkV1mbBORg8DAzzg+3Bx8viMFWwy5qisr2P3DKuJMvzqfs8HPmlbmas019/X0OPrjPeF+tACn5XyvY+uQarYS1Wo2pGFADkxu3HovJpoT2sJ15NIYlADuqjHJyfy/zmn0F1EAJ4FIYBWOcKTjrxTsK6FY8BcYx69aH2BdxASOhIouM848RRyJrFyzwGIO2VBHUY6/jQzaD00KBllYbWkYj0LGgdkugB48fNHk4xwcUBZ9xZAAi7SCuW/p/9agS3I6RQUAPileCVZo2IZDkEHFAmrqzPUrbzjbRPcYEhUb+Rwe/FOxz3uTAovRSx9zx+VGgWbGkk9TmkMmsYbu4vYILCBprmSRVhjVN5dyeAF789qqKbklHczrThCnKVV2ik7vay66n354A0LVPD3hOw0zXNXutTvlTzJprrbuV25KDGeFzgcn64wB9zhqcqVJRm7vzP5gzrGUcdjqlbDU1CF7JLay69N99kdHXQeUFABQAUAFABQAUAFABQAUAFABQAUAFABQAUAFABQAUAFABQAUAFABQAUAFABQAUAFABQAUAFABQAUAFABQAUAFABQAUAFABQAUAFABQAUAFABQAUAFABQAUAFABQAUAFABQAUAFABQAUAFABQAUAFABQAUAFABQAUAFABQAUAFABQAUAFABQAUAFABQAUAFABQAUAFABQAUAFABQAUAFABQAUAFABQAUAFABQAUAFABQAUAFABQAUAFABQAUAeZfGr4CeHvjtBpmm+LfF/i/T9IsTJ9q0nRtUFpaaormM7LtAhMoXyxtwy7dzY5OaTVxp2Fu/ir4C+HXxM8D/s7Wmhahb3viHTZm0f7JBF9htbe0hdvLcmQOvyQkKFRu2SOSC/QLdT0ymIKACgDzrxx8dPCPgD4l+DfhXrOm63Nq3jh5U0+a0sxJbRGPGfNcsCOv8ACrYHLbRg0rjsei0xBQAUAFABQAUAFABQAUAeU+A/iF8N/wBqv4f+LNOi0HVW0CLUrzwrqtpqOLd52jjjMuxoJWYIVlUBgytweBxlXuO1j0Dwn4V0HwP4a03wh4XsPsWkaPbJZ2Vv5ryeVCgwq7nJZsDuxJ96YjWoAxPGnjPw18PPC2o+NPGOpjT9G0mLz7y58mSXykyBnZGrO3JHABPNAF3Q9a0zxJoun+ItFuftGn6paxXtpNsZPMhlQOjbWAYZVgcEAjPIFAF6gAoAKACgAoA4L4v/ABm8MfBjR7DVPEOla/q1xq94LDTdN0PTXvLu8uCpby40GFztVj8zDODjNJuw0rmN8Gv2kfAHxs1TWfDeiWGv6D4j8P7TqOheIdP+xX9uhIAcx7mGMkA4bIJGQNwyJ3Bqxp/E/wCNOkfDDxD4S8Jz+FPEGv6v41nubbSrXSBaAs8Eau4d7meFF+Vsj5ux9slwsavxN8b6v8P/AAFqHjfS/BOoeI5dMhFzPpVpKi3RhHMhTqrsgySoPIB25OAWxGv4R8VaN448L6X4v8PXDTabrFrHd2zsu1tjjOGXqrDoynkEEHpQBr0Aee618bvCmhfGnw/8CbvT9WfX/EmmTara3McUZs0hjEpZZHMgcN+5bACEcjnrhXHYb8Nvjn4S+KXjLxz4H8P6brdvf+ANRXTdTkvrQRQzSlpFzAwZiy5ib7wUkFSAQc0XuFrHolMRzHhv4l+CfF/irxN4J8O62LvWvB0lvFrVt9nlT7K86s0Q3uoR9wRvuFsY5xRcLHT0AFABQAUAFAFTVr2507Tbm/s9Iu9UngiaSOytGiWa4YDhEMzpGGPbe6j1IoA4r4M/Gjw98btF1rWfD+iazpX/AAj+uXPh6+ttVSBZku4EjaTHkyyoyjzQMhuSD2wSk7jasegUxBQAUAFABQAUAFABQAUAFABQAUAFABQAUAFABQAUAFABQAUAFABQByenfCvwFpPxG1X4tafoPleK9bso9Pv9Q+1TN51umzanlFzGuPKTlVB468nIB1lABQAUAFABQAUAFABQAUAFABQAUAFABQAUAFABQAUAFABQAUAFABQAUAFABQAUAFABQAUAFABQAUAFABQAUAFABQAUAeQ/Hf4e/D/UNC1Txp4qvruzu4bZY7eVJ2ZRKM7FWLO1mbOD7c8YJrysywtCUJVqrs7f1ofdcG55mlDE0svwUVKLbbVlt1blukt/w12PjgqRz1HY18lY/fUxQoOPmGD+lFguOYBgNjZwMckCm9dhLTcaEY8Af/W+vpSsx3SDCY+82f8Ad/8Ar0aBqBGMLyM4OaewCdTgc844pDAgg4NIBVDZBHHemkxOwhOSSOAaGwQ8ESEJk5OB06mnvoL4dSOpKCgDlfHFsClvdrGxIJRmHQDtmmXB62ORpGoUASKVUYYsN45x2/DvTE79BpQ43L8wHUjtQFxtIZreHtG/ta8xISsMWHfg/MM/dB7ZpkTlZaHoiMQ4bcRz1HWhbmLWlhCCOTjn0NFgTuSW1tc3k6WtpbyTzSsFSONSzMT0AA5NCi5OyJqVIUoudRpJbt6I+qP2dPgzdeGI5fF3jLRUh1R2A0+OYkyW6YO5mXorHIx3AB6Zr6fKsvdFe1rL3unkfi3HXFcMwawOX1L018TW0n0Se7S+5/I95r2z8zCgAoAKACgAoAKACgAoAKACgAoAKACgAoAKACgAoAKACgAoAKACgAoAKACgAoAKACgAoAKACgAoAKACgAoAKACgAoAKACgAoAKACgAoAKACgAoAKACgAoAKACgAoAKACgAoAKACgAoAKACgAoAKACgAoAKACgAoAKACgAoAKACgAoAKACgAoAKACgAoAKACgAoAKACgAoAKACgAoAKACgAoAKACgAoAKACgAoAKACgAoAKACgDO8RyyweHtUngkaOSOyndHQ4ZWCEggjoaAPgH4TeE/jb8Sv2Sr343XX7T/AMRrfW/D9pqd7pNpDqbLbsto8sjpdscyXRcqwDO2EUquGVQKhXauU7J2Om8R/tOfFTx98EvgJoPhnXf+Ee8U/GPUptH1HX4IV8y2jtLpbWeWJOivIzq+VxgBgu3IKu4WOkuL74jfssftFfDfwRdfFnxX468EfE55tOeHxReC9vLS9jMaiSObAKpvnh+XAG0uDkgMDZhujoP2PvGPi7xN8XP2h9N8SeKtY1a00TxrLaaZb319LPHYwC6vVEcKuxESYRBtXAwq+gpoTPCfBHxU+J93/wAE3/iD45uviP4om8SWXiOGC21iTWLhr6CM3enKUScv5iriRxgNjDsO5qb6FW1PrP8AZ3+HfjTTNLsvif8AEH4s+KfE+veKNHgmutNuLzGj2JlCSqtragYRlXCGQklvmPG41SJZ538XP+UgfwK/7Aet/wDpHd0nuNbHiviv9o7w18R/it4+i+J37UnjH4U6b4Z1SfR/C2leGYLsCbyWZGu7poIXEys6A+UxB5IBUAEq+o7G9qfx4+PXxD/Yv8L+OfD+o639utvEJ0rxfrPh63H9oNpkLOGuoVGCjFTFuYAHcM/KpbDu7CsrnuP7Ims+Cte0/XdR8A/tHeLPiVpLGDbp/iiYTahpEmG3GR3RZWDnheBH8jbdxyQ0Jmd8dfFvirSP2t/gR4b0nxNq1lpGsf2r/aNhb3skdtebIgU86JSFk2nkbgcdqHuC2PFPij+0V4d8afHvxx4S+J37R/i74T+F/BVwNK0ay8Lx3SXOo3a7lnuJ5oIZCUV0GI24Ksu3BDMyb1Gkc146/aN+J/ib9iD/AISew+I+rjWvD/xDPhpfEmmXE2n3OqWaWzyxyvsKsNySxgqcE7AWy2TSvoO2p9B/tg+MfF3hn4ufs8ab4b8VaxpNprfjWK01O3sb6WCO+gN1ZKY5lRgJUw7ja2Rhm9TVMlHM6ta/Ez4oftsfEL4TWXxr8YeFPClp4esNQuLbR73bKP3NuNtszhltWZ5d7Oi7mCkfxZC3Y+hT+Cvxt8f/AAv8BftDad4v8Uah40Pwh1SeHRr3V52murgMZkjSaQncy74kJ5JG9wDgAATsDVzw2T9phPDvgbTfi7pf7Xvi/X/iqLi2v9S8HXVpdLoU0Uki+dZLCYBBGURmzIr4OxggBKmlcdj2D9o34heJLX4828PxX+KHxJ+Gvwqv9Ct5vDureE2eGKS/dEZxdyRK7PgmQFME4WMgKDuLe4lsfXfwkaN/ht4eeL4ht47Q2akeIm8rOoDJ/efuvlGPu92+X5izZJpEs+XPAz/Ez9rP4xfEvUm+NHjDwN4X8A6s2haHp/hm8Ft50yPIPPucgiVT5YYowOfM2gqF5ncrY4H4D/FTX/gR+xj8YPG+mzpf6/YfEC+srW5lhUK11LHYxeeydONzSbeQSAOhpJ2Q2rs3PiJp/wAdP2efg94Y/aZsvj/4v8T6vI+n3XiPQ9ZuxNpE8V2FJjt4CMQhWZUyvOCWXZjFPVai0bsdl408e+Pf2iv2k7T4DeCPiHrngTwlpPheDxPq97o0og1K+EywsiRzYJiAF1CMdOJCQ3ygG7sGyuZ/7YPwe1nwT+x54gi1P4z+PfEknh+/huoZNQ1Fc3lvcXttCtteYXNykatvUsQfM+bgYQDWgJ6mf4t8TeIf2Uv2ONA8U+E/iL4q1TV/HSaJZWt34jv/ALfDoJmsmlc2sfl/JEkcbhUw2DtPOME2Qbs5f4b/AB88O+EPjX8OdE+F/wC1D4z+K1l4tvxo/ifTvEsV1shklwsVzam4iTyVDtny1ZjhcEkHgT1BrQ9k/ZO8Y+LvEfx9/aN0bxD4q1jVNP0PxHawaXaXt9LPDYxma/BSBHYrEpCICFAHyr6Cmt2J7Hivw9+KHxMvf2CfjH4xvPiJ4nn1/S/FkttY6rLq9w15awhtOxHFMX3ov7yT5VIHzt6ml0H1PTIvCH7Qui/s26n8b9A+K3jPxX8SfEXhO0ltNHWcSabZQzy28rNa2e35rqO2DqJCWd2LEAluTW1w0uL+xt4o8KeJ/EUVxo37T3xC8Raymkka94N8YT+bKl5ld8sPmrlI0O4bYix5XcwHykQM+pPHniiLwP4L13xnNp0+oDQ9OuNQFpbqTLcNHGzCNMA/MxG0cd6ok8D/AGRfhv4x1LVNe/aj+K1wq+LviPBGLfTokMcemaYu3yoSpA+crHH15ARcksz0l3G+xd/aI/5OQ/Zy/wCwzrf/AKRJQ9wWxF+174s8KeH5fDtn4n+P/jXwVHdrME0DwZEp1bWHJUI0cqqXiCncOfkYnAwRyMEcl+wh8W/GXivxL8Svhr4m1vxZq2neGLu3uNFn8Wx7dZht5jKDFdEkksAiEZPdugIUKI5G5+1p8QfiDe/Er4a/s5fDnxXdeFbjx5cSzarrdmdt1BZxdUhYYKsQspyCDlUGQC2R9hLuee6b8OtV+GX7fvw08P3/AMSfE/jOB/C2oT2t14juFub2BDFdhomnABkXcGYbhkbsdBRazHe6Oi+FPjb4v6trX7Vlr4Z1/Vda1zQNWnh8K2d7dPcx2kuLvy47eORiiDKphRhSVUEYo7h2OZ/ZO8Uab4w8UaTY67+1J8T7f4g/Z7iPxL4L8TTFY55jG2Vs0mTEOwnfhCZNqZwgzgQMyv2QvhBJfftI/GVpfix8RVbwJ4nsVBTXcHXQs14ANU+T/ShiED+Hh5P73AlqDehH+0l8Q9MsvEnjv/hF/wBpf4za54u0X7Xd2mkeDYfL0jQREGbyb8xhVkjTaVeTcWRVYuGYEEYI2Pi/8cvin4k/Y9+C3xM0LxbeaD4p17xbp1leXtjK0C3DIl7G3mohAeN3hV2iI2HpjAAob0BLU3fENh8UP2fP2mPhBp4+OXjLxlpvxGmvLDWrLXrwSW3nRLFukt4FASBczoyqoypQgsQSKNmG6J7S++JH7VX7Q3xJ8E2/xZ8VeAvBPwxmh0xbbwxeCzvr27cyqZXnAJ27reU7SCAuwAAlmJuw2RjftJ/FXXPg/qPw1/Z28R/HrxDoOmXlhNqHinx2Ld5dVngV5BDFF5CM8bM8ZTeoLAbCzEB943bQEr6mv+yD8a7fXfjf4q+EPhL4w698TfBUegpr2lav4gWY6hZzJNFFNbvJNHG8oJmVslcDaAMfNkT1Bo679hH/AJFn4s/9lX17/wBF21NCZ9NUxBQAUAFABQAUAFABQAUAFABQAUAFABQAUAFABQAUAFABQAUAFABQAUAFABQAUAFABQAUAFABQAUAFABQAUAFABQAUAFABQAUAFABQAUAFABQAUAFABQAUAFABQAUAFABQAUAFABQAUAFABQAUAeVftD/AA71jx94QibQ5wbrSJHuhbE4Fwu3BAP94DkevIrzM0ws8TS9zda+p9rwNnlDJce1iV7tRKN/5dfy7nxeQyMVZSGBIII5Br5DY/oJNNXQrNuAGAAOw/H/ABobuCVhtIY5vmAb8DT8xLTQbSGOJyq8dOM0xIN5xjj8hRcLIDgoDnlePwo3DZg/DYxjHGPehghtIYo60wFcgucDHND3FHYbSGc34zurZrFbZblDKsg3Rggnpnn0plQ1ZxdI2CgB8nAUHO4DBz9eKYkIrFDkAH6jNANXAyN0XCjpgccf1oCxreGb66h1aOKO42i4OxgylwfTgEd+/bNCJnFW0PQKRkKBk4xnPp1poTPVf2cPC+uat8S9P1rT7NnsNHd5Lu4PCIGjZVXPdiTwB7noM16eU0ZzxKnFaLc+K48zHDYbJ6mHqy9+pZRXV2abfou/6n2hX15/PoUAFABQAUAFABQAUAFABQAUAFABQAUAFABQAUAFABQAUAFABQAUAFABQAUAFABQAUAFABQAUAFABQAUAFABQAUAFABQAUAFABQAUAFABQAUAFABQAUAFABQAUAFABQAUAFABQAUAFABQAUAFABQAUAFABQAUAFABQAUAFABQAUAFABQAUAFABQAUAFABQAUAFABQAUAFABQAUAFABQAUAFABQAUAFABQAUAFABQAUAFABQAUAFAGX4o/wCRZ1f/AK8Lj/0W1AH59/szfDf9pv4kfsp23gnwB498FaX4H8TzX9nfvf2dx/allA07pcRwGMGOVZBuJ37WG4qGUYNQr2Kdrn0R8Qf2O9P1L4UfD7wf8NfE7aD4l+Fc6X3hvV7mESK1yGV5fOQdpZVWQ4BwQOCMqasK5F4V/Z8+MnjT4y+H/jN+0j4t8K3k/gyGSPQND8Lw3As0mcYa4kecB9+cNtGQSqcgLtJZ3uwvpoZFt+zf+0J8P/iz8Q/EPwX+IXg/S/DXxNvhqGoz6paTz6lpk7NI0klrGoETuGmkK+Y+05UFcjJVnfQd0Yug/sZ/EbQ/2OvGn7Oa+IfDc2ua9rqahY3hnnW0EC3NpIPNPk71crbPwqMMlRnGSC2lgvrc+r/B+kXPh/wlomg3rxPcabp1tZytESUZ44lRipIBIyDjIH0qiTx74x/A/wCIXij48fDP43/DvWfD8Vx4N+0Weo2es+cqy2c4ZJWiMSsTJ5csoAbaN2w5wCCmtbjT0scy/wAAPj38JviR4r8Xfs1+L/BY0LxveNqmp6F4tgufJtb1iS8tu1sN3JY4XKgAhSG2qQWa2C6e533inw1+1BP4C8NL4R+Jfg6Hxpp0zza013o8g03VAd22EYLSQooIBKjc5UHKcqTUNDmf2ff2e/Hngn4p+M/jh8VdY8MN4n8XwR2j6d4Wt5YtNgjUoWkzKA7yMY0JJGc7ySxbgS6g2cp+0BcQT/ttfs9WcMySTxR6vLJGpyyoYiAxHYZR+f8AZPpQ90C2Zt+IfgD8bPAHxf8AEfxZ/Zr8WeErePxtsm1/QPFUNwbN7pAcXEb24MgJLO2Mj5nbJYEKpZ9Auupp/GL9n74i/Hj9nST4b/EXxfoL+NRdjU4NQsLOSGwjnSRykRUlnKCN2j34DchirEHcNXQJ2ZwniP8AZt/aj+J/jX4XeO/it8QvAc03w/8AENjfPpmkwXMUEltFNFJPcCV0LSXMnkoNhVIhjgrk5Vmx3SPUfCnwR8V6F+1h41+O13qGkvoHiTw/a6Va20cshvEmjFuGaRDGEC/uWwQ5PI464dtRX0MDwF+y5qFpqnx5tPiJeaZd6B8XNSee1TT5pGuLe3Y3HMnmRhUlXzUZdpcBl9uSwXM74bfCr9sr4ZabpPw20v4mfDfUPBmiyxQWuqX+nXj6ulgjDbB5SkQ4CDYMuSBwG4GEk0DaZvfGHwH+1b4i1fxFp3gLxj8NdR8HeI7QWn9k+J9LnD6cpjCOY2hDiZiQW/e5XJxtAFN3BWO2/Z2+DyfAf4Q6F8MhrTarLpgmknuymxXmllaV9i5O1AXIHfAyeSaErIG7s8h/4Z1+P3wu+K3jXxd+zt418F2egfEK5+36nY+I7a4kksLss7NLbCJSrkNJIwDMq4YKVO0GlZrYLrqO+GH7G+o6X+z98QvgV8UvE1lqX/CX+JLvWLbVdORt6BktvIneN1UJKJLfe0allwdocgk0JaWHfW5g6h+yx+0l8SfDXhv4N/GP4o+EJfhx4bmty8ujWtyuratDbjbDHcbwI0+XjcrHnDEOwBos9mF1ujtvit+zl8QY/i/pfx9/Z58UaFoXii305dH1LTNbilOm6jaKAEVzCDIuAqAgDny4yCpU7m11Qk+jNjxF8Gvix8Xf2f8Axb8MPjb4y8PTa/4kkMtrcaHZSR2eniN4pYIhvIeVVliyWYBtrY5xmi10F7M47/hmf4v/ABK+AZ+DHxw8TeEra68ODT28H6x4ZW5aW3mtInjSW6EyoGbaQv7sLwzHg4NFrrUL2eh3Pwv0X9sC08QaXD8XPGPw1uvD2nRyLcvo1jdnUNTOwqhkMmyKIhtrExrjgjGDkCuGhw037Ov7QHgP40+PfHPwM8eeDdM0H4lvFPqv9tWk897p1wu8ma2jQeXIwaWVl8xgv7zDKdoYqzvoF9DF8J/sb/EXwx+yl8SPgE/ibw/eaz4r8QSalpt+0062/wBnJs9pn/dFkkItnJVVcAsuGPJBbSw763PcrvwN8UdM+BWh+A/h94y0rw/4u0bSdNsl1Kaz+2Wpe3jjWVArAHY+wruKEhWJ2g4IYjzLwF+z18ZdY/aC0j9oH45654Fj1Lw3ps2n2Nr4RtbhVvDJFJF5t1JOAxISV8AZGQuNoBBVtbsLq1ke2fF3w54y8XfDTxF4a+Hvif8A4R7xFqFk0On6nvZPs8pI53oCyZAK71BZd2RyBVMSG/B7w1408H/DHw74Z+Inij/hIvEenWSw6jqe93+0SZJzvcB3wCF3sAzbdxAJNCA8j/aI/wCTkP2cv+wzrf8A6RJSe41sO+OHwE+KuvfHTwn+0D8Gte8JRa9oGlSaLPY+J4Z2tGgLTESIYFL7/wDSJAQCnRfmwSCNa3QJ6WH/ALO37PXxG+FPxa+I3xF8eeLtG18+N0spRPZQvBL9pUM04aErsRA7lUw7EqoLYJIoSsDdzQ/aW/Z88T/FPV/B/wAR/hh4l0/QfHngW8a402fUI2a0uYnKloZtgZgMrwQp4Zxj5sgauCdjlvCnwB/aE1L9pDwn+0B8XfGHgm8bR9MvNNuNM0OG5hjtI3ilWJYDKpabLyszNIykZwMgAAs73YXVrGt8P/2f/it4F1n46a7ovjPQtI1L4kav/aXh2/hhe8aw+ec5nhkRF3YlAGC6g5J3YwxYLnP2n7Ofx++Inxg8C/Eb49eJ/h8IPh9M1zZSeFrO4S91KTKsouXmUBVDKDhMry4CjduCs76hfsaugfAP41/C79obxX8R/hX4g8GT+DviFqNnfeIrDWkuRew+XIzS/ZjEpUuRLMVZ2C/vMFTtBp2dwvocdpv7Jf7QHhGz+JXw38D/ABB8EW3gP4iXd9dz3l5YTS60iXEZRrbIURBWQ+WXJcrlnRVYkUrMdzQ1n9kf4kaj+zJ8LPgvBrfhpdb8D+J7fWtQuHuZxaywI92xWFhDvZ8XCYDIo4bnpktoF9T0v42fBPxV8SPjF8HfiFoeoaVBp3w91G/vNTiu5ZFnmSYW+wQBY2ViPJbO5l6jk84bWok9DkfEn7PHxo8B/GjxD8Y/2bPF3hS1/wCE0jU6/oXimK4Nm9wucTxtbgvuyWbBxhnfkq21SzvdBfuO8efs4/GbxZD4E+KNl8TNCtfjN4LFxG2qLp7R6XqFtM7k20kYBYKqOVDheQz5UFgylgueofCWz/aEjuNTvvjnrXgaUTJElhYeFrW6EUBUtvkaW4O9iwKjbtIG0YI5BFfqDt0PLf2Ef+RZ+LP/AGVfXv8A0XbUIGfTVMQUAFABQAUAFABQAUAFABQAUAFABQAUAFABQAUAFABQAUAFABQAUAFABQAUAFABQAUAFABQAUAFABQAUAFABQAUAFABQAUAFABQAUAFABQAUAFABQAUAFABQAUAFABQAUAFABQAUAFABQAUAFABQB8a/tD/AA31jw3401LxLbaXMdE1OUXC3KLmOOVx86Nj7p3ZIz1B4r5HNcJOlWdRL3X1P37gbPqGPy+ng5zXtoK1urS2a76WueR15R90FADl5Vx6AH9f/r00J7obSGOP3VBHrTEtxtIY5Tg5Oeh6U0Jq6EZSp6g+4oBO4lIYvSgAkZVXzHwoAySeB9adhLscn4s1i6glt007UVVGUsfJk+bPTkjtg8fj7UbGkYqW6OV82TeZCxLMcsSc59c+tBpa4m85J2qc/wCyOKAsOEkrAKpYsOPf/PWgVkMIIOCMEUihKAFVSxwKA2LFlCTeW6ySNCDIuXX7ycjnjkUxN3R6gc5ORig51sXdE0y61rWLLR7GLzbi9nS3jTcF3M5wBk8Dr1q6UHUmoLdmGLxEMJQnXqO0Ypt/LU/QDwn4Y0jwfoNroWi6dFZwQINyRnducgbmZsAuSf4iBn0HSvuqNGFCChBWR/L2ZZhXzTEyxOIm5SfV9uiS1svI1t6btm4bvTPNanDZjqBBQAUAFABQAUAFABQAUAFABQAUAFABQAUAFABQAUAFABQAUAFABQAUAFABQAUAFABQAUAFABQAUAFABQAUAFABQAUAFABQAUAFABQAUAFABQAUAFABQAUAFABQAUAFABQAUAFABQAUAFABQAUAFABQAUAFABQAUAFABQAUAFABQAUAFABQAUAFABQAUAFABQAUAFABQAUAFABQAUAFABQAUAFABQAUAFABQAUAFABQAUAFABQAyWKKeJ4J41kjkUo6OMqynggg9RQBneHPC/hnwdpUeg+EfDumaHpkLM8dlptpHbQIzHLERxgKCSSTxyTQBqUAFABQAUAFABQAUAFABQB514a/Z5+DXhD4ian8WNA8D28Hi3V5p7i61SW5nnkMkxJlaNZXZIi24g+WF4JXpxSsO56LTEFABQAUAFABQAUAFABQAUAFABQAUAFABQAUAFABQAUAFABQBz/i34eeAPH6W0XjvwP4f8RpZF2tl1fTIbwQFsbiglVtudq5x1wPSgDdiiigiSCCNY441CIiDCqo4AAHQUAPoAKACgAoAKACgAoAKACgAoAKAKmraRpWvabc6LrmmWmo6fexNDc2l3Cs0M8bDBR0YFWUjqCMUAUPCvgrwb4E06TSPBHhLRvD1jNMbmS10qwitIXmKqpkKRKoLFUUbsZwoHYUAbVABQAUAFABQAUAFABQAUAFABQAUAFABQAUAFABQAUAFABQAUAFABQAUAFABQAUAFABQAUAFABQAUAFABQAUAFABQAUAFABQAUAFABQAUAFABQAUAFABQAUAFABQAUAFABQAUAFABQAUAFABQAUAFAFe/sLHVLKbT9Ss4bq1nQpLDKgdHX0IPBqZRU1yyV0a0a1TD1FVoycZLZrRo+WvEnw0+HnxDutWuvhzftoeu20xi/sHUES0R/LHzmNTyM7SfYg5wDmvmq2DoYpyeHfLJfZen3H7PgOIM1yOFKGbR9rRkr+1hebV9rv5281a1zw+9tVsbuWzM6TGJipeJgyk+x6Hnv0/nXjSioux+j0ajrU1UStfo9yHhRkZO4Yxjip2NNxlIY4AMud3I7Y7VW6J2Y2pKFALHApg3YUlR8vJAP0o0Fq9QJAG3YPqTzQHmG44xgY+lFwsZniPTZtX0829uwWRGDqpbCtjsfzP4099BxfK7nncsUsEjQzRsjqcMrDBBqTovcaQRwQR9aAEoAUAngDNACuctnOeAM/hTEhVj3AHegzzycUA3YCpRef4sYwe2M/1FAXuTafqFxpt0l1buQVPzLnhh6GgGro7FvGWmBbYgMTKR5o5/cjvk4+b8Pegy5GbPhy08W+Ptbi0T4ZWV7e3sIW5nntCI3t4w4G5Wcrg5I5yOoHet8PRqVp2pK78jzM1x+Dy3DupmElGD011TdtrJM9F/aR+M/xK8L+MbzwBoHjx20qDS7fT5mgnjkndwoMrSuoykxYFWwQccdzXp5jjK1Ko6MJ6WS/zv5nxnB3DmW43BxzDEYf945ykrppJdFFPeNtV5+h498LPGvjPw/8RNC1bw/fm41EXqRxx3k/7mXzDsZXLsAAQxBbIxnORXnYWtUp1oyg9b9T7HPMtwWLy6rRxEbQ5XdxWqtqmrLpbY/UWNmaNWdQrFQSAc4P1r7lH8ttJOyHUC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p+KmvfC5PFWleE/iNoSTfa4BPaXqhy6SNIYxGfLw4B5Oc445HevMxlTDe1jSxEd9n+HQ+14cwedPBVcdlNS3K7SjpZpK99dG16X8z5d+KnhbSPBvjjUfD2iXN1La2rhVFzGVkQ7QcEkDcOeGAwRivmsbRhh6zpwei7n7Pw5mNfNcup4rEpKUuzunr+HmujOSDEDHGPcVy3PbsOAVzhQQSeB1o3DVbhgIdpJyRzx0p7C1YAR4yzH8ulLQbv0AAFGCnuDz1xg0+guuoypKFJB5J+bv7033ElYSkMKAOI8Z25g1RbkR4E6A7s9WXg8fTH50zSGqsYJYOFDHBHGfxzz+ZoLtYCijpKh/P8AwoC/kInAY9CACPzFAMUSEALhMD/YH+FAWLdlpep6zdmz0rT5rqUZOyKMkgepx0FYYjFUcJDnryUV56Gc6sKMeao7Ifq+g61obRpq+mXNqZAdplQgNg9j0PGKzw2Ow2NTeHmpW7MVKvTrX9nJMzq6jYKAL+na1q+hTG40TVbuwldQGltZ2icj0ypBxnNXGcoO8XYwrYejiY8teCkuzSf5lFmZ2LuxZmOSSckn1qTZJJWQlIZ98fsffGTUPiF4WufB2s2SJeeFoIIormLIWa3bcqBgTw67ME9CMdDnP1mUYx4im6clrG33H4F4g8PU8pxUcZRl7tZttPpLd28nf5H0NXrn54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5n+0JodhqXw2v9VnskkutHMd3byj5ZY8SLv2P1XK5/IcHArzszpxnh3JrVan1/BGMq0M3p0IytGpeLXR6O111sz428Qa7qXiXV7nW9XupLi6uWBeSQgsQAAoJAGcAAdK+Rq1ZVpuc3qz9/wWDo5fQjh6EUox6L73+JnVmdQ4YUq24HvinsJ6qw2kMKAHEbQQTyfbpT2FvqNpDHKVGdw7elNCd+gEDICHdnpxzRbsF+4xiQpKqWIBwB3PpQNnnev6ldalfsbmFoPK+RYWOdnrn3/+tQzaCsjMpFBQBJubySNxI3evA/z/AEpi6kdIZ9j/ALHPgjwvrmmpcapbx3DtBJdPGTgTSCUoC3OSFA6dMnNeFlWX4fPOIq1LMFzRpRTjF7O9tX33v81fY/KvEDNMXgo2oO13a/ZWvp69zsv2qPh74NsvCLXNrZW9mZoZy0ScKDGm5ZVHYqeDjrmteLcqweR43CYrLoqEpy5XFbSWnT52fqup4/AmcY3EYiVOrJyStq/N2tfz6eh8EhYwNxbI9McmvZP2zUGXoyDhuw7H0oBPoG8SIFbC45B/AD+lAWswChSHYbkHp39qAvfRAzBxli24DrnOaAtY/Tj4LaT8JtJ8MRRfCz+x2jnt4J7x7KUSTOzLlTMSS4P3sK2McjA6V9tg44eEP3Ful7fqfzDxHXzbEYpvNea6bS5lZaPXl6dtVueh12HzwUAFABQAUAFABQAUAFABQAUAFABQAUAFABQAUAFABQAUAFABQAUAFABQAUAFABQAUAFABQAUAFABQAUAFABQAUAFABQAUAFABQAUAFABQAUAFABQAUAFABQAUAFABQAUAFABQAUAFABQAUAFABQAUAFABQAUAFABQAUAFABQAUAFABQAUAFABQAUAFABQAUAFABQAUAFABQAUAFABQAUAFABQAUAFABQAUAFABQAUAFABQBheO9dufC/gnX/ABJZQrLcaXplzeRIwypeOJmXdjtkDPtmgDBsNBh8H6J/wm+p+J/EWpXVjp819qLSalJJBefuy77bZiYYgCMoIlTGAM7SQQCv4e8aeMBqfhiPxVBpBtvGEEstpFYxSJJYOsJnWKR3dhPmMMC6rHhl+6Q3ygGB4e+I3xN12DwXNs8MQHxtp8s8a/ZbhvsDxRo5kJ80eeHG8iP92ULKPMfaWcAuWXxI8batB4X02yg0OHVNY1DVtMvZ5YZnt4nsnkUyxxhwzBvKJ2Mw6gbhjJAGaP8AEjx3JFoerazDoP2G98Ry+Grm3tYJvNd0kmi+0pI0mIwZIh+5KuduT5mTtAAvhD4s+I/FGq6Xdw6RNLpGr3ctv9ni8PX6NZwgSeXO98/+jygsihlVVx5nDNs+YAPCvxH8datB4Q1fV49BjsfF0txZRwW1tMZbWZIZZElLtJh0YwNmPapXcMO2CSAa3wQvvFWq+DW1PxPrdvqJn1DUFhKW0iSR7L24RgzvK+5flARQF2KAvzYzQBk6F8R/HNxpPh/xbrCaE2lazrY0Z7O2tpluIg88kEcwlaUqf3iplPL+6xO/jFAFmx+J+qHx9p3h6bUdG1Kw1O/u9OI06wuitlLHFJKim9JME77Y9rxKqMjP3CkkA5y/8Z/E7xF4B8M+K01jRtIOteINKto4bayndkQ3YjYySfaF3o7KC0YA+QshY53AA3NR8ca54b1rxZbrbwahqkR0HT7QGe4jtpby7JiDGJ5XWGMOQxEYDEDDMxwwANTW73xdpN/4VtvEd5p15JfeJEtEn04XdipgNnPId8InYMweLGHZ0Kn7oIBoAy9O+InjltLsfGGppoR0W48RPoktpBbTC5EZvns0nEpkKghwhMflnKhiGBIVQBnh/wCLPiPxDrdncWOkTT6PfarJYLbR+Hr/AMyC3VnjF09+f9Gb50DMgX5VfG9ihyAdL8L/ABH4r8Y6J/wkuvnSoLW5knitrW0gkEi+VM8Zd5GkIO7YSEC8f3jnAAMSx+J+qHx9p3h6bUdG1Kw1O/u9OI06wuitlLHFJKim9JME77Y9rxKqMjP3CkkAk0P4k+INW0PwNqEltp8c/ijU7qxusROUjSOK6dSg35zmBM5J4LdMggAn8B+PfEvi3xHe+Hry102B/DKvba9JEjlZrxpGEItsv8ieWhkbfuP7xE4KsaAM/XfHOs+HdT8dXemWUF1PpupaDaQRXV3ceVIty0EbjBZkh4lb5o0AzhmVyOQDE+JfiPxpc+DPHnhHVNQ0k3elR6cz3lpYyxR3NndtsaIxNOxRso4Lb2DI2NoJJoA6Tw7qnibTPEWq+DNOg8J6dovhOytZ5jDYyWkczTRu7KiiQrboGVmLnzMA/dY5NAGTp/xb8WTTazpthBpvia8g0GXV9OfTdLu7SGaWKQRvHG0rOLtCXQrJCw3YIAywIAKniLxp4x1bSNCl0PxzoUkr+LrPTZpbTTLq2kTJ5hubZ5xJEVdX3xs2XUr9zuAdQ/i7xu/irxHo0L6Itl4Y0+2u55ntJWlupJYXbYiiUCNd0ZOSW4IXBOWoAh/4WnqNnp3g7VtRs7Y2+teGbzXtREKNvVoLeCXbFlsAHzXGGyeF565AKHijXPig/wAJNd8WT6noVh9p8PXGoW6WdtOLiwJjDqgl87Er+WWHmgR7XVWCODgAG14e8U+J4fEFr4U1q5069I8MjV3uYLWSFml87Yq4aV+NuM85LZPAOAAZmg/EHxx4pk8F2Wmx6Jay+IfDba7fzzW8siwFWgBWKMSqWBM2AC/H3snG1gCv4T+LXiXxNqWm3tto01xpWrXU0C20Xh+/RrSICTy53v3/ANGkBZFDKqrt8zhm2HcAbfwz8ba74qmng8Q3ukw30UCSXGjrY3Fnf6bKcEpIkzsZ48MAJlVEJU4Bz8oByPxD8Q+LPFXhPXb+FtKtdA0/xJbaUtu9vI93ObfUYY3l80SBEHmq2E8s/KM7gTwAamrfFnxGPEWrW+gaRNdWeiajFpz2cXh6/u5r1hsM7rdxfuINokO1GDk+XliocbQDpvGniTxRYeKPDfhXwwNLjk11L1pbq+hklW3ECxsGEaOhfIZl27l5IOflIYA5q2+K3ia+8RTxWGkyXNhaa82iyWcHh7UJJJESbyJLn7cv+jIFfdIYyD8iEFwx4ANTw/4j8Y+MtAl8WZ0e38P38d2ILIwS/bI4FWRUlabzCjMzICY/LAVX++SvzAHLeCPHXiTwX4N8Dp4gj0y50i+8JvdQRWkMi3FuLSyilXfIzlZN8YbICJsYgAuBuIBd0z4s+MZtLu9VudJ8+JtAu9XiYeHdQs4LGeKMSRwyT3GEuVYFhvj2EmPhcOCoBq2PjD4hanceH9DgfQLfU9fsJtbeZrOaWDT7JBEBEU85WuJTJOg3ho1ABOzjBAMzUT49X4p7tNudAt9Yj8GRPdyz2801szrcy5WONXRgGbuXJUdn60AQyfGjX9ahsP8AhG7BbWaTw9Z61OraFf6t5k1yHMduPsmPJA8psyOTncMIdrYAOr8X/EK+0DwXouvRaPPa6hr01pax21xaTTvZyzpvbzIYh5shjAbMagFmGMrnIAMiw+Jfikvpdpf6WN134lh0g3k+jXenJdWslrJN5kUFw3mI6uhQ5LqduR97CgDdT+JfixGurTSrLSjcjxmPDFu06SbFha1WQSuA2WZXbJAwGUbflJ3AAn1Pxp49in8SDSxoUsXgq3hbUfPtZVOpzG3W4lSEiU/Zl8tlCswm+ZuRheQCCT4geN9evvEEnhA6HBp+jaTZ6rANQtJpJrnz4GlETFJVWP7mN/zYz91sUAc74j+J174suoLjRNGmnh0Ozsdch09tCv8AUft13NAJ4YzJbDZAUDLtaTeN7B9n7tTQBr6x8XvEv9r6svh7QrqW30SaC3bT/wDhHdQu7m9kaKOWVRcQjybZgsoUK4c7lJbapFAE+t/Efxrp6+Kdct4dEGkeFNbg06SB4JmubyJ1tmfDiQLEyi4JB2uGPBCYywA7xT8RvGmkT+M9RsINF/svwXd2olimhle4voJLe3mkRXDqsLr5km1ysgbcoKLsLOARat8WfEY8Ratb6BpE11Z6JqMWnPZxeHr+7mvWGwzut3F+4g2iQ7UYOT5eWKhxtANTS/GXiPVvGeoeFtS1PTdEP2i5gtbCWxlivpbZVYR3ltcSsYbnJUMUWIhA3zHK4cAsfDu0mt/EPiMaXq2rXvh63MFjAdTv5rxzfwmVbto3mZmCAmJCM48yOTAAHIBzunWeqeMfBet/EC58W63Y6ulzqT6eLXUZYrfT0tZ5Uhia3UiGYfugXMsbFt7A8BcAGjo3xQ17U9M1K/lsLKJ7TwXp/iSNPLfi5njuGdG+b7gMKgDg8nJPGADP1H4teJp5LSw0W1hiu08P2er3TL4f1DU1mnuVcpAq2v8AqF/dt88jNncAFbaxoALXxt4v+1+Nda03SdQlvItN0K5tdIuElmNk88bGb9wuGLICWZE2s5j28EggA7Lwn4ov9b8KXutW+o6R4iuIDL9n/syOS0ErLGrCGWKVna3lDEqVZiRwSASVABx2nfFbxI/h6SWa60O+125udO0yDTxYXOny6be3TFSt5BM7SeWow6uNvmBWCgcNQBc1/wCJHi3wnY+JrDUrfSNQ1jQk0y7t5oYpba2uoLu48rDRl5GidSkgzvYco2Oq0AYfxI8ZfEPTfDXjLQbjV9Lt9T0iz06/hv8ATrWeHMFzM8bRgGYskitEcSBiCp+6D0AOw+Kd54h0b4SaxeS6wq6rBboTeafG9oN3mqMovmOycHH3z39cUAYniL4r+JbbxBrlp4e0iW7t/D11DaNZxeH9QvZtQk8uOWUJcwjybchZQqhw5JGW2qRQBr6Z438Q3PxDn8MarcaTpUIu5orTTruynjur62SHcLi2uS/lTndgtEiZRc7myvIBF4w8R+KdX1PxJ4X8LtpVpbaDpAn1Ca/t5JnuZJ0kKQxBJEEYCRsWkbfy64Q7TkA4I+Kb6/8ACXhXwXYWnmRaR4Y0fVriN9Bv9UjvZmiPkW7raYESBod5ZyQTtAVgr0AdBYaj441Pxz4l1rwvDpulXU3hjRL2e11i1lldJSLxltyqPGUOSwZzkqVHyHJwAael/EnxX47Uz+BbbSrGKz0Oy1e5GqRSTtPNdRtJHbIY3TywqoQ0pD8sMIcHIBb0f4oXmv3LT2NlBFZTeDrbxLAsgYyrNK0v7tyCAVAjUcAHOeemACtonjrx141FhZeGRodjdJ4b0/WtQnvbWaaJri7VjHBGiSoyL+6kJcs5A2jaeTQBgapr3i/wv4o+J/inRBo4t9Hi0++vbe6jlle5CWSs0cbqyCM7Q2HYPkkfKAMkAd4u8e6lqfiq5utM0S41C38HXkawacugahetfXLQxyPIJ4R5EEiRzFY9+/BLMQoKEAHVaZ438Q3PxDn8MarcaTpUIu5orTTruynjur62SHcLi2uS/lTndgtEiZRc7myvIBPrev8Ajq78d3vg7wnPoNolpoltqguNRtZpy8sk1xH5W2OVMKfKU78krg/K+4bADK0j4j+KvHraVaeC7fS9LnufD8Ou3cupwyXSI0rvGluixyRn78UuZM8BV+U7uADO8O+NfFfjb4ieGL/S9St9N0q+8NXV9c6bNbyTgOl3bxTLuWVFZwQwjlKfKpbKHfgAC+FPi94n8RnTtXTR5JdN1eK4kSCPw/qEP9noI3khlkvZP3E6kIEYIE+aVdpYKSQC54Z8e+PNTbwg2rHQIl8b6PNeWi21pMxsJ1gjlQyFpR5yMGYlAIypwoZvv0AYXgvxH4sf4c/D3VNf1hdSl1jX7aESK91BKsbCckSus/785Xo48vGAUJANAGx4Q+LPiPxRqul3cOkTS6Rq93Lb/Z4vD1+jWcIEnlzvfP8A6PKCyKGVVXHmcM2z5gDF0H4h+L9K8BeE7mfVbS0tr2wuJbnX9btLm9txci4VIoZpI5E+zht/+ulYr8uACaAPQvHvinXdCsfD/wDwjyaa91rmrW+ml7nfLDGsscjeYNhUtgqCBxuGRlc7gAc9dfErxTpUmpeFby20u78Rw6xZaTZ3MUMkNm4u4vMSaSMyO42Ksu5A53FBhl3ZUAdd/EfxRouoy+GtUh0u51Kz1vRrKW6gt5IoJ7S+kK7liMjNHIu2QYLuOFbvtABJ4m+JXiPR18Zf2dp2nXEvh/VdHsLKOUugmW7NsHEjgnB/fttYLgYBKtgggG94r8ReIfB/g5Lqb+z9U165urfTrUxwPa2slzcTrFEWQvIyopdS3zknacEZGADgNS8T+JPAfi3xvr+uNp2q6hb6JocNsbOzmgiczXlzFHui3zScPJyFLFgOBk4oA7jwB4r8Qa7fanp2t2k0sdokE1vqP9gXukxTCTeGh8m7JYuhQMWVipEi8Ag5AO0oAKACgAoAKACgAoAKACgAoAKACgAoAKACgAoAKACgAoAKACgAoAKACgCrqhsBpt02qQxy2awu1wkiB1aMAlgVPUYzxUz5eV82xth/autFUXad1azs79NT46vfBdh8WbfW/Fvw7srKyvbK4lll0GFm82S2yuyWNTxuPz5VeM4AAJAPycsPHGqVXDpJr7Pl3P3ulm1XhqVHA5rKUoSSSqu1lLW8W97bWb13bdk2vKWVlYqykEHBBHINeWfbJpq6FIBUMMDsRQHWw2kMdgrgkDnpn+dPYW4DZjkNn60XB3ExnoDzRYBSoXIZuRxgc0WtuF77CbmIxnj0FFx2AMw6HGO/ei4rXPOvExmOu3ZnK7twxj+7tG38cYz70Pc2p/CZdIsKAFVsZ9DwfpQAMNpx+NAI7j4c/FrxD8OpQNOZ3hDmRAkpikjY9SrjpnuMYrx8wyhYutHFUKjpVY7Sj+uq/PyPKzPKKGZxcaqXzV0/VGr8R/jj4q+IMEttqBmiRwEkaa4MsjoDnaDgYXPUAfjWeGyaaxKxmPrSrVFs3svRXf8AXQ5sryHC5Xb2KXyVlfv6+p5kzbjnAGBjAr3D3krDon2MM9O/+NMTV0AhkJI2kEev+fY/lQHMhpBU4NIYlAHuH7Lnxw0v4Q+JLqw1/Ty+ma+8MM92smGtCpIDlcfMvzHdyCAMjPQ+plmNjhJtTWj/AAPh+N+GavEGGjUw8vfp3aX81+nk9ND9CbW5t722ivLSdJoJ0WWKRGDK6MMhgR1BBBzX1yakro/nmcJU5OE1ZrRrsyWmSFABQAUAFABQAUAFABQAUAFABQAUAFABQAUAFABQAUAFABQAUAFABQAUAFABQAUAFABQAUAFABQAUAFABQAUAFABQAUAFABQAUAFABQAUAFABQAUAFABQAUAFABQAUAFABQAUAFABQAUAFABQAUAFABQAUAFABQAUAFABQAUAFABQAUAFABQAUAFABQAUAFABQAUAFABQAUAFABQAUAFABQAUAFABQAUAFABQAUAFABQBFd2ltf2s1jewRz29xG0UsUi7ldGGGUg9QQSMUActpPw5tdL8m0fxPr99pFrFLBbaRd3EbWscTqU8tisYlmVUYqqzSSAcHllVgAHh34a6V4fvrG8Os6vqSaPDJb6Tb30sbx6dE4wVjKorv8AIAgaVnYKMA8tkAdo/wANtD0SLwrFaXd+48IW0trY+ZIhMiSRiMmXCjJwONu3mgA034baHpd7pd9b3d+0mkX+o6jAHkQhpL1naUNhRlQZG2gYIwMk0AEfw20KPT7HTVu7/wAqw12TxBGTIm43DzSTFW+X/V7pWGBg4A57kAm0bwNF4f1M3Oj+I9XttM+0S3K6KpgNkjyBi+0mLzlUuzOEEm0MeAFAWgCHTPhtoelad4Z0y3u79ovCty91Zl5ELSO0csZEmFAIxM/QLyB75AL3hfwlB4TN7DYavqE1ld3M11FZT+SYrR5ZXlk8orGr4Z5GOHZscYxQBxnw6+Fd5YaPo0ni7U9VaTSr66v4NHkmga0gnaaUpKDGm9jtfcA0jKpbgAgAAGzpnwl0fSr/AEq6h1/W5LXQr6e+0zT5JYfs1q0qyq6ALGHdf3zYMjMy4ADAFgwBaX4aaJH4IsvAsF/qMVtp0sNxaXavGbmGaKcTRyAlChIcDqhBHBBoAZdfC7QtRi1ldX1DUr6bXYbKO5uJJI45VktQfKnjMSIEkDEPkDG4DAA4oAnTwEs0unXGs+K9c1efS9TXVbeS7NuuJBBJCE2xQooTbKxwADuwc9QQDmvA3wsu4dPs5PFmqatiy1y+1eHRzNAbRJTeTvBLlE8w/K6SbDIVDkErkcAHUaX4Gj0TVXvNH8S6xaae91Leto6GBrPzZMmQjdEZVVnZnKrIFDMSAKANDwr4asPCGhQeH9Nlnlt7d5XVp2VnJkkaRslQB1c446Y+tAHPaZ8JdH0q/wBKuodf1uS10K+nvtM0+SWH7NatKsqugCxh3X982DIzMuAAwBYMAM0/4RaRpt3p09v4j137Po17c32l2bSw+RZPOJg6qBFudR57bfMLldoAIBYMAaOg/DnRPDeoadqelXmoJcWVlJY3DNKrf2gryGUvcZX5pPNeWQMm35pZOzbaAG6n8N9D1abWp7i7vlbXbvTr25CSIAj2bxtEEypwCYl3ZyTk4I7ACa78NdC8QPr8l7d36HxHDZQXXlSINi2rs0ezKnBJY7s5zxjFAFyXwPolxe+I7y6+0TjxTaxWV/CzgR+Ukbx4TADDKyNk5PbGKAMay+FFpaXH2+Txn4muL5NKbR7e7e4gjkt7cvG67BFEiblaIHcyksGIfeAoUAfJ8KNLuba9N74h1m51S9v7TUW1dzbi5jmttvkbVWEQ4UKRgxHO5s54wAbGl+DtP07UdV1Wa8u7+51q2tba9a58vEggjZA21EUAsHYtgYz0CjigDD0T4Q6JpFxpst1rut6vDpFhNpdlbahLC8MVpKqq0W1I13DaijcxLEAAkgAUAWrD4aWVnpF34buPE2u3+iXGnTaVFp11NCYra2kAUqjLGsjFVG1WkdyBnnkkgELfC2FprG7bxp4j+2WllJpkl0r2qS3Vm7K3kyFYAAFKfK8YSQbm+fJzQBf8P/D3RfDVxolzYXN67aDoraFbCV1Ia3ZoWLPhRl8wJyMDluOmABNL8BQ6JfSSaR4l1q00t5ppxo8bQfZI3lDb9hMXnKN7tIFEm1WPACgKAB3h7wJBoesHXrzxHrOt3yWQ063m1J4S0FvuDMi+VGm4syoS0m5jsHPXIBl6r8IdH1SS9iHiLXrTTdQ1FNWn0y3mhFu12HRzJlojIAzoGKb9m4k7QTmgDUm8DRprtzrmj+JdY0f7fNFc31pZmA293KgCh2EsTsrFFRWMbJuCjOTzQBoah4asNS8Q6R4lnlnW60VLlLdEZRGwnVVfeCMnAQYwR3zmgDPg8CxWGtT6ro/iTWNNt7y7F/d6bbmA21xPxvc74mkTftG4I6g8nGWYkAg0z4c2ejTSRaX4j1q30h5J5U0ZXh+yRNMrB9pMXmhdzs4QyFAx4UAAAAktfhxoFtB4XtjJdTxeE7B9OtI5ijLPC0CwN5w24Y7FHTaMk8Y4oAhsvhvBZ6Re+HD4r1+40W50+fTINPmkt2js4JBtAjfyhKxRflUyu+B1yeaAJ9R+H+nXkWiNZatqel3/AIfgNtZahaNEZxCyBHjcSRvG6sFQkMhwygjBFAE2n+CLKx1ddcl1XUr29Gkro7y3MiMZIlkZ97bUH7wljkjAx2oAzbT4WadpNtpMfh3xJrej3Ok6XFo63ls1u8txaxnKJKs0LxkhtxDBFI3NggMRQBua74W0/wARaGuh6jPdHyjFJBeJIFuYJ4yDHOj4wJFYA8gqeQQVJUgGXf8Aw/8A7W0mHT9V8Ya9dXdpqMep2mpt9lS5tpkAVQgSAQ7du4ENGch2z1GACGz+Feh2iR79U1a5lXXk8RyTTzIzy3ghERLYQAI2NxRQoBOF2qAoAH698M9J13Ur/UBrGr6fHrUUcGsWtlNGkWpRoNoWQsjOmUJQtE0bFTjPAwAYE3wvv9W8ZeK5J9T1TRdB1Sz0+zSLTZbdEvIY4nWSJgyO8QUEKCnlnDHBOBgA6O++Hli18uoeHtd1Xw3M1nHYT/2X5G24hj4iDrNFIAUBYK6hWw2CSAoABLeeBo5ddu9f0nxLrGjS6l5R1CKyMBiu2jXYrMJonKNsAQtGUJCrk5UEAEWofDbQ9S0nxFo893frD4m1BdSu2SRAySqsKgRkrgLi3TggnluemABdW+G+h6zZ+KrG6ur5Y/F7xvfGN0BjKQRwjysqcfLEp+bdyT24ABJN4GjTXbnXNH8S6xo/2+aK5vrSzMBt7uVAFDsJYnZWKKisY2TcFGcnmgBsXgKH/hILTXdQ8Ta3qS6fcz3llZXckLQW00qurMpWISthZZFVXdlUNgAbVwAbOi6OuiwXFvHeS3CT3c92A8UMYjMrl2VREiAjczNuYM5LEszE5oA4bxj8LL29a7fwnqUkVhq9wZtc0Ca8a3s9T3Z3nzkjeW3ZiQXEY2yAFWX5mYgGlqfwztPEMi6hd6hf6FPd6THpOpWWj3Mf2ae3UsRFueEPhfMcK6CNtrEcdKALMnw5s4n0650TxFrGjXun6bFpP2uzNu73FrHyiSrNFJGSp3EMEBBdsEBiKAHyfD62+3alqdn4k1yyu9Vgsop5reaIOGtSTHIC0Z+Y5wynKMMgqQTkAtaL4LtNF03VrIavqd1c63NJcX2oyypHdSSNEsQdTCiKhVEQLsUY2g9ckgGRN8JtI1Fb2bxBr+tavqF3BbwRajcPBFcWYt5GlhaEwRRqrpKxcMVYk4Byvy0ASz/C3SL7TNWsdW1nVtQutcktXvdRneFbh1t3DwxqEjWJEUg8Kgzvcnk5oAta98OdB8Rz67PqMt5nxBpkGl3IjkVRHHE0ro8fy5DhpicnI+VeOuQCzq/g6DxB4OufB2va1qN9HeRGKa9fyUuW+bcG/dxrGCvGPkxwMg85AK1x4DU6xca3pfirW9KnvxD/AGitobcpfNEoRXcSQvsfYApaIoSAv91cABJ4BguddttY1HxLrd9b2N++pWmnXEkLW9vcMrruVhGJiFEr7UaQqMjAwqgADfEPw8sde1W41eDXdY0iXULMafqK6fLEi31uC21ZN8bFWUPIBJGUcByN3C4AIU+GdjZR6U2g+I9Z0e70rSodGF3am3eS4tIseWkqzRPGSDkhggILtggMRQAzVfhha6nqV7qcXi3xFYy6pp8GmX4tZoALmCISAbi8TMrHzXy6FWGflK0AO1D4XaLPKkmiarqvh4HTY9IuU0uWNVurOMERRv5iPgoGcLIm2QByN3TAAaj8LdDu7m0m03UtU0aK20oaHJb6fLGkdxYKcrA5dGZQo3APGyOA7YYHBAAz/hVmm2semnQvEeuaNc6fpMWiNd2UkBlubSIDy1lEkTpuU5IdVVhvbBAOKALN98N9F1G18U2tzfagR4uto7W/cSJuRUg8kNH8nDFeTncM9scUAPn8BQjWLjWdG8S6zo0l8sIv4rNrcx3hiUIrOJYnKNsAQtGUJCrzlQQAEngGC51221jUfEut31vY376laadcSQtb29wyuu5WEYmIUSvtRpCoyMDCqAAYmu+Atb1/4j6lrEeu6xoum3Ph21037Vps1uHmcT3LSRkSI5UhZIyHUKRn5W6igDUvfhjoxNhL4d1TVPDc+nacNIim0uSLebIY2wt5ySKQpGVbG8EnDcnIBKvw50Wyu9Cu/D95faKfD9q9jAlmY2Wa1do2eGXzkcsGaJCWBD5yd2STQAaV8PrfRGe00zxLrMOjnzvL0cG3NrD5obcFYxedtBdmVTIVBwAMAAAEmn/D7RtNHhMQXN63/CHWbWNjvdD5kZgWEmXC8nagPy7RnPHagCjp/wAK9I06y07S01zV5rDR9UTVdOtpGg22rL5mIlZYg7R/vW++zNwvzdcgF/RvA0Xh/Uzc6P4j1e20z7RLcroqmA2SPIGL7SYvOVS7M4QSbQx4AUBaAMpPhLaW/h6Dwtp3jPxLZadFbT2UkUUtswngldmKMHhYAqGZQ6BXweWJAIAE+IPgu+1bS/CejeGVntIdH1qzmMttKiyWlvFFIodfNyGKkp8pDZ7qwyKALP8AwqzQpNHvdPvtR1S8vr+/TVJdXlljF6t3GFEMqMiKiGNUVVUIEwCCp3NkASf4V6Pd6ZfW17rWr3Gpahd219LrDvCLwTW7K0DJtjEShNoAUR7eWyCWYkAanwo0Y2Wq2t7res3sutX9lqN5dXE0Rlea1eN48bYwiqfJQFQoGMhdvGADofE/hvTvFuiXGhaoZ0hn2OssEnlywSoweOWNv4XR1VgeRkDIIyKAOfj+FOizPrc2vazrGuTa/Z29leSXssSkJC7tE0YhjjEbKZMgqByobG7cxAN7QNDvtGWYX3ivVtbaUIFbUFtlMQXPCiCKMc55JBPA5oA16ACgAoAKACgAoAKACgAoAKACgAoAKACgAoAKACgAoAKACgAoAKACgAoAw/HU/wBm8Fa/PuAMemXTAnsfKbFY4h2ozfk/yPRyeHtMxoR7zj/6Uj4F0HXtX8Matb65oV9JaXtq++OVD+YI7gjgg8EcV8NSqzozU4OzR/TuNwVDMKEsNiY80Jbp/wBb9n0LnjFo5/EV3qKoiJqW2/QRD5R5yiQqAfQsV/CtMRZ1HLvr9+phlScMJCk3rD3dd/ddr/O1/mY424MZODu644/OsfI7/MERgwZhhQcknpRawN3VkR/WpKCgByEc7uQBnHqaaE/IbSGFAGXr2uRaPAArBrl8NHGRkEbhnPoMZFMaTkcNqWoNqN7LePEqeYR8mSQMAD+lBqo2Visdhw3T1FAxS2048seozQFribkznYfz4oDUVnVjkqST3J/wxQCVhNoblcD2zQA7bGVLZbCkD65/l0/lQK7GkDBZc4BA5/z7UihtAC5ONuTjOcUAK4xtIOQRx/X9c0xIRVZ2CIpZmOAAMkn0pA2krs9W+CHwE8e/FLU4dY0eztrbSNOvY1uby9x5W5SGaNUIPmMABlcY5Getd+CwNXFS5orRPdnynEvFOAyOk6NaTdSUXaMd9dL36Ls/u2P0mVQqhVAAAwAO1faH81t31YtABQAUAFABQAUAFABQAUAFABQAUAFABQAUAFABQAUAFABQAUAFABQAUAFABQAUAFABQAUAFABQAUAFABQAUAFABQAUAFABQAUAFABQAUAFABQAUAFABQAUAFABQAUAFABQAUAFABQAUAFABQAUAFABQAUAFABQAUAFABQAUAFABQAUAFABQAUAFABQAUAFABQAUAFABQAUAFABQAUAFABQAUAFABQAUAFABQAUAFABQAUARXNxHaW0t1KsjJCjSMIomkcgDJ2ooLMfQAEnoAaAEtLqO9tIb2FZVjuI1lQTQvFIAwyAyOAyHnlWAIPBANAE1ABQAUAFABQBk+FPElj4w8OWHifTIp4rXUYRPEk6hZFU/wB4KSAeOxNAGtQBRTWtMk1qbw6l0DqMFrHeyQ7G+WGR3RG3Y28tG4xnPHTpQBeoAKACgDn7zx74VsNej8N3eoSpey3CWgP2SYwLcOm9IWnCeUkrIVYIzhiGXA+YZAOgoAKACgAoAKACgAoAKACgAoAKACgAoAKACgAoAKACgAoAKACgAoAKACgAoAKACgAoAKACgAoAKACgAoAKACgAoAKACgAoAKACgAoAKACgAoAKACgAoAKACgAoAKACgAoAKACgAoAKACgAoAKACgAoAKACgAoAKACgAoAKACgAoAKACgAoAKACgAoAKACgAoAKACgAoAKACgAoAKACgAoAKACgAoAKACgAoAKACgDgfjvqZ0r4T+IZ1fa81uLZTnH+sdUP6E1w5lPkws2fTcHYf6znmHi1onf7k2fD9jZvfXK26nbnlj6CvgcZio4Si6r1/wAz+jqtRUouTPSp/hNqk2kx3ksaF4YABH5h87aMkDGNueen9axlhM69j9ZfLtfl62+7fyv+J8nDiOhCu6cdm97aX/Ox5vf28lncNbynft5Vj3BrfCYqOLoqqv6Z9XSmqkeZFdjnBwAcdq6WaIbSGFADlYqTxnIwad7CauG0MflI5PAot2C9txArNyqk/QUWBtLc8/8AFd79s1iRRGVFuPIGepwTk/maGa017t+5jUjQKAHMdyqf7vHWmLYbSGKAScCgBz/KFQDBwC315x+hpiWuoLyjL9G/L/8AXQD3uIrKFZWBOcEYPQ/5NAW1FdUChkYnORyMUAm+oykM1tBn0tXe11C33G4OwS8fu+CM/rTRE77nrPwv1yD4Y+JLHxDZaTaXzWoZWS5QHcrdSDjKsOoI9PrXRhcQ8NVVRK54meZVHO8FPCSk436ry/Nd0foBoj6RNp0V5osdqtteD7SDbBdjs3JbK8Ek9TX29Nxcbw2Z/M2LjWp1XTxF+aOmt7q3TUv1ZzBQAUAFABQAUAFABQAUAFABQAUAFABQAUAFABQAUAFABQAUAFABQAUAFABQAUAFABQAUAFABQAUAFABQAUAFABQAUAFABQAUAFABQAUAFABQAUAFABQAUAFABQAUAFABQAUAFABQAUAFABQAUAFABQAUAFABQAUAFABQAUAFABQAUAFABQAUAFABQAUAFABQAUAFABQAUAFABQAUAFABQAUAFABQAUAFABQAUAFABQAUAFAHOfEj/knfin/ALAt9/6IegDxXXdPt7++tofGviPwzo+nSeFdPTQ7nXtOa4VCY2Fw1o/2iJYrlW8okgGQjyiOFoAseNNTsfDtj8U9E13XYptS1XwzYmxZ8CXU8WUsbzRRjJcb0YttyEAJYgc0AWvFfh3RdZu/ipqOq6dFdXGk+G7O5sHlyfssws5mEsY6JIDGmHGG4xnGaAKPiuzXV/EF7L478W+GtEivtEsZNEv9d09p5EzD+/ksZftESxTrMdzBQX5hPTaKANq6bQdH+K9vPJe6H4o1q+1S1tZIJIzb63psggiUzQEEl7TYskjoFVBvc725WgDX8dt4NHxOj/4WgbE6Gnh8NpSamoNs159of7R5YbhrjZ9n2gfPgttHWgDiPB48Lro3gRfigLMeFB4YYWQ1bb9h/tLzTv3+Z8vneT9zdzjzNvOaANHS/snl+C/+Fy7f+EY/su/+yf2/j7L9r+0f6N9p835fN+x52ebz/rMfPmgCwdK8H2XxDvbvwxBosF9qngu0/wCETuZhGss1yq3EamKSX5mkEfkhjktt27uKAObstBsr3wNrr6H4o8OSa1/wiGow6nomm6U1tqU0xjUOb/fcSO88coI3Ogcs78/MRQB0Wt+JdB8U6x4j1Hw5qsGo2i/Da7iM9u2+MSbixTcONwDLuXquRkDNAFbxRoPgLQPC/hfUb2fwrFImkPfXGl+IYv8AR9ZkkSAzTeeel5hSFkIkf5z8pGSADv7h18Tap4K0PUoo9MsxZx68+n3V2pvmuoPLMEDI7eYwjZmkdwD80KgkAkMAehUAFABQAUAFABQAUAFABQAUAFABQAUAFABQAUAFABQAUAFABQAUAFABQAUAFABQAUAFABQAUAFABQAUAFABQAUAFABQAUAFABQAUAFABQAUAFABQAUAFABQAUAFABQAUAFABQAUAFABQAUAFABQAUAFABQAUAFABQAUAFABQAUAFABQAUAFABQAUAFABQAUAFABQAUAFABQAUAFABQAUAFABQAUAFABQAUAFABQB5V+0TpuqeIvCOneEtGCG81jVIolDyBFKojuck8AZUfjjvivMzWEqtJUobyZ9rwNiKOBx1THYj4acG9Fd6tL9T5DhjuvDmtzWOq27289u7QTxsPmjYHnP4ivgs1wc69F0l8Sd/mj93coY7DqpRd4ySafdHsZ+LWn/wBleb9nP2vZjdvXyt2PvZzn3xj8a2/1ol7Lk9jL2va2l+/f5W+Z8L/q1V9ta/u/O/8AXmeKatdpe3rSx/cACqfUDvXPluGlhcOoT3erPv8AD03ShZ7lVPmcFgCMYOTj2r0VqavRDDx/+ukUFIBVG449iaaE3YCcnOMcAUPUa0AsxGCxxRdisjzTW7OOw1S4topRIqtkHHTPOD7jNDN4u6uzo/Cmi2sumSXVzCGe53xqx5Kpjacehznn6UbETfvFKTw2ieJEsFQ/ZXXzQNxyE6Hn6igFP3fM3L3w3ay6T/Z9oio6kFXI5J9z+dBKetzFvfBk0FqZ4LgSPHHlkC/ePfH4UFqZzpKxnaFBZT97J6+1Be5HSGOB2qSOp4+lAtxtAx4KFApYggk5xx2/wpi1vc1NA0R9UucuUMMTDzRuIJBHYigmUrLQ7G38P6RbYMdkhIGMtzmi5m22aFIR6N8CNQ8T2vxG0t9AsbnUjEJTJaJciJWi2kOcsdvGc898d69HLZVViIuCv5XPk+MqGDqZTVWKkoXtaVr630211t9x9wV9kfzmFABQAUAFABQAUAFABQAUAFABQAUAFABQAUAFABQAUAFABQAUAFABQAUAFABQAUAFABQAUAFABQAUAFABQAUAFABQAUAFABQAUAFABQAUAFABQAUAFABQAUAFABQAUAFABQAUAFABQAUAFABQAUAFABQAUAFABQAUAFABQAUAFABQAUAFABQAUAFABQAUAFABQAUAFABQAUAFABQAUAFABQAUAFABQAUAFABQAUAFABQAUAZfifQY/FHh+/8ADs+oXdlDqMDW001p5YlEbcOql1ZRuXKk7cgMSCDggAvWlpb2FpDY2kQjgt41iiQEnaijAHPoBQBNQAUAFABQAUAFABQAUAFABQAUAFABQAUAFABQAUAFABQAUAFABQAUAFABQAUAFABQAUAFABQAUAFABQAUAFABQAUAFABQAUAFABQAUAFABQAUAFABQAUAFABQAUAFABQAUAFABQAUAFABQAUAFABQAUAFABQAUAFABQAUAFABQAUAFABQAUAFABQAUAFABQAUAFABQAUAFABQAUAFABQAUAFABQAUAFABQAUAFABQAUAFABQAUAFABQAUAFABQAUAFAHz/wDtdatJa6HoOlRCIfa7iaV5CuZFEYQgKe2Sef8AdFeFnlRxhGK6n6h4Y4ZVMTXru/upK3TW+/8AXU+XnWSRg5LuWGdzCvm2m9T9lTUdNiMgg4OPwOaRadxKQDjgDb3/AJU9tBLUTceMYGPQYouFhwfdhXJPPUnoKdxWtqhCw6IW2n1PWkx27jaQxwXjcxwP1p2FcpXOj6XdPJJPZxyNIQzOy/McADr17UNjTaLMUaQxJDEoVI1CqB2AoAVYYTKZjGPN27Q4HOOuPpQhMWkMCARg96APN9dsRp2py24k3gneDjHB5xTNoO6M+kUPJCxqoHLfMT+YH9fzpi63GUhmjpGl3d9Ks9tEsiwyKXUtgkZFMiUktD0aONUULHGq+yigy2HhDzkgAdTRYVw2r1Lj6YNAXZ9CfsjjRZdX1dpNEnl1WKNfLv8AhooIW/5Z46qzEHnnIGOO/vZHyOUvd97v2R+WeJv1iNCklUSpt6x6trr5pLp0euvT6gr6Q/Gw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kv9rXWBd+OdO0hJMrp+nhmX0eRyT+irXy+eT5q0YdkfuHhnhfZZbUrtfHL8El+rZ4bXiH6QOUgH5hkfqPpTQmuwBehYcdSPanYL9hCcnIAHsKQ0JSAcoGCSMkdj0poTA4fkfeJORijcFoKYyMljgA4P1ot3Dm7CNjaNuTg9SP8+9HQFuNpDCgBVIDAnoDzTQnqgwR1FFh3uJSAzPEGif20kY81YnjyV+Xrxxn27/jTYQfLqjDh8ESsqGa62Eq28DnB7Y9qDTnY4+EbmzW3ljZbmUSZ2EYTHufwoJ5rjPEHh/U7if7dFCkhfapjhH3MDv60bjjJLRmVZX2raHcG3jVkZiC0TL1oKaUlc9DspTPZx3TqEMsYYKGBxkU0rGDd3ZD6koSgDpPA3jnWvh74ih13RpnPlErNbmQrHcJ/ccDqM8104fEzwtRTh/w55GcZPh88wjw2IW+ztrF90fTngT9p7wX4itpl8VbfD93CN2JGMkUo/wBlgM59iPzr6PDZxRqp+191n49nHh7mGBmngv30X20a9VfbzuX9J/aR8B674vsfCmkx3sq30vkLeyII4g+DtABO45OByB1rSGbUKlVUoX16nLieA8zweAnja7iuVX5U7u3Xy0Wu7PV69M+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gr4v8AiL/hKfiRr2rJL5kP2poISOnlx/Iv6Ln8a+Ix9X22InLz/I/pnhfA/wBnZRQoNWfLd+stX+Zx1cZ74UAKFY8gHjnPpTVxXSHkAqMsARnPHOf8imxbMbhBwST7jtS0HqwYrj5Cfce/50MFfqNpDHKpILEHA600JvoG7HCjA/Wi4W7gGBPzjPv3ov3C3YQjBxnNAxKQD1xyT2HccVSJYm4kYCjGckClcdhGJY5NAJWEpDHL8ylfTLUxPR3G0hkbWVrNcLcywI0sQOxyMkfSmhN2JAAoAAAA6AUhhQAUAbWg+Gr3xBOsVtG5djtCqMlj/T3JrhxWMnCpHD0Ic9R9P8zgxmOp4KPNN6FzxH4F1Xw8oe6gkTKlgGwdwHXDLkHHpWaxeIw1WNHHU+Ry2e6/X8zDA5vQxrtB3/rs9Tvf2c/hY/jPXx4ov5JYdO0O5ilQqqkTzqd3lk5yAPlJOD1xxX1OVYL28/ay2i/vZ8vx3xGsqwv1Kkk51U099IvS+3qtz7Dr6w/B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MbxlrK+HvCesa2zhfsVlNMpP94Idv64rKvU9lSlPsjvyrCPHY6jhl9qSXyvr+B+eju0jtI7ZZiST6mvgm76n9UJKKshtIYUAOP3AM9STj8v8AP4U+guohJJyTkmkMSgBynPyE4B5+hprsJ90en+Avhvba3ZveXUqoiNsLGMMzPgEgA8AAEV5mCwlfPJzqe0cKcXZW3b/qx8jnGezwk1Tgrt+fQw/iB4NXw3clIypAVZFZF2hkJI6diCKcY18vxn1GvLnTV4vr/WjPRybNPr8Lv0+ZxVeie8FACgZHGMj8KYhdjjBK5HfB/rRYLoNwGAACB6jFFwsG85HoOg7UXCwYVhxwfT1o3DVDaBjiWUgZwR6f596HpoKyYfKwHIB78cUbhqgAIbK/N9P85osD1Wo4qhUPyoPHHIz+dOwru9huFHXn6GkPUAyjGYwfrmi4Wfc9F+FniOw0a68y9B2NG8TsBkplgd3uOOcc/wBfMp4mOV5k8TXXuTVr72en+R8vxDgamKp8tPe6frpax6Rf6bP8UZLXQfC6CaMT7ri8dSqQjaRyDgng56egrrzCvDiGpSweB960ruVmkl8/62Pk6WIhw6pYnG6O2ker1+7+mewfCn4W6Z8LtEl060uWuru7fzLq5OVEhGdoCZIXAOOOvP4ffYLBxwcOVO7e5+fcScRVuIsSqtRcsYq0V2762V7s7euw+d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G6u7WxtpLy+uYreCFd0ksrhEQepJ4ApSkoq8ti6dKdaap003J7JatnzN+0d8Z9M160XwN4S1Bbq0ZxJqF1A+Uk2n5YlPcAgEnpkAV85m2YRqL2FJ3XV/ofsPAfClbB1P7Sx0eWW0IvdX3k+2mi+Z89fJ0y31x/SvB0P1PUMoOik/U0aBqISuMAH3JNGgajgVb5doAAOCT0609xbaiMB95ehpMa7MbSGKAScDvQB6F4M+Jb+H7ZrWRY3RsFlfIBbGNwI6ZAGc15uHqYzJ6k1hoqdOTvbqn/XqfMZpkKxs+daPy/IxvGvjKbxNdmYlT90DaCFVQchRnnqSSadKGJxWKeNxdk7WSXRf1+Z35XlccBT5V/V+py+0EZX8ia9I9e/cTBxnBx60DFXIVjx9SKEJ7iEk8mgYlICa0tLq/uorKyt5J7idxHFFGpZnY8AADqaqMXJ8sdyKtWFGDqVHaK1beyR6bqn7OnxF0bwsnia4s4ppiUzpsG+W6TcwAyFUjocnB4r0p5ViKdL2jXy6nx2H46ynFY14OMmlr77souy7t39NNTjJvAPji0T994N1tcgg5sJeMf8B+lcbwteO8H9zPoIZ1ltV+7iIf+BR/zMSW1uYJzazW8scwO0xshDZ9MHmsXFp2a1PRjUhOPPFprv0IyCpKsCCDgg9qRad9UJSAcwyisOnT8abEt7DaQwoA9F+FXwj8W+NtZ068TRpo9EaUST3suY4miRxvVWHJY4KjHr2AJruwmXzxclzRvB732PlOI+J8DlGHqU3UTrWsorV3a0bXZb6n2N4V8G+HfBVg2neHNP8As0Ujb5CZGd5GxjLMxJPAr6vC4LD4GHJh4KK8j8DzLNcXm1VVcXPma0WiSS8kjbrqPO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6ppmn61p1xpOq2kdzZ3cbRTQyDKupHI/8Ar1M4RqRcJK6Zth8RVwlWNehLllF3TXRnz38QP2ZfBuh6Lrviiz1+8sbeztzc29uY/MWMIh3IWJ3NubGDxjPevBxWUUacJVVKyWp+pZJ4gZhjMRQwVSkpSk7N3te70dkrKy37+R8z184fsAUAFADl+8Cc4HJxTQnsAcjOAME5xjii4WBduSzLx2AOKAd9kG9s5z9Pb6elF2FkCJuz1wPbNCVwbsGz5tu5Tk4GDmiwX0uDOzdTx0xnii4JJCdwe4ouMcWDgFmO4cZPOaNxbAQpOEznOB70adA1W53Hgv4KfEPxyq3GlaMbazePzEu70mGFx22nBLZ9gRXbh8vxGJ1irLuz5vNuLcqyd8tapzSvbljq169vmz6h+EfwT0H4aWcd7Osd9r0ifv7xhkREjlIgfur2z1PsDgfSYHL4YRXesu/+R+NcTcW4nP6jpx92inpHv5y7vy2X4npVeifIjXUOpQkgMMcHB/MdKBp2dzyQfszeB4tci16y1nxBa3EMomRo7wFlkByGDlSw59zXlf2RRU+dNp+p9z/xEDMpYZ4apTpyi1bWOlu1k7Gj4l/Z5+HHirWrjXtRtb2O6uyGl+z3HlozAAbtuMAnGT71pWyvD1puck7s5cv44zbLcPHDUXFxjtdXfpe/3Hz/APEH4CeMdM8T3Fn4S8LXl7piAeTLCGYEdssx+ZsY3EALnIAwK8LFZZWhUapRuj9QyTjPAYjBxqY6uo1HunZfclsu17u255jqml6ho122m6tYT2d3DxJDNGUdfqDzXmzhKm+Wasz7HD4ili6arUJKUXs07r8CnUG50nhn4deN/GEYuPDnhu8vYCzp5ypti3KuSu9sLnHv1IFdNHCVq+tON0eTmGe5dlb5cXWUXpp110vZan2x8LdG1Xw94A0XRtbs4LW+tYCk0MG3Yh3Ej7vBOCMnuc8mvscHTlSoRhNWaP534ixdDHZpWxGGk5Qk9G732Xfz28i7b+OPC934rufBEGqxtrNrCJ5bbaeFODwcYJAIJAOcH64pYilKq6KfvI555RjaeBjmMofupOyfn6b231N2tzz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nfHvgbR/iH4dl8Oa09xHC7rKkkD7XjdehGcg9SMEEc+uDXPicNDFU/ZzPVyXOMRkeLWLw6Ta0s1o0/x+48b8Zfsl2F4wuvBevtaysRvgvhuiwFA+VkXI5GcEHr2xXk4jJIy1oyt6n3+VeJdWkuTMKXMujjvv1Tdn+HzPEvFPwf+Ing6zudS13w7JFY2rhHuklR4zk4BGDnBJHavGrYDEUE5Tjoup+iZdxRlWazjRw1VOcto2afftb8TjK4z6AcT8oTBGDzn1pvsJLW42kMdncuCPu9PpTFswUc5I4wetCBgXJBBC8+gxRcLDaQx2WYHPOOc09xbDaQwoA9B+DPh7wr4y8UW/hDxFplzJJfTLLFdQXGwxpGjs8ZXBDB+OeCMDntXfl9KliKipVFv19D5fivHY3KsFLH4SaSirOLV7uTSTTvo180z7esbG00yyg06wt0gtraNYoYkGFRFGAB9BX2UYqCUY7I/nOtWqYipKrVd5Sd2+7ZPVGYUAFABQAUAFAHG/ET4V+GPiXHYpr6zI1jN5gkgIV3TBzGzYztPXjoa5MVgqeLt7Toe/kfEeMyBzeFs+ZWs9Un3S7lWx+CvgPSfENhr+jaTFZGyieFrdI1aOcMhQ+ZvBJOD69RznJqY5fQhUU4K1jetxZmeJws8LiKjlzNO7bTVnfS1kdfpOjaToNobDRdNt7G2Mjy+VBGETexyxwPUmuqFONNcsFZHg4nF18ZP2uIm5Ssldu7stEO1HVtL0eFbnVtStbKF3EayXEqxqWIJxliBnAP5U5zjTV5uwqGGrYqXJQg5PeyTb/A+dr+41Nf2rtOvbC7srmK/iieJ4ZMqbRrcg5PdsAkY4OVPQ14EnL+1E4tO/wCVj9VowovgipTqxknBu91rzqX5X0fzPpSvoT8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arpWm65p0+k6vZRXdndIY5YZV3K4/zyD1B5FTOEakXGaumb4bE1sHVjXoScZR1TW54xD+yZ4HXVmvZ9Y1KSz88yJZqVUCLHEZfljz/Fxxx15ryFklBT5m3bsfoE/EvMnQVONOKna3Nrv3ttt076+R5t8av2f7vwfdQ6t4Isb/AFDS7pirwJGZpLV+w45ZTzgkcYwT0rzswyx0Hz0U2n+B9dwnxtDNIOhmMowqR2bdlJfPRNde/RHnOr/Dfx1oI0/+1vC9/bnVDttVMRLO2QNuByG5HBwea8+phK9K3NF67H1mFz7LcZ7T2FaL5Pi128/Nea0H+HPBerX3ifSNG1jQ9RtoLq9hhnL2rowVnAPJHGQf1p0sPOVSMJxaTa6E4/NqFHB1cRQqRcoxk1qnsr9z2fxN+yLdteySeEfE0C2bMWSC+Vt8ee29Qd35D8a9etkbv+6lp5n5/l/idBU0sdRfN3jaz+T2+9nies/DrxvoNxfQ6l4X1KNNOZhPOLZzCAvVg+NpXvkHGK8aphK1JtSi9D9Dwue5djIwlRrRbnayur69Lb38jnK5z1h4K7cDAPQk0ydbibCQT0x/Oiw7jRkEHOce1Az0r9nd2/4W7oRJzgzjJ648lx/WvRyp/wC1R+f5HyPHKX9hV/8At3/0pH25X2J/OoUAFABQAUAFABQAUAFAHEfE/wCLHh74X2MUuqpLcXl4khtbaLGXZRxuOcqpJA3YNceMxtPBxvLd7H0XD3DWK4hquNBpRjbmb6X7d31tofH/AMQfil4s+JdxDL4juIfJtWdreCCIIkQbGR6noOSSa+TxWNq4tp1Oh+85Jw7gcgg44RO8rXbd27fgvkZHhXxTqfhHxHp/ifTikl1p0geNZgWUjBBU+xBI49eKyo1pUKiqR3R3Zll1HNMJUwdXSM1rbfvf7z9BNKvhqml2eprHsF3bxzhc5271DYz+NfdwlzxUu5/LmJo/V606Ld+Vtfc7FqqM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qG+8AcHPNAXsLQAUAR3FvBd28trdQpLDMjRyRuMq6kYII7gik0pKzKhOVKSnB2a1T7M8x8Xfs/fD7UfDN9ZeHvCtlaap9ldbKdXdSsoHy7jk5yeCSD1rzq+WUJ02qcUnbQ+xyzjbNKGMhUxVdyp8y5lpt1tp+R8g+IPDXiPwnd/2f4g0a702Zs7RPEV3gHkq3Rh7jjpXylWjUoPlnGx+74LMMJmcPa4Woprye3qunzMtt5AZskHoT3rLU7VbZDaQzv8A4dW/iHwDr+j/ABL1bwrqzaFZyeZJcrbkIyOpQFWbAPLDHPNd+EVTDVI4icXyrqfMZ7PC51ha2T0K8PbSVkr63TT1S16fI+4LK8t9Qs4L+1ffBcxLNG2MZRgCDj6Gvs4yUkpLqfzlVpSoVJUp7xbT9UT0zMKACgAoAKACgAoAKAPj/wDaePiebxusmvGx+xQo0OnfZXVmEWd37wZ3K/PORj04r5TOPaOt79rdLfqfvHh79TjlrWG5ud6z5k99vdezXpr3PGmGOhBHbmvIsffp3EpDPvb4Q60df+Gnh3UWh8o/YkgK5zzF+7zn32Z/GvuMDU9rh4S8vy0P5l4nwn1LOMRSvf3m/wDwL3v1OwrrPB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OT8e/DLwp8SIbOLxLbTMbGXzIpIZNjYP3kJ7qcDPfjgiuXE4Oli0lUWx7eS8QY3IZTlg2veVmmrryfqv+HNC+8EeENS0hdBvvDenzWCR+UkJgXCLjHykcqcdwQfetJYelOHJKKsctHN8fQr/AFmnWkpt3bu9fXv6PQ4bwn+zf8PfC2rHVmhm1RsSqkF8qSwqGYFTtK8soGM98ngVxUMpoUZc2/qfSZnx5muZUPYJqG2sbp6LXW+zetuh6j5EHki28lPJC7BHtG3b6Y6Yr0rK1j4znlzc99e48KFAVQAAMADtTJbvqxaACgAoAKACgAoAKACgD5e/aa+F9nYahdfEWPX7G2+3vGg094ikk0oUBihXIY4BYkgfXOM/N5vg1GTxHMlfofsvh/xFUrUo5S6Upcl3z3ukr3V77dla/ofPisVzwCD1BrwUz9SauS2dlcaheW9haJ5k91KsMSg43OzbQOfenGDlJRW7Iq1oUKcqtTRRTb9FqffXw38KzeCfBGk+GLm4WeeygxK6jCl2YswHsCxAPfFfc4Si8PRjTfQ/mLPsyjm+Y1cZBWUnovJaL8jpa6Dy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u+PHgnwdrvh1/Ffi28u4F0G3laFYnwkjuV2qwAJOWAUYx9415uZYejUp+1qv4T7Lg3N8wweLWCwMU/atXutUle7WvRa9dj4qr44/oY1fC07W/iXSJ0i8x4r+3ZVzjJEinFbUZWqRfmjizGCng60W7Jxl+TP0Rr70/lQKACgAoAKACgAoAKACgAoAKACgAoAKACgAoAKACgAoAKACgAoAKACgAoAKACgAoAKACgAoAKACgAoAKACgAoAKACgAoAKACgAoAKACgAoAKACgAoAKACgAoAKACgAoAKACgAoAKACgAoAKACgAoAKACgAoAKACgAoAKACgAoAKACgAoAKACgAoAKACgAoAKACgAoAKACgAoAKACgAoAKACgAoAKACgAoAKACgAoAKACgAoAiurmOztZruZZWSCNpGEUTSuQoyQqICzHjhVBJPABNAFXQ9b07xFpkWr6U8zW0zOg863kgkVkco6tHIqujBlYEMAQRQBS8R+M9D8Ky2lvqv9oyT3wkaCGw0u6vpGWPbvYpbxuygb15IA+YUAaGkara63p0Op2cV5HDPkqt3ZzWswwSDuimVZF5HG5RkYI4INAFygCta6hZ3s95bW02+SwmFvcLtI2SGNJAORz8kiHIyOcdQRQBZoAKACgDMXxJorzwW63uZLm+l02IeW/zXMcbyOnTjCRSHJ4+XAOSAQCa21WG71S80uGGYmxWPzpto8oO4LeWDnJcLtYjGAHTnnAALtABQAUAFAFbUrw6dYXF+tnc3Zt42k8i2QNLJgZwikjJ9BnntQBJbXNveW0V5aTJLBOiyxSIcq6MMgg9wQaAJaACgBk00VvE888qRxRqXd3YBVUDJJJ6ACgAhmiuIknglSSKRQ6OjAqykZBBHUEUAPoArC/gOoNpgS485IVnLG2kEW0sVAEu3yy2VOUDbgMEgAgkAj1rVrbQdGv9cvVka3062lu5hGu5ykaFm2jucA4FAC6RfXWpadDe3mj3mlTSZ3Wl20LTRYJA3GF5I+QMja54Izg5AALlABQAUAFABQAUAFABQAUAFABQAUAFAFK61WC11Ox0nyZpZ74SuuxRtjjjALSOSR8u5o04ycyLxgMVALtABQAUAFABQAUAFABQAUAFABQAUAFABQAUAFABQAUAFABQAUAFABQAUAFABQAUAFABQAUAFABQAUAFABQAUAFABQAUAFABQAUAFABQAUAFABQAUAFABQAUAFABQAUAFABQAUAFABQAUAFABQAUAFABQAUAFABQAUAFABQAUAFABQAUAFABQAUAFABQAUAFABQAUAFABQAUAFABQAUAFABQAUAFABQBHPBBcwvb3MMcsTjDI6hlYehB60mk1ZlQnKnJSg7NdUfEvxj8HeO9N8VX13rfhpLey81/ssun2ira+SWJQBo1AzjGd2G45r47H0K8Krc46dLLT8D+ieFs0y3EYKEMNWvOy5lKT5r210bf4adiP4D+D5/F/wAQ7CONokj0x01GZpIncbY3U7fl4BJxjcQPr0pZbQdeurdNSuMs0jleVVG73mnBWaWrT11108j7ir7M/nIKACgAoAKACgAoAKACgAoAKACgAoAKACgAoAKACgAoAKACgAoAKACgAoAKACgAoAKACgAoAKACgAoAKACgAoAKACgAoAKACgAoAKACgAoAKACgAoAKACgAoAKACgAoAKACgAoAKACgAoAKACgAoAKACgAoAKACgAoAKACgAoAKACgAoAKACgAoAKACgAoAKACgAoAKACgAoAKACgAoAKACgAoAKACgAoAKACgAoAKACgAoAr6hqOn6TZT6nqt9b2dnbIZZ7i4lWOOJB1ZmYgKB6mgDivhv448FajoN2+n+MNEulXXb+ImHUInAe41Cf7Opw3WTcNg6tkbc5oAofFLUNL03xf4XuNX+If8AwhkBs9TUah59nFvbda4izdxyR84JwF3fLwcZyAQa9r0V7Z6fd+DvHF3rltJp/l6zqFhdRzhdOEpR7xBBiNLkOswVo1G4JPhXaFEUAwPE2v8AhtdR8VhfiVqy69ZyW7eFtKt9blUzSGwtnhMMCt/pqySkbhIJU+9wu6QsAbuu6rHaTeJbW+1uTTbP/hI7FtdubOcxTWli+n24Em9TvhieWMRtMMFE81gybC6AFFLuPUtN1HTPBfjTVbzw1Lqmj29pqsWqS3Th5bjbdwwXjMzyoE8v5i77XkkUEbNigGP401HVdI8WXvh6PxPp+kPYLaxeHZdb8d3unMwMSHzfJMMiah++3q3mySE7QpCZy4B6V4V02W58WeJtcvdX1Od7fUTZWts17KLWCH7PAxAhDeWWLMx3FSRnAxzkAk8Gm0uV13YkFzcafr96QmVLQykZA/2GMcg9Dtk9DyAeTeEPEvjG8W6vNN8RaTL4oi0i+n1DTP8AhLbnUL17pYW2p/ZMsEaWrJceWNqFAFyp3bgaAOgbW/BKeHrmXwf8UtW1G3l+zHxFcDW5by5sLQt+9uGViWsX5IfYsQjUyMFQxBowCteaxpP9j69H4W+IjzeE4JNOaPUr7xDdfZTcFpjcWo1cF5YUKpbfPvYLJJ5Y5fZQBe0/xlfaZ4YsPE+hvqF7DqEU+g20dzqDahDJqCzOLOSK4J/e27u0kf2hgJJE+zl8MpFAEMuo2ugfEaw8PXPiy81i78y00+O2i8RzxahEht0Ri+mt+7uYjh53uwfMUSNj/U7qAMGK/sfDngRdO0DxGzNF4hntfE327xfeQfYIxJdeWs1wPPksQ8ix5dRHvPVvnzQB0Phu31HxNbaBpkvjZpdJu7rUHRtA8UTah5lsiR4gfUNsczlZS/zDDquF3nkkAueGrC+s59B1qbxR4gvbj/hI9R0QrdalI8L2UBvIY43hBEbuPIjczMplZwSXIO2gDE+GGv65q3i/TTqPiTR4tXcTnXNNfxlc3N4f3bZjGky26R2xSURndHghFPzSByzAGl8R9V0I6p4lsvGHja/0W8t7Nf8AhHLGDUJLQXYaAkvHCrbb+Vpt0ZhdZQAkYEY80+YAc/4t17VLSTTbDUdf0rQ7RdAsn0efUfGdzoEbTGM+ZKnlwPHdsreWGjkZgoCZjAl3SAG/B4gOnfFS2stV8R/2lql1cxW7WFhr0yTWpNuAyvpUgEb2wKvL9pX5/nXjaC1AHReOL/VIR41jsdUurVrfwzaTWzxSEGCVpL0GRB0DfInPfauegoA53xd4eXTdO8b+FzrviC8sp/CR1B/tWsXMkn2lGnzIj7w0YfaoaNCsRC7dgUsCAX7+0k8Oz+LNaj1nxFPD4X09BptqNWnkEbNanfJIZDIJjypzMsoQruCk5yAcd4f1zy9P8W2lt8UtOvNLWz0y7F3b61qFxaWcjXMomtTqcs80ih0VInuI/L8sMsvlI2QQCzFf+FNWtPCGua94g1HT9IsNZvbAagfGNzJZSObd2Qw36yRm5jLhkV5Pn3CSI8DbQB0tz5+leG9S8b3/AIm1UPH4l8qWSS/nFvZ6dFrarIvlhvLCCNJN0hXIjLKWEa4ABW1PxtFrSeJ9T0XxTct4cS702K51Oxkd0t7EqRcywSLwqZBV548hB5j7lMZZQCp4g/4Vjc2XhbVrb4kXlz4csPEU8M2pDxjc+Tbb9OmPlteLOGb94IsF5GZTKyKQrlKANGTx1aRQJ4TbxO7eJIPGAS4sVmc3cNnJqu6MyIPmS3a3khVWbEZEkaAncqkApeIDrmneGb7xRHrl/KbvxBfafeSXWt3Nna2OmJezrt3xLIIBujVTcCPzESQjzI0UOgBjPrJPhGG6uviH4bXR/wC15PsyJ8Q777M6i3QGB9aWMTCQSM8ohbcWViB8sYCAHbeKfEmqy/CKw1/QxfwR3UVm13PqVybS4hs2K+bLNNBHL5OU+/LGp2KzSAoF3qAc54a8Uf2Tp2n+I73xto58L23iMR3FzZ+LZ9bt7SN7CZPLuL2ZEYKbiS3YLISFZ1+YAoAAacOqTeM7owad4m1JNM1Dxg1uk9rcyxebZDSDKUicEERSEFldCAd4kjbO16AMzVtS03TpNVhfxtrMHjqwu3t9D0VtYuCZokIW1VbQuVu4pY9rS3DpIwMk5MiGL92AM8T61pKax4vVviJq0fi6zvgPDmhxavJEWlFtC0Sx2aEfaYpJSQ5dZEAEnKbXIAGeItd1+T4kXWm3PiHRtI1NNTtotHgv/GdzpzSWxMe0R6csBhvFkJkXcWdizMgaNowqACaRr2u33xINreeI9HsNZTXJojY3XjO5juHsVlbbGukNbiF91vhlkViScSeYeRQBt+GLHULKfwV4im8Ua9e3eualc2t4lzqMr27W/wBju5UjEGfKUq0ERDhfMODljkggB4YsdQsp/BXiKbxRr17d65qVza3iXOoyvbtb/Y7uVIxBnylKtBEQ4XzDg5Y5IIBy3g7xJ4g1DUxPd+M9J0zW/sd6+s258VXWoX0LCCQ/LoslukcTRSiNgI8EohG6QOWYA7b4L65Y6jHq2mWGpDUUsvs8j3Vr4ml1+xkdw4Pl3U371JcRgvAflQGJl5kYkA9LoAKACgAoAKACgAoAKACgAoAKACgAoAKACgAoAKACgAoAKACgAoAKACgAoAKACgAoAKACgAoAKACgAoAKACgAoAKACgAoAKACgAoAKACgAoAKACgAoAKACgAoAKACgAoAKACgAoAKACgAoAKACgAoAKACgAoAKACgAoAKACgAoAKACgAoAKACgAoAKACgAoAKACgAoAKACgAoAKACgAoAQgMCrAEHgg0AnbVHJeGfhZ4O8IeI73xPoNlNBeX8RimBmZ05YMxAbJySPWuWjg6NCo6sFqz3cw4jx+aYSGDxMk4wd1ok9rLbpY66uo8IKACgAoAKACgAoAKACgAoAKACgAoAKACgAoAKACgAoAKACgAoAKACgAoAKACgAoAKACgAoAKACgAoAKACgAoAKACgAoAKACgAoAKACgAoAKACgAoAKACgAoAKACgAoAKACgAoAKACgAoAKACgAoAKACgAoAKACgAoAKACgAoAKACgAoAKACgAoAKACgAoAKACgAoAKACgAoAKACgAoAKACgAoAKACgAoAKACgAoAKACgAoAKACgAoAKAKVhpVvp11qV3A8jPqlyt3MGIIVxDHCAuBwNsKnnPJPsAAXaACgAoAKACgAoAKACgDH1Dw3FqmuWOsXup3skGnfvINO/dC2+0AMBO2E8xnCuwALlBw2zeoYAGxQAUAFABQAUAFABQAUAFABQAUAFABQAUAFABQAUAFABQAUAFABQAUAUdO0m20ya/nt3kZtRujdyhyCFfy0TC4AwMRjrnnNAF6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y73xT4Y0ywstV1HxHpdrZalJHFZXM95HHFcvIpaNY3Jw5YAlQCcgZFAGp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T1fSbLXdNn0nUkke1uQFmRJGj3pkEoSpB2nGCOhBIPBNAHLfDbSdFsRq2oeEtMtdN8N388b6bb2aKltMFTa91Ei4VUlONu0bXEYkGfMyQDP+Mt7p1zp+m+DdSGqG21yWR7s6bptzezpbwJu3qlujuMTtajOAMMeeRkATTvGvjHxPp/heLw5Fplne6xp13NqEupWsx+xT20kEcoEAaN2IkeRDGzRkZDEjYUYAq3/AMQPGs+iaVZ6HaWU3iWaa/guYLfTpLxZWs7hreV40ee3jhjZlZw01yuMCNRKzZUAdpfibXdbW38X6Xpcf9qXXhK01D7Cw3h3MpeSBSGHzN8yK2cAlSQQCCAW9c8fa7cw3154LhhuNOtfsMbXw0ye/aJpozM8gtoXWWdRE9sAqYYGcsciMqQDL1H4qavLDpljouoWrzyWRu7vUrPwvqesQMfNkhWMW1sQ9u5aKUussmYmQx4kIZ1AN7QfE/jTxJrWnwx2Njo9mujafquow3lrM90Jbhp1a3QFoymPJ++6ZHQoSx2AFPxT4nm8I6v4o1m1tWuLj7Lo1tBGtvNP+8mnmjDGOFWkcLv3FUG5gpAwTmgCHw98QfFN1LbWeo2n2gS6rbWn25/D1/pCSwyxSsyrBdkuHRohlgzoRIvQ5AANDWfGPidJ9T0/RLbTjdQeIrbRbZ7hHKJHLZQTmVwHBcq0rHaCu5VC8E7qAIdJ8W+LYfGieHvFN7pVrCzfZokbR7q2F64hDebb3bSvA7Owci1/1qoHJZvLJYAqeOviR4g0jxBd6L4ct3B0y2jnlz4Y1PVReSuGYQCS0Gy2wqr87+YT5mfLAT5wBdY8a+Po7bxD4h0y00a10nwwqXU9tewTPd3cYtIbmWAFXVYJFV3AkIkBLKCi7CXAHa/4zbw5feI5tP0S1XUZtXs9KiubfS57qWTNkk3mzRW4M1x5amXCLtyAFLINzgAm8MeO/EmotpdrqVkWNzrsmmPdy6HeaWLiAafLciSO3uj5kZEiCMks6naSCC21AB2p/ETVNGsNQ8QXlvZSadperXWnTwICk7oqjynR2fb8rZ8zIACFnyojIYA0vFXijW/CHg63v9Qit7rWriSG0/0OxubiFJpGwXWCLfNIqDc21cM+3GU3blAOQ/4TX4latb6fbabqVlYTtrkVi19feEb+0iu4XgeT5ba5mSRCrIysQ7BvlIZeVAB2/iPVvEkN5pPhnw/LpseqalFNPLfXlu8lvBFAE3sIFkRpGZ5Y1C+Yu0MzFjs2sAcBd+L/ABBZ+G7/AEHWyLvUdX1u/wBNmmh02/1OCG3SMeYyW1t+/wBrZAEYdRH5v+sbZ84Bd0fVPGXibxP4SvpJbGwS1TUo5kuvD13bNcxxyQL5sMU8qSW++NgBvV9h38yKQaAFh8aavoOk+FZbW20Pw9oF1pFldux0a4ayaSXmWATwv5enqgKbXmVlYygLko9AHr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ZviPw9pPizQr3w3rsM02n6jEYLmKK5kgaSM/eQvEyuFI4IB5BIOQSKAM3TPAGhaS5ktb/xJIS8Un+k+JdSuRmNw68SzsMEgbh0YZVgVJFAGyul2K6pJrQg/wBNlt0tWlLE4iVmYKATheXJJABOFznauACvaeG9FsNSfVrSy8u6kadi4kcjMxiMuFJ2jcYYycDqCerMSAZeo/Dbwjqgi86zvoGikupA9lql1aO32mYzTK7QyKzo0hLbGJUHoAKAJF8K2fhyzguPBuiWv23TNOGmWFrNfzW9t9nDKRGxVZANu35WMbMOQMBmyAUtI+G+kweErfw7qocyi6l1GafTrmayZLuV3eRoZIXWSNB5jxqA3EeEORxQBPP8M/B89nZWa2l/bGwEqw3Nnq13bXZEr75Q9xFKs0m+T533u258McsM0Abdjo2n6dObq2jlM7WsFm0ss8krvFCXMYZnYliDI5LHLEtyTxQBU1Twf4d1qS/l1TTzcHU7WKzuVaaQK8cTs8ZChsK6s7ESKA4O3DfKuACkfh14YfRZdAuDrF1ay3Ed0Hutcvp7iKVCCjxTyTGWIgqCNjr39TkAn0jwJ4V0O2FrpmmtGn24amzPcyyvJd7Ahmd3Ys7lQNxYnccsckkkARfAfhlNeXxGLa8N0kzXEcTajctaRzMCGlS1MnkJIdzEuqBizsxOWJIAa/4F8O+JL6PU79dRt7yOLyDcabqt3p8skQJZUka2kjMiqWYqHJCl3K43NkAu3fhzRr6z1fT7qz32+vBxqCeY484NCsLcg5XMaKvy46Z65NAGBp3gubVovEJ8b6fZA6zqUd5FDY3sr+QsMMMcUizbIpEmDRFwyAFCRtYkbiAXJfh14Zn0aPQ7k6zPBDdfbYZptdvpLuGbaV3R3LTGeP5Sy4VwMMwxhjkAsaP4F8K6CtvHpeleUls80saNPJIvmyqFklIdiGkYAgyHLfPJz+8fcATS+EvD8/hz/hEprAvpaosaQtNIWiCsGQxybt6MjBSjKwKFVKFdowAUz8PvDjaFJ4dmfWZ7WS5W7Elxrt9LdRSqV2tHcvMZosbRwjgctx8zZALWt+D9C8Q2NpY6pFdsLBg9rcQ39xBdQsEKFluI3WUEqWVjvywYg5yaAKQ+G3g1dEGgR6ZPFbLdm/WWK+uEukuiMNOtyriZZWBYO4cM++TcTvbIBpab4Y0nSlsfs4vJn06OaK3mvL+e6mCysGcNJM7O+Sq43E4AAGBxQBl3fwz8G3v2JJrC8ENjbQ2S28Wp3UUE0EX+riniSQJcKASMSq4IJByCQQDqa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p6xDqFxplxBpWoLYXTpiO5Nv55i9WCZAZsZxnIzgkMPlIBynw01u91ZtZtZvEGpavb2NxEkE2r2KWWoKWjDMssCxRFE5BQvEjMCxwy7XYAv+KLjXdQ1vTvCWh6w+ji7tri+u9QgijluIo4niVY4llVowztLyzI4CowChmV1AI5tZ1HwXY2ul6lPqfi/VLyeRbGK1tbeK7miUbmaUlorcbB1k/dKd0agb2AYAhn+J2mw2FnPH4e12e/vL6TS/7Kit4zdRXaRtI0UmXEajaufM3+WVKtv2ENQAg+JttNZWT6d4U1y91O9nurc6RH9ljuoWtn2Tl2lnSEhWKD5ZG3B1K7lyQAKfiNKviXUNFPgvW/sGn6XBqr6oTbpH5UiTMAYXlWdTmBkAKbt4bcqKA7AFzw746tfEVzZW66Hqth/adtcX1k94sQE9tEbceaAkjMof7Sm1XCv8rblXjcAQDxnp13Nb6lDcapDBDa6tO9qsUPlzrZzJDIXJy4YMcptZQQzb+wABDF8ShdWFnd2HgnxHdT6mZJbCzRLVJrq1RUJugXnVI4/3qACV0kycbKALOreKnuvBB8SaI01rI7xJtniAlhfz1jljdTkB1O9COcEHB70AGpfEG007VJbIeH9YurGznjtb7VYEh+yWcr7cK+6RZXA3oWaON1XcdzAq4UAt6tqV5B4nstMju5IbWfSNRuZBGiFhJFJaqjgsDyolkwOhzyDgUAZX/CfLZ6dpkWnaB4k8S3Eul2+oztbQ2wmjgdTslmDPFGXco/yQhjlWwgGKAIdU+Lmi6ebmWz0HXNVs7C0i1G9vrK3j8i3tJIxIJi0kiFxsySkYaTCn5OmQCf4q61f6JoNjNYavqemfadUtraa40yxW8ulicncI4jFLuJwOkbHrQBR0jxkujW1jZLP418WXusPcSWiahpUFhdBYTEJFKSRWiooEm8M45wwDElFIBdtviroE3jtfh9cWd3Z6jM0q2zXE1qDcGNXZisAmNyqERyESPCsbBchjuTcAJofxU0rW59PZtA1vTtO1WF5LLVL+GKK2ndIjK8X+sMisEWU7nRY2ETlHYbSwBJZfEuzurGbV7jwv4hs9N8kT2N5NaoV1FWdUjEKRu0qs5kj2JKkbtv4HDbQDV8N+KDr813ZXnh/VNEv7IRvLZ6h5Bk8qTd5citBJJGVYpIOH3AocgcZAOG1/X9Sn+IOq6DJ438aaTBbpZraw6H4dS9gzIpLNLMbGcIc4+86gDnGOaAO1vPGWmadp3iG/niu3j8MOYrzCJukItop8pyAfkmUc7eQe2CQClf8AxH0zTtS1iym0XV3t9BKpfX0UMbQLK8UckcKAP5ssriVFVI0Y7ioIG5CwBGfiXaWdnqc/iHwvruiXOl2L6k1ndRwSzXFsvDPCbeWWNyDgFN+8ErlQGUkAfZ/EjT2a7Gu+H9b8Pi2sn1KI6jboTdWqEB3iWF5G3KWjBiYLLmRBsycUAXvDvi1tcvZ9Mv8Awzq+hXsMSXC2+o/Zy00LErvRoJZEOCMFSwYZXIAYEgEup6jeW/ijQ9Ohm2295HdtMm0HcUVCvOMjGT0oAx18Qz+FrG7ufFer399daB4etLvVEt7eHyJpD5weaIBVkLs0L5XITGzaoJNACJ8ULBLfUpNU8M67pc1hbwXUVteRQLLeRzyNFD5e2UqhaRdm2UxshZS4Qc0AM1T4j6rpw0NE+GniSa51e+msZLQy2Uctq6QPMMs1wIpNyIWBjkZQA4ZldfLIBFqHj280O6tLWw8O+IfEx1TW7vTv3cljCbRoonk8tN7xBkxE5XcS2Ffc2disAbv/AAmel/2WmreRdeTJq7aMF2ru88XjWhb72NnmKTnOdvOM8UAYNj4/vNetr5rrw34g8Ow2Oswaat2JLGYXDm8SDYAHkKqSwD5QEITsbdggAvTfEmxh1KWE+HdabSbe9/s6fXBFD9hiuNwQqQZPOKiQiNpFiMatu3MAjlQCOT4n6emrvpy+G9ee1t9Sj0i51MQRC1guZJFjjU7pBI4Z3Qbo0cLvG4rg4ANPxL4wh8OXtjpceh6rq1/qUc0lrbafFGzP5RjDgvI6Rx8SA7nZV+UjO4orAGXqvxT0fSvCNt4wk0fU3tpWeOeJ2trVrJ0cxypcS3E0cEbJKPLx5vzN9zeOaAIrH4ox6xqvhu10Dwnqmp6d4k019Sj1GCe0EVuiyRI4dWmDNs85SxQN1XYJMtsAJIPHSWWlaTDp2m+IfFOoahHJOkMUdml0IFYgyyszw26KCVQDcGbsG2uQASTfE3Tmh0r+yPDuu6td6xFdSQWVrbIk0bW0iRzxymZ0SFkZyDvYLlCoJYorAEWsfFfRNI8JWPjFtK1GWzvF3OrvbWn2TDBGE8t1NFAjCQiPZ5hZmJ2hgrMAB1n4/wBOvJ08QpqLf8I9N4dh1qMiHe212YhgFBdmK4GwZJPABNAGp4d8Wtrl7Ppl/wCGdX0K9hiS4W31H7OWmhYld6NBLIhwRgqWDDK5ADAkAozfEWCPUXtovC2uzWC3b6euqpHALV7tWKeSN0olBMo8oOYxHvIG/BzQBa8BeL7vxtoMWu3PhXUdDWYAxR3k1vJ5q/3kMMj8dvmCnPbHNAGNZ6tr8vgW38Xar4huYbSXw1a3MrWUEBuVuim+WZBIhj5BUBSCvXgUAW9b+J2n6JqGo2beHNevINFkQare21vH9nsYmjjk85meRS6hZCWWIO6hGJQAoWAMCbxY+l+NfE/iDXdC8VG10WSz0yzaC9RrSTzjCqolpHcfvJnkuNwZ4t20BQQwCEA0/Efxi0fwhLpsfinw/qukrqGwO93cWMa27M2NvNxmdgMMy2wmIBHGSBQBrReOvtesX2lad4U1u8isZJbY30It/s8lzHH5hgG6YSI38IeREj3YG/5lyAZGmfFiS88MaHr914A8QwXPiFo00/T43tJZbgtb+fuRhPsCbQ3MhjPyksq0AbyeNdMbS5NVe0vESLVo9GeNlTeJ3uUtweGI2h5ASc5wCQCeCAV4/Hi3WqT2Wl+E9e1Czt55bN9Tt44Psv2mPIeIb5VkOHUxlwnlh8hnG1ioBU8IfEo+JrTR59Q8I6tosmtvIlotzLbSq4SNpC26KViFwpHzAHPbHNAE+ofEfTrO2t5bTQ9X1G4vNUutItrS1ji82W4gMgfBeRUC4hchmYDAycUALF8Q7aXVEtD4a1uPT3vP7OOrvHD9kW7DGMxECXzf9aPK3+X5ZfgMcg0AdZ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FPV7XULzTprfStUOnXjANDc+SsyowIIDI33kONrAFWKk7WRsMADB0Xw14qsb281vVfE+m3urX7WkErxaS0FsllAzt5SR+eziRvNmPmNIwBZfkIXaQC34m8OahqlzZa1oGsppes6cssUE89t9pt3hlKGWKWEOhZT5cbAq6MGRTkruRgDNuPCXjCaKy1UeNbX/AISOzkm23LaTmxMEoUPb/ZhKJNmY43BM5cOmdxQmOgCbSfA9xZXNnqmoa39s1FdRm1S+mW28tLiWS2NuFRNx8tETy1UEudsY3MxJYgGVr/wxutW0ubS4r/QbmGfU7rUpINa0H7fb7pn3KVQTRsskeSFkDjh2+XOCoBZj+H+sWsqx23isT2s/h+DQtQa/tHuLu58hJxHOJ/NUK5a4Zn3I+7HBUnNAF3WfCmuyNot/4Y8QWen6lpFtJZGS9043cE9vII96mNZYmVt8MTBhJxtIIbOQAVdP+HDWGnxWD6/NdNHY6vZmea3USSG+uEm8xtm1dy7MEKoDE5AQcUAVfG3wosfF0WizNHoFzeaLA9qg1zQ01O0kjcJuPkl0ZXzGpDLIMDcCGyMAGtL4Nb/hBF8H2Emk6ZLHCixPY6Z5NnFKrhwy2wkyqFhkoJM8n5s80Ac/f/BrS5/Gknim303wdcRXd5Fe3Q1bwvHe3qyDaH8i7EqGMEKCu9JCjliCV2xqAdfqmg3F/rlhrEF/HCtraXllNE8Bcyxz+UcqwYbGVoUOSGBBYYBIYAHD698ELHVJtMvYo/Cl9d2WlW+lTHxD4ZTVI3SEHY8Q82N4mO59w3spG3gEZIB0t74CiutD8S6JBew2sfiDTv7PQQ2u2O0X7N5AKoG5UdQuRgDGe9AGtr+hf25/Zv8ApXkf2fqEN/8Ac3b/AC8/J1GM568/SgCWfSPO8Q2WvfaMfY7K6tPK2Z3+c8Dbt2eMeRjGOd3UY5AOO8P/AAx1jRdX06aTxPYSaXpep3Wqx20Gj+Tc3c08M0Rkurgyt50oExJkVE3EHcDkbQDYHgOCTRPC2hXV950PhxVST90V+1qLGa0I4bMeRNuyCcbcd8gAyLn4b+I9Z8OXXg3xR4v0/VdFMCQ2avoa/aA0UqSQPcs8rw3GPLAZRDGr5PC9AAO8NfCLw3YaXe6T4k8JeAb23u5opjBpvhSOxgYoGCmSN5ZhIw3ttbjG5vWgC3c+EfGVjr9/qvg7xNoGnWt/Fbxta3ugy3RjMKFBsaO6hAXHbbxjrQBW8R/DzxFrT65Z2PjG3sNL8SRK2oQjShLP9pECw74pTKFSNlihDIyO2Ffa6FgyAG1f+DU1C01+1bVJoH1q9iv4Z4UAks5oooEidd2Vcq9usg3DB6EEZyAc14n8HeK7vw9r+qa/r0Oq6u+jXOnWCaTpbWscCSbWcrG8k7PKzJHyWK4jQBB8xYAvXXw51LxRFfD4heIbPU2udOm0uBNO0sWkNvFK6PI/lzST+ZIWiiPzkx4jA2EF9wBR8PeAda8A6dfXHhzRfAx1W7ktIYn0bwuulqIvNAlaf/SmMihCWG0gqQSFkJCUAdlqWiz3uu6PrMN6kS6aZxLE0JczJJHjCsGGwhghyQwIDDAJDAApa74Q/tptdb+0fJ/trS4NN/1O7yvLadt/3huz5/TjG3rzwAR6/wCELnVr/UdStNUtoJb7S49N8q5sRcwFVlZ2EqFh5kbhyjJlTtJwwJBABg6Z8LtZ0TRbO20bxFpNnf2GsPq1qsejSDTLbdavbNBDZi5DRRlZHkws2PNd2xhttAGpqXgjVWign0LX7S01C01ufWYJbvT2uIQZYpYmjaNZY2bCztghxyAcY4oAqy/D3XpL02y+L4I9Bj1pNcgsl0sfaBN9pFxJFJOZNrxGQykBY0cFky7BWVwC0ngfVUn1G2/t+1/sm71a31iC3+wN9ohmS5inkVpvN2urNGwAEalQ45bbyAV7n4f65cTXOkf8JZCPC19fvf3Gntp2bsl5fOkhW683aInlLEgws4V3VXX5SgBpz+DPP0yfTv7S2+frkGtb/Jzjy7uK48vG7v5W3d2znHGCAas+ked4hste+0Y+x2V1aeVszv8AOeBt27PGPIxjHO7qMcgHJXnw21WO50zU9D13So7/AEu81e6hfU9Ha8iT7dcmYsiLPEySoCYxIH5V5Bt+bgAn0r4f6toJ8NPpXieCR9DhurO6kvdP81ry2uJopZMeXJGIpf3KgPhlGSdnQAAX/hBNd0uDS5/Cnii1stRsLd7KaS901rq2uoGYuA0SzRsrq3KsJMYZwytlSoBoeHvBY0GfTLltWku5bK31BLh5IlU3M95cRXEsvy4CDzEfCAEYcDPy8gGHJ8MdXtJtGv8AQfEemRX2jrfpHNqOjG7WMXUvmM8KiaMxSgEoW3MGUkFe1AD4vhNbPoUPhnUtZN3p48PLoVxutE82VkYMk43Foxj5sxtG6sSuflBVgC18O/h3H4Ie8mfTvBkMtykaLJ4f8MjSWIXO4SnzpfMySpAG0DB654AMvSvgzpujeMW8R2mn+Dprdr+XUQ914XjfVY5JGLnZfLKvR2JVmiZgvBJPzUAdT4M8Par4X059GvNXtb2xt5GGnCKyaGWGDcSqSsZXErAEDeqxg4+7zQBBB4OuB8O4/Al1q0ckkemrpv2yO2KAqqbFbyy55wBkbuTnp0AA7VfBv9p6N4u0j+0fL/4SpZV8zyd32bfZx23TcN+PL3dV647ZoAdeeEPtcupS/wBo7f7Q1TT9Sx5Odn2VoG2fe53eR14xu6HHIBgeKfhhq+u6lr1xpviXT7C28R2yW948uj/aL5EWMIIorgyqFgJUMYzG3zPKVZWcFQC1J8O76bx7D4xk1fS40glL+ZbaT5Gp3EWxgLa4vElCzW4ZgRGYh/q4iSWTeQCfw54H1bR7bQrDUNftLu28NyFLAQ6e0Lm2Fu0CRysZXDuAwJcBQcfcGc0AVLv4ea/cajNFD4wgh0GXWrfXPsI0sG4M0c8UzRNP5m0xM8ZbiMOCRl2UFWANHTPDHirRdXmGm+LLI6BcX01+9lcaWZLqNpXMkkcdysyqEMjMw3ROwDEBvu7QDKg+HviuwsdPtdM8X6VFJoV7JNpLzaK8ipbPHLGYbgC5UysFkBDoYuUBKkEigDS8P+BLnR4dK+2+IG1C4sNSvdTmna1WM3D3Im3DapwgBmJGM8Lj3oAxNK+DOm6N4xbxHaaf4Omt2v5dRD3XheN9VjkkYudl8sq9HYlWaJmC8Ek/NQB3CweIRYiNtU043n2ncZRYOIvI83Ozy/Ozv8v5d+/G75tmPkoAsJHqI1CWWS6tmsTEgihFuwlWUE7maTeQykbQFCAggncc4ABZ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 descr="Liste des établissements partenaires du GIS réseau Urfist" title="Liste des partenaires du GIS réseau Urfist"/>
          <p:cNvSpPr/>
          <p:nvPr/>
        </p:nvSpPr>
        <p:spPr>
          <a:xfrm>
            <a:off x="4138247" y="77016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Partenaires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MESR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Association du réseau des Urfist (ARU)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Centre National de la Recherche Scientifique (CNRS)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La Communauté d’universités et établissements Université fédérale Toulouse Midi-Pyrénées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Conservatoire National des Arts et Métiers (CNAM)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dirty="0" err="1"/>
              <a:t>Ecole</a:t>
            </a:r>
            <a:r>
              <a:rPr lang="fr-FR" dirty="0"/>
              <a:t> Nationale des Chartes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</a:t>
            </a:r>
            <a:r>
              <a:rPr lang="fr-FR" dirty="0" err="1"/>
              <a:t>Ecole</a:t>
            </a:r>
            <a:r>
              <a:rPr lang="fr-FR" dirty="0"/>
              <a:t> Nationale Supérieure des Sciences de l’Information et des Bibliothèques (Enssib)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de Bordeaux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Claude Bernard Lyon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Côte d’Azur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de Lille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Paris Nanterre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Rennes 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L’Université de Strasbourg </a:t>
            </a:r>
          </a:p>
        </p:txBody>
      </p:sp>
      <p:pic>
        <p:nvPicPr>
          <p:cNvPr id="5" name="Image 4" descr="Logo GIS réseau Urfist" title="Logo GIS réseau Urfist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6" y="1609852"/>
            <a:ext cx="2202247" cy="1117582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Partenaires du GIS </a:t>
            </a:r>
          </a:p>
        </p:txBody>
      </p:sp>
    </p:spTree>
    <p:extLst>
      <p:ext uri="{BB962C8B-B14F-4D97-AF65-F5344CB8AC3E}">
        <p14:creationId xmlns:p14="http://schemas.microsoft.com/office/powerpoint/2010/main" val="180369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MCAgICAgMCAgIDAwMDBAYEBAQEBAgGBgUGCQgKCgkICQkKDA8MCgsOCwkJDRENDg8QEBEQCgwSExIQEw8QEBD/2wBDAQMDAwQDBAgEBAgQCwkLEBAQEBAQEBAQEBAQEBAQEBAQEBAQEBAQEBAQEBAQEBAQEBAQEBAQEBAQEBAQEBAQEBD/wAARCAP7B4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varoWt6EbRdb0a+0839rFfWourd4vtFtIMxzR7gN8bAEq4yD2NAFG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3L4ceDfh/4X/Z+1/8AaB8b+EofGN8fE9t4P0HQ726ubfTo5jbm6uLq6NrLDcSYiUJGiSxgO5Zt4G2gDb+H37P9n+0Zb+Jvij4P8A+KvC3hXQRpumzaJ4K0O78X3s+qzRkv9lt5Jo3itdsMsrNcXLeXujjDys6gAGNJ+ynr1r+1dB+y1qHii1s7y41GC3TVLi0eNvs01st1E32ZiGFw0LoBblh++YRFx9+gDb0b4FeBrTUfidoEV1qV9J4R8ATeJL1PF/hG80jWdFvI9RgtWthZw6iIlm8u4jnV5HnjKuqmMNu2AHo/xA/Yt+HPiD4o6N8P/g7rPi4vpfwy0/xp4jit/Cr313dRG1t8zWVul9I893cz3CZtcxQxbziZlUmgDwz4z/s4a18IPGnhHw/fT63Fpvjazt77TZNe0F9H1S3Rp2t5Y7vT5JHMEiTRyYAkdJIzG6vh8KAb3iv9lfT/AAbqnxst9W+IdxJY/BfXNM0m5nttEVpdSiur1rZ5kja4URsiqXEZchzhS6feoA9P+Lv7N/wW8P8Axt+MHgn4biSS28E/DifxDJY63pdz5VlcJa6e6SWc8Op+ZLK5uJJC1wpijLMnkzDaygGD8QfgV4B0L4f+JvFHh/wxpER0b4ReA/FMovG1CeY6jqptIbmeB0u444mZ7kyFZY5o8LtSNM7gAVfEn7Dh034veGvgPonj/WZ/GOu3cEYbU/CMtnpd3ZNay3E9/pl1HPM1/bxeSyZMULOzJsU/OEAON+P/AOy3q3wW8H6F4+t/+E1/sbWNUvNGePxf4Ofw1fw3MCRyI620k8xlgljkJSVW4MUiuqEDcAevfAf9nH4aeCfHc3hn4meJYNd8c3Hwv1jxPP4Xl8OQ3em6cZ9KmuLVHvHnLC9SFoLjaLbYu8bZSwGQDkrP9grxpe/Dex8VQz+LZNZ1TwX/AMJxaGLwZO3hoWnktdC1l1syhYrtrVDIEMBi8xo4jKGbIAOI+OH7O2gfBXw1pd1e+PdYvtd1Oz03UbRJPC0kGiaxa3Vqk8sulaos8i3iwGWFHLxQjLNgkrtIBXPwJ8D+Gfh34Y8V/FT4tTeGdb8daXfaz4e0q10E6jEtpCXjt5b+ZZ0ktluZ4pY4/KguCAhZgvSgDqfE37IWl6APFXgy2+Kv2z4m+BvC3/CW+IPD39hmPT4bZIknuLeDUfPJmuIYJEdlNukZO9VkYryAQ337I9nZPq3gL/hZMknxX0Hwe3jLUvDCaJmwigW3W8exTUBOWlvVs3WUott5W4NGJiwyQDq/2h/2etD0r4f+GvjRftaeDvDP/CuPB9npaafpCSS+I/EtxpMNxMmxGjVF2b5p7tySCyALK7kAAt+Jv2Ib/V/iT8RTpen63F4Z8GHQ7NbT4f8Ag2/129ub2+sIrkJDZT3zyJEqea8s015tDFFQfvEjQAy/EP7DMPgCy8Zav8R/iFr1lpnhTxJb6DLd6N4Ml1IWUE9lBeQ3+qxm4ik0+Ax3cCkBZ3EglQKxQbwD5f0S80/T9asL/V9ITVbG2uoprqweZ4Vu4lcF4TIhDoHUFdykMM5HNAH1frH7NPgbRfiJ8c5tL8Px+IfC2n6bpyfDq2S+mjMt54jmgbQ3jl8wCZYraSZi0khV2g+YMCcAHA+PP2YdA8O6J8Qx4N+Kb+J/EnwjktYvGWn/ANhNaWil5xa3D6fc+c73cdvdMsbtLBb5U+YoZc4AHfEX9lH/AIQHUfjlYf8ACe/b/wDhTH9k/P8A2X5X9rfbbqGDp5zeRs87d/y03bccZyACh+0j+zpof7PV0nh258a6/qPiJXtWMN74UbT9O1G2lhd2vNMvftEovLdJFEZdo4SxdSqthwgB1Hhv9kXwXr0nww8Ky/Gu6tfG/wAXPDv9teH9K/4RjfYwTNJcxQQXl6bpTGsstsY1kihlIJJeNAFLgFHwf+yPZ61L4F8GeKviTJ4e+I/xPsZdS8MeHzon2i0WAmRLT+0L3z0Nq9zLBKiJHDOUHltJs3kKAV/AP7JU/jXWPgjo1z43fS5vjE+rpIH0ku2jtY3c1uQVMymYsYN2P3e3djnGSAReHf2VYfEV14F1W38fyJ4O8U+CdU8Zarr40ct/Yo0xbgahbG3E26Zo5YI41bKeZ9oiKjmgDqtR/YI8a6V8OdQ8TX83i6HXNL8G/wDCbXW/wXcL4bS2ES3LWg1oyhXvBatvKLAY/MDQ+buUkAHC+PPgd8M/DXwG0X41aB8UPE13P4j1eXS9H0XWfCdtp0l8kCj7VdxyRajcH7PE5EW4oC0h2gABioBwXh7wLpmqW+nNqmvXVncarb3V3axW9gJ1MUHmbtzNKm1iYpAAARwCSM8efXxk6blyRTUWk7u2rt5PTVH12VcN4bGU6LxVeUJ1o1JxUaamuWnzXu3OFpNwkkrNbNtX01YvhzeR+E5mgs72S5vbIast2+kFrZbZEMqxC5LYikZAWOFIJ2JvHzZxePi66u1ZPltza32vy9VfTfu7bHqw4TrQyqThCTnOHted0W4KCTmo+1vaEnH3naLTfLDnXvXz4PhvHd6jpukWesT3N5eafDqs6Q2BcQWzwCVgMPuklBO1UVcNuUl1yQusse4wlUlGyTcVd7tO3ayXd3010fXgpcJRr4ijhKNZyqTpxqySpt8sHDna0lzSqJ6Rio2leLc43ajNJ8LXhvI1u9QvdOs5NPudQ36hprQXCCA/OrQ727YKkMQcjoc4lZinF8qTd0tHda7a2+/Q1nwXKnWiqtSVOm6c6l6lNwmlTfvJw5n01i1Jp3WzvbG8M6To2pavqlufOu7S30rULm3eZPJcvHbu8bFVcgEMAcbiOOc10YirUp04vZuUU+u7SfT9DyMnwODxeLr09ZwjSrSi2uV3jTlKLaUnazSduZrvc1k+FepvoaakRqX2iXTTqiFdMc2Ii2GTY11uwJDGCQNhXJVd2ScYPMoKryaWvy/F719vh7X8/Ox6seCsTLBLE+/zOn7Vfun7LltzWdW9lJwV0uVq7Uea7dsvxN4RtfDdjaySaldSXdzFDOgawKW08ckYctBPvPmbdyqcqvJPpW2HxUsRJpJWV1vqrO2qtpf1Z5mcZFSyihCUqknOSjJXhaElKKk3Tqcz5+W6TvGOt7bDP+Ea0qz0az1HXNeks7rU4Jbmyt4rTzlMallVpX3goHdGUbVfpk4p/WJzqOFON1FpN3t56aa2XmjP+x8Lh8HTxGNruE6sZShFQ5lZNpOb5k480k0rRntd2Ll74CgtVvNOTWzJrmm2X2+7s/s2IVQKHdFm3ktIqEEjYF4YBiQM5wxrlabj7knZO+vlpbZvzvtodmI4ZhRVTDqtfE0oc84cvupJKUkp82soxd2uRLSSUm0rl74CgtVvNOTWzJrmm2X2+7s/s2IVQKHdFm3ktIqEEjYF4YBiQMkMa5Wm4+5J2Tvr5aW2b877aBiOGYUVUw6rXxNKHPOHL7qSSlJKfNrKMXdrkS0klJtK97xb4StrfTrfxFMU06y/sjTY7dYrcE3l49rG7jAIAGCWeQ55I4YtxnhcS5TdJavmlfXZKTX/AAEjtz3I6dLDwzCdqdP2VBRtH+JUlSjJrdW6ynN31a0bZYufhlNd6tqssFteLY2BtYhHo2mS3cjSywrJxG8pKqBkszSdSoA5wsxzBQhFNq7v8UklZO26X3JL18963B06+KryhGXs6fs1ajTlUblKClpGVRtJK7lKVTdpRVnaNK4+Gq6XFqk+t6rdQxabfCyaS109p1jyqsss/wA6mFDvUDhmzuGMjBuOYe0cVTim5K+rt8lo7vTyW2pyVeEFgo1542rKMaU+RuNNzSuk1Kp70XCL5lbSUr8y5bqz5zw5pFrrV8bO5ubxGK/uorKxN3cTvkfKkYZQeMk5YcA4yeK669WVKPMkvm7Jer1/I+eynA0swr+xqSknbRQg6k5PtGN4ra7d5LRaXehsa34An0Q6+J7586KLORFe2MbTJcYK7lJzGwDDK84ORnjNYUcaq3s7L4r9drfn5HrZjwvPLvrfPP8AgezavFpyVSzV03eLSautbO6vpc09M8EeHbX+3Y9f1G7c2ehWmpQvBaBjGZvIYnBlXcV83ZgnBBLcEAHGpi60uR0ktZNavtfye9r/AIHpYPhzL6P1qOOqSfJQp1E4wvbn9m729pG7jzctm7NNy0aSefD4Dt5VtdPGtsNcv7H+0bWy+zZiaMoZER5t+VkaMFgNhXlQWGSRq8a1efL7idm769r2tsn538jz6fDNOahh/bf7TUh7SMOX3WmuZJz5tJygrpcjjqk5K7al0vwZpS3fhVLvVhPc+I5Ldo7NrRjEkb3BhJldZUbHykgJycEErwSqmLny1XGNlC+t9dFfRWf4/ia4Ph/Cxq4CNWrzTxLhaHI3FKVRwfM1OD6Nrl1dmm46N17zwdZ2ugf8JFd6hcQLcy3CW6wWDSWqPGzBYpJjJujdtp2rtbgqScEkVDFSlV9jFJ2te7s9eqVtUuuqMMRkFGjgP7Qq1HFSc1HlpuUE4tpQlPnvGUrPlXLLSzcrNtbWr/DfUNK8LT27WV3HdWKpqF5czaUUt5A21fLiu2POwSZKhQGIc7m2oK56WPhUrp3Vnolza+rj523vppors9nH8I4jBZXOm4SU6dqk5Ok1B3suWFZvXlUruKilJ8z5pcsDnfGfhO18JXX9nHUbyW8RysiT2BgSROQJYH3t5sZIYBiFzwQOuOrCYmWKjz2VvJ3+TVlZ+Wp89xBkdLI6v1f2knUT1UqfImuk6cuaXPBtO0mo30aW9vaNN/ZGsNStPDXhKP4n5+KfjLwkvjLRPDCaNusJrV4WuYbWXUTODFdS2sbyIn2cxbtiPKm7cOw+dKegfso/258RPhf4B/4T3yP+FkeBJvG32v8Asvd9g8uC/l+zbPOHm5+wY8zcn+tzt+XDAHlPgTRPD2sx68+vzXSCw0qS6hMEIkKkOil8eYmSNwwp4OTkjAzxY2tVpOmqSWsrav18n959Rwzl2X5hHFvHuS9nSclyxvazir/HC7V1aL0d3dqyvNa+ArW5Nhp51x01jV7c3dhaG1BjaM5MYll3/u3cKcKFYDK5YZOJljZR5p8vuRdm79etlbVL1XWyNqHDFKt7LDuvbEVo89OHLo4u/KpS5vdlNJ2SjJK8byV3aDTvA/2++8O2f9qeX/b9nLd7vIz5Ox5l243fNnyc54+97c1UxnJGpLl+Bpb73S/zMMJw39ar4Oj7W31iEp35fh5XNW31vyb6b7aav1rQ/Ddl4E0DWba4vP7T1BrnzAbceXJsdFILeadoXJwQvzZ524pUa1aeJqU2lyq3Xv8ALr66eZeY5bl2HyPCYynKXtqnPf3dHyuKs3z6cvRqPvX15Q8KeBk8WWchsb2/a9RJXZYdMeW2g2qzIs8+4eWX2MBhWHK5PUKYnGfVpLmStp1s36Lrb1X+ZknDazyjL2M5uolJ2VNyhGybSqVLrlcrO1oyW13e6jVl8NaXp+j2t5rWuyWt9qNrJe2lrFZ+ahjG4R+bJvBQuyMAArYG0sQDxaxE51HGnG8U7N3tr1sra29V5HLPJ8LhcJTrYyu4VKkXOEVDmXKrqPNLmXK5tNJKMrKzk0npen8AW41qLwha66ZfEJnit5rZrQi3R2++BMGZmKZ+b92OjbScAHNY1+zdeUf3dm7318tLdemvqd1ThemsZHKaVe+L5oxceT3E3ulNSbbh9r3Fs+VtpX0W+Es7XtjEt5qdnbXk89sZdV0h7R1aOFpQwj3sWRgpGQcjByvTOKzNcsnZNpJ+7K+7tvZWf9XPQlwNN1qUVOcITlON6tJ02nGDmmo80m4tJq6d1Z3jteHw54K8O6lrHh66j1a7vtH1DVV065WSzEEqy/KwQqsp+Rw2N4bI+Y7cgA1XxdWnTqJxSmo3Wt1b7t12t8zHKeHcvxeLwdWNWVTD1KqpyvDlkpaO1lUfuyTtzKV1q+W6SZp/w4t9Z+2anps2uz6XFfGxiNnopuZw4UM5eNZcIi7lAO8s2eF64KmPdK0J8qla+srLys7at+ll3DC8JU8w9picM6sqKnyLkoucrpJycoqdoxjdJPnblfSO9s7UvBEWhaReX+uax5Vza6ndaSttb2/m+ZPCiNu3FlAjO8gn7w+XCtk7dqeMdaoo046OKldu2jv5PXT031XXz8Xw5DLcJUr42tacKlSlyxjzXlBRd7uUUoPms38S0tGV3y8rXafLn0j+yz8MvCXjL4XfF7xfrHgHwh4o1zwpHoJ0aLxZ4ll0TTYvtN1LHOZJ1vrNMlFG0PMPmAABJwQDItvgx4X8W2HxJ+Jvi3WNE+H2heAdU0PTr3SPBkbeJIZPt8N0qtYTSag6TsJbRGcSXmzbLMyyBoo4JADL179my+0P9qG1/Zrk8baXnUNZ0/T7PX7iNoLdra+SKW2uHjJJRzDPEWi3HDkoHbG4gGh4l+AHw58OfFaz+GV18S/Glrefv7fUNM1H4dXFv4gjvgVFpaW2nJcyJcPdeZE0Ja5iG1iW2nYJADe+In7GN/4FHiyAeLNUOp6L4G034g6Xo2reG30zUbvS5rkW96t1C8zCzuLV8sYw03mIpZWGCAAR65+yRofgPRtU8VfE34pXejaN4d0vw/8A2yln4fW61GPXtWt/tUek29vJdQxzmG1/fSzGaMLhlCMwIoAb4l/Zpj8A/DX4ra/d3+ia7baJaeEtZ8Na2bS8Se90rV5JGguIVFzGluzxqoliuIJyrKVQpjzHAOJ/aV+DXhb4A/EzVfhRpPxAvPFeseHr2e01a4OirY2aEbGh8hzcSPKxRyJQ0cYjkUqjTLiQgHo/xH/Y78IeEdW+JHgfwr8abvxD41+GWi/8JFqWmzeFzY2VzYKYmm8i7N1IxmiinjdkaFVPzBHfGSAP/aN/Zp8JeGfEHxl8Q+Brn+w9E+Gj+EILfRtktz9pbVrEPI3nyyl02yI7YIfPmYG0KKAB/wBiq20/xR8TdK1Lx14i1DTvhnpeg6ldnw34RGp6ndJqdolyZFsmu4lSC3VnEsxm4AQ7fmO0A8c+HXh/w3cfH3wx4VivrfxHoEvjCy09blrZ4otSszepGJDFIAyLJHzsYZAbB5oA/UP4pfFP9mP4H+BPD/iv9p/wfqPxc17xbrWvSaHpT2UE1ho9jbX0kCQw20jLbQrGgjj3BWkZgc4VQFAPD/8Ago3+0b+zn8Vfgf8ACnw58MPhlHBqMmnQahpeox2wt4dBsAux9MjaMeXKysAjxqSkTR4+90APztoAKACgAoAKACgAoAKACgAoAKACgAoAKACgAoAKACgAoAKACgAoAKACgAoAKACgAoAKACgAoAKACgAoAKACgAoAKACgAoAKACgAoAKACgAoAKACgAoAKACgAoAKACgAoAKACgAoAKACgAoAKACgAoAKACgAoAKACgAoAKACgAoAKACgAoAKAPSf2fv2fvH/AO0t8QR8NPhsdLGsGxuNQ/4mN4LeLyoQNwDYJZiWUAAHrk4UMwAOi+KX7Hfx4+Cvwu0/4sfFDwxB4e03UdYl0WKxvLtE1ATIG+cwHkxt5cm1lLEhd2ApVmAPFKACgAoAKACgAoAKACgAoAKACgAoAKACgAoAKACgAoAKACgAoAKACgAoAKACgAoAKACgAoAKACgAoAKACgAoAKACgAoAKACgAoAKACgAoAKACgAoAKACgAoAKACgAoAKACgAoAKACgAoAKACgAoAKACgAoAKACgAoAKACgAoAKACgAoAKACgAoAKACgAoA9R+HHxl0nw78Ptf+D/AMQ/Bk3inwXrt/baykFlqS6bqOm6nACi3NrdPBOi74meKRJIZAyEbdjANQBvaf8AHf4ZWmjeJfhq/wAF75fhv4gXS7lNLg8VN/a1rqlirqupLfTW0sInlSe4jlVLRI2jkVVRCgYgHB2PiL4X2nxGTXLj4Z6he+DFDRnw9P4hYXbIbcxhzfxwKPNEh84MIBHuAUxlMqQD1/xB+2FBqWiXvhiw8CatNp7/AA2uvh1ZXuu+JBqWrpDNqkV+stxeC1iE8cPleTDAscaxo3DHnIBIP2vdAubzStV1n4WajqN5P4Bt/hv4tWXxMBb61pEMEcaSQL9k8y0ug8EEvmtJOm+PmMgmgDxLxVr/AILPiDT9U+FvhfWfDdrp8UbBNW1mLVrmS6WVn85pUtrePGCihBEABHkliSaAPb/iv+114O+IPh34p2Og/Be60LW/i/eadqXiDUp/FBvY4rm1nWb/AEaAW0YjidvNJRndgZBh9qhCAQeI/wBrnRde8T+M/H4+GV/D4m+IXgGXwZ4gmfxEklkZzBZQpe2sH2QSQqBZMzQvNKWMoxIgTDAFHxJ+1ZZeI/BWs+Dpfh5PCNd+H/hPwLdXC60Dt/sS6t5ftSL9n486O2RPLJbYzM+9xhKANjTv20Ifh54c0fw58Dvh5qPh600rxcPFqWfiLxIdfsbf/R7iCSws4TbwvbWssd1Msh8x53XbmbcCxAPGPiRr3wk1yS1b4WfDfX/Cai4uZrtdV8TprG9JPL8qGIraW/lpFtk5bzHbzOW+UZAPa/D/AO2P4WsdYT4h+IPgzcap8Q5fA8/ge+1mHxKLaxuoTYvYw3xs/srOLpbfyI2PnmJxGxEcbMGQA4TxV8bPh/8AETwdoNp8Qfhbql74x8MeGI/C2m61pviVbOzlt7eJo7KS6smtJHlkhUqMx3ESuI0DDrkAv+If2h/B6/BjxF8G/ht8M9Y8Oad4uv8ATdS1ODUPFb6rp9pcWqfPLp9s1vG9tJMwTe8k07eWgjzjBABWj+OngDxP4B8KeE/i/wDCW98Tap4F0680fQ9U03xEulh7GV3lhhvY/sszTi3mlmeMxyQ8SFX39SAdP4m/a90vXx4q8Z23wq+x/E3xz4W/4RLxB4h/twyafNbPEkFxcQad5AMNxNBGiMxuHjB3ssaluACG+/a4s719W8e/8K2kj+K+veD28G6l4nTW8WEsDW62b3yaeIA0V61mixF1ufK3FpBCGOAAHi79sK88e+Bn+Gfi/wAFTal4Xg8BaF4V0uwk1jP9latpUPl2+sW5MJCM264EkIUF453jMvAagB/jD9rTRPiR4g+IEfxA+GF3e+D/AB6+iXraTZeIFt73S9R0y0W1iu7W7ktZY1MkXnpIGtzuSULkFA1AFf4PftG/Cf4IeNLX4geB/g54utda0i6ll0+RfiBsiurd4YkFpqUa2OLuHfE0rLF9n3maRW+QRrGAeJ+Ir/wrqEOnSeH9D1PT70QH+1pLrUYbiG5uScl7eKK2h+zR+kRaUj+/jigD2Dxl+1x4p8TfB/4ZfDLTfD1to+p/Dy8t76XX45/Ol1OWyDpphMTJtj+zRSyR8lw+VOFAwQCTx5+09oHiLRPiGfBvwsfwx4k+LklrL4y1D+3Wu7Rik4urhNPtvJR7SO4ulWR1lnuMKPLUqucgG38Sv2vfCnxA0z4meR8H77Ttb+Ltvo6+Jb9/E4nhjnsLi2m32UAtE8lJfJl3pK8xDPGUZVjZJQDlviJ+0J4V1/4NP8Evh58Pdb8OaBceJl8TmDV/FP8AbUOnyLFMgttORraJrWEmdixZ5ZX2IGkbDFgD1jXv2hvhZ8MLL4A+NdD8HR+LPH/gr4cRx2OoQeJ4xYabfteaiIor+xWB3eS3aRbhUWeBiZE37l20AcF4P/a4s9Fl8C+M/FXw2k8Q/Ef4YWMum+GPEB1v7PaNADI9p/aFl5Dm6e2lnldHjmgLjy1k37CWAL3wn/bD0H4fWfwuvvEvwpvvEviX4TXupzaPfjxN9ktrqC/uGmmS6g+yySSSq0s5jkWZAGdC6SqpRgDj/C/7St/4b/Zx8QfAUeGnubzVbiddP8QnU3STS9PupbGW9so4Qhyk76dAW+dRhpRtPmNkAg8bfGn4f/E3RbDUvH3wx1e78e6d4ctvDy67ZeJkt7K9+ywfZ7W7u7NrSSaa4SFYVZlukVzAhKj5gwBb+Pfxq+E3xgh06fw58KfFfha80HSLDQNDt5PGNtf6Zp2n2w/1SwDTYpnZ2aWVna4JMszscg7aAMfw3faU3hPS9KvNQt47FoJ1v7qLVLK3uLVJJX81BFLE9w5MYXIhKq4YLgncT4mIhP28pxWt1ZcsmnZK2qaitf5tVv2P1HKMThXlVDC1qiVNxkqklVownBSlLnSjOnOtK8bXVJqM0+VJvmb4zUvEOjarZxR6lpF1cX9laixt7yK7EMbxINsTSRGNiWVcDh1BCqPUn0KdCpTk3CSUW7tWvq97O6/Jnx+LzXB42jGOIpSlVhHkjNTUU4xVoOUHCTbSstJxTSS7tyjxvINatdUGmq0EelQ6Rc2zSnFxAtuIX+YAFSwG4ddpx1xyvqa9m4X15nJPs73X9dTRcRyWMp4n2fuqlGjKLfxRVNU5apJptK635Xbe2sVp4j0bSLi8k0XRLuKK80y4091ub9ZmDSjHmbliQcD+HHOOtOVCpVSVSSumnorbdN2Z0M2weBqVJYKjJKdOdNqU1J3lpzXVOK07W17lLw1riaBfzXUto1zFcWdzZSxrL5bbZomjJVsMARuzyD0x71piKLrxUU7NNP7nc48ozJZXXlVnDmjKE4NXs7Tg43Ts7NXvs+xbvfEWk6vp1umr6Lcy6lZ2a2UN1DeiONkRdsZkiMbFmUYHDqCFXjqTEKE6U37OS5W72a113s7rf0Z1YjNsLjsPBYujJ1oQUFJTUY2irRcouEm3FaaTimkrrdua78WacPDNz4c0jR7q0jvZoZ51mv8Az4UkQYLQx7AYyxxklnO0Yz3qY4aftlWqSTtdLSz17u+tvRdzWvnmH/s2eXYSjKCm4ylepzRTitXCPKnFy6tyk7LluRjxLpN7o1lp2vaFNd3GmQy29ncQXghHlszOqyKY237XdiMFeuDmn9XqQqOdKVlJptNX1201Vrr1M/7XwuIwdLD46g5zpKUYSjPl91tySkuSXNyybas472dy5e+PYLpbzUU0Qx65qVl9gu7z7TmFkKhHdYdgKyMgAJ3leWIUEjGcME42g5e5F3Str5a32T8r7anZiOJoVlUxCo2xNWHJOfN7rTSjJqHLpKUVZvna1k1FNqxe+PYLpbzUU0Qx65qVl9gu7z7TmFkKhHdYdgKyMgAJ3leWIUEjBDBONoOXuRd0ra+Wt9k/K+2oYjiaFZVMQqNsTVhyTnze600oyahy6SlFWb52tZNRTasaj8QptX09tH1GxkmsF0q0sLeE3HFvPboFS4TK8E/vMrjlZGG7oaKeBVKftIO0uZtu26e639NfLYMXxTPHYd4TEQcqSpU6cVzfDKmko1F7ul/evG2qk1zbMdf+PLPWp9Rh1rQ5ZdOv3tp1ggvBHLBPDEIg6yGNhhl3AqUPUcgrmiGDlSUXTl7yurtXTTd9rr8ysVxNRzCdaGMoN0qjhLljPllGUIciak4SVmr3Tg+lmmrkXhvxdonhnUhq+n6Bfrd287y2zLqm1ShAxDMvl/vUGOQpQsGYEnjDxGFqYiHs5SVmtfd/Fa6P77GWU57gsnxH1uhQmpxk3G1Wys7WhNcnvxVtUuRyTabelqXhvxLBotvqthe2VxPa6tAsMxtLoW0yhXDYDlHG04IZSuDx0xWmIw7rOMouzi76q6+6617O5x5RnEMvp16FaDlCtFRfJLkkrNPSXLJcr2lHls9NrGpc+PrDULnUk1Dw9INP1KxsrRre2vfLeJrZUCOkjo/B2MCrKeG65GaxjgpQUXCfvRcndrfmvfRNd+56dbiehiqleNfDv2VWFKHLGdmnSUVFqUoy0913Ti9HvdXGyePbW51e/vLrQnFjqOlQ6VNaW93sZUiWIKySMjYOYVPKtwSMnrTWClGnGMZaxk5Xa733V138iZcT0quLq1qtD93VpRpOEZ2aUVBJqTjLrBbqWjau9wj8e2sX2bUU0NxrVhY/2faXhuh5SRBDGjvFs+eRYztDbguQpKnBBHgpO8HL3G7tW1vu7O+ib8r+Yo8TUocmIjQ/2inD2cJ83uqKXLFyhy+9OMHZPmUbpNxdmnSh8Y+Tq3hbVP7Oz/wjKQJs87/j48u5ebOdvyZ37ehxjPtWjwt4VYX+O/yukvnsclPP+TFYDE+z/wB1UFa/xctSVTe3u35rdbWv5E+neMtP0q0vmstGu0v9Qtbi0mk/tD/RpVl3fNJD5fzMof5fnCgqp2kg5mphZ1JR5pLlTTWmunZ369dL7q5thM/w+CpVXRoyVWpGcG/ae41O+socurin7vvKKai+W6d6+s+JNI15f7Q1HQ7htadIkmuUvQsEpTaC5h8vcGZFwcSY3EsAOlVSw9Si+WEvc10tqr9L32T8ttDnzDN8Jma9viKD+sNRTkp2g+Wyu4cl+aUVZ2nbmbkkth2ueK7G+0CHw3o+lXdnZR3jXuy6v/tXlsVICRfInlp8zEg7ix2knjlUcNKFV1qkk3a2it9+ru/usXmWd0MTgI5dhKUoU1NztKfPZ2taHux5Y6ttPmcnZt6a+0ab+1zYabaeGvFsfwwx8U/BvhJfBuieJ01nbYQ2qQtbQ3UunGAmW6itZHjR/tAi3bHeJ9u09h84aXgL9sPwj4UXwH4h1/4K3Gt+NPh/4VvPB2n6snic2lnJYTC6VHezFsx8+OO8lQN5pRgxLIW2lQD558Ma/FoNzefarKS7tdQspbG4ijmELlHwcq5VgCGVTypHGK58RRdZLldmmmtL/wCX5nr5NmcMsqVPawc4VIShJKXK7Oz0dpJNNJ6xfaxs2/j6zt3sdRGgyNq2kQG10+6a7HlpEMiIyxiP946BiAwZAcLlTg555YKUuaHN7sndq3XrZ30T9H11PYpcT0aTpYhUG69GLjTlz6KOvLzx5PelBPRqUE7K8XZ3XRPH1hpcOjzXXh2S7v8ARIZra3mF75cbRSM7YaMISWHmPghgORkHFFbBSqOajO0ZWb01urdb+S6Dy7iehgoYadXDudWgpRi+e0eWTk9Y8rd1zSs+ZLa6djIn8QWt54VtPD95p8zXGnSzPaXMdyFRVlKF1eMoS3KnBDLjdyDit40JQrurF6O11btfZ3/Rnk1c0pYjK6eArU3z0nJwkpJJKbi2pR5W3s7NSja+qdja0L4h2mk2mjJdaFPd3GhpPHbFb/yoCJWcs7RBDmT5yNwYAhVyDiuetgZVZT5ZWUrX0u9Ldb7abW7ns5bxXSwNLDRq0HOVBTUf3nLD32224cr973rc3Mk0o3TsZkviXStR0i0s9c0Oe5vdOtXs7W6hvBCvlEsU8yPy23lGdiCGXIwDnHOyw86dRypysm7tNX162d1a/o/I8yeb4XF4SnRxtByqU4uEZRnyrl1ceaPLLmcW3ZqUbqyd7a3bnx5ayazH4tt9DeLxCJo55bg3Ya1d1xvPkbARvA+YGQj5mwBkYzjgpKn7By/d6q1tfvv06aHbW4mpTxizanQaxd4ycua8G1u/Z8qfv/a99rV2S0tb8Hax4Rh8Z6fe2elzaXCgu2nN5qSyxENA4VAfLQqM8DLEnPUmoxVKu8PKMpcz0tZWe613Z1ZBj8pp5xRrUaTpRXtHLnqKUdYSSinyQaV9Fdtu+9zPTxrbaY+jReG9Ils7XSNQGqMlzdieS4uAVwXdUQBQqBQAvdiSc8aPCOpzutK7kuXRWSXpd/mcEeIqeDeGjl1JwhRqe1tKfO5Tut2owSSSsko9W23fQl8VeH7i3udJufD1++lyXZv4I11JBcQTsoV8S+SVKMAvylM/KvzdctYarFqamua1npo1005t169dgnneAq054Wph5ui5+0ivaJTjJq0ve9k04ySWjhfRe9vetD4i0drGw0PUNFu5NKttZk1GeO3vlinkt5FiVoUkaJ1R9sRAkKOAWBKHGDrCi41XVbu2kvubd/xPOxGZwq4COX06fLGNSdRO99JRhFR2W3Lv1vsjI1aTSptVvZtCsruz017iRrO3u7lbmeGAsfLSSVY41kcLgFxGgYgkKucDoPIPT/g/8Y/CPgTwB8Qfhp458Cax4i0fx+ulCaTSdfi0q5tGsbh5lKvLaXKsGZgCCgwAeeeABJvi/wCDNH+Gvj/4WeAvAWtafpPji90G/SbV/EMV/cWT6d9rLAtFZ26yiU3fHyoU8v8Aj3cAC/Ef42eHPin8ef8Ahb3i74bi70aePTIL3w4dYkT7RFaWEFoV+1RoroX8jeCE+Xdj5sZIB6lo/wC2/ZeHYdA8LaN4E8Vf8IpoXg/WfCELXXjUS+IYotRmhkZ7fU1skjgSIW0EcUQtSFQzAlvM+QAwj+1tosPxQ8CeLrD4Vzp4V8H+B5fh9e+G5/ELSNrekyLeI63FyIFAd47wFsRbfMi3oqAqiAGZP+1Hb+Lrr4nab8WvA914j8MfEvxCnihrOx1hbK/0bUYpZPIe0u5bedFRbeaS2KNAQYyoXy9tAB40/atvPGXhH4g+Cn8D29hpfiyz8NaPocEF+zLoOl6IXFrbEuhe6dkcB5WZCX3NjDBFAOC+PfxV/wCF4fGPxb8Wv7B/sX/hKNRfUP7P+1fafs24AbPN2Jv6ddq/SgD6N/au/aH+Guk/Fn4xr8I/Dv2/X/H1ha+H73xjD4niv9ObTDDbNcx2NrHAAjzCGOKSR7ibG2XYI92FAOP8Tftd+DvHeqfEgeM/hFq82ifE6x8OrqdppviuO1urW/0iMRxXFvO9jKgidN4aF4nI3kiTgYAKd/8AtT+BfEfxq1D45eI/hN4isdekn0S40uTwt44fSpdM+wWEdo8KSyWs5eGfYGYEeaoVFWX/AFhlAPKvEvxc1rX/AI36j8dINL0+w1a98TyeKIrOKL/RoJzdfaFj2jBZA2ATwzYJJySaAPTPiN8f/gf8U7lJfFfwl+JaW0N/qGpWunWXxHsUs7Ga+m8+6EAl0WSVY3ly+15HwScHk5AOC+L/AMV9B8f6V4N8I+DPBdx4Z8M+B9Lm0/T7a81X+0ryZ57mS4nnnuBDCrM0kpwqRIqgYAoA82oAKACgAoAKACgAoAKACgAoAKACgAoAKACgAoAKACgAoAKACgAoAKACgAoAKACgAoAKACgAoAKACgAoAKACgAoAKACgAoAKACgAoAKACgAoAKACgAoAKACgAoAKACgAoAKACgAoAKACgAoAKACgAoAKACgAoAKACgAoAKACgAoAKACgAoAKAPav2Pfin8L/AIKfHfRfij8V9F8Qanpvh6Ke8sYdEuBFONQVP3BfLLvjzuUruAO4btyhlYA9h/bW/bX+GP7Yfwy8JX2ofDjWtA+J2galcxF4r8S6XFpkmSVGfmkkYiH/AJZoQY2O4jatAHxpQB1//Cnfi5/0Szxf/wCCO6/+Irk/tDCf8/Y/+BL/ADPV/sHNf+gap/4BL/IT/hT3xc/6Jb4v/wDBHc//ABFH9oYT/n7H/wACX+Y/7BzX/oFqf+AS/wAg/wCFPfFv/olvi/8A8Edz/wDEUf2hhP8An7H/AMCX+Yf2Dmv/AEC1P/AJf5B/wp74t/8ARLfF/wD4I7n/AOIo/tDCf8/Y/wDgS/zD+wc1/wCgWp/4BL/IP+FPfFv/AKJb4v8A/BHc/wDxFH1/Cf8AP2P/AIEv8w/sHNf+gWp/4BL/ACD/AIU98W/+iW+L/wDwR3P/AMRR9fwn/P2P/gS/zD+wc1/6Ban/AIBL/IP+FPfFv/olvi7/AMElz/8AEUfX8J/z9j/4Ev8AMP7BzX/oFqf+AS/yD/hT/wAW/wDolvi7/wAElz/8RR9fwn/P2P8A4Ev8w/sHNf8AoFqf+AS/yD/hT/xb/wCiW+Lv/BJc/wDxFH1/Cf8AP2P/AIEv8w/sHNf+gWp/4BL/ACAfB74uEEj4W+Lzjr/xI7n/AOIo+v4X/n7H/wACX+Yv7BzX/oGqf+AS/wAhR8Hfi433fhZ4vP00O6/+Ip/XsL/z9j/4Ev8AMP7CzVf8w1T/AMAl/kJ/wp/4tf8ARLvF3/gkuf8A4il9fwv/AD9j/wCBL/Mf9g5r/wBAtT/wCX+Qf8Kf+LX/AES7xd/4JLn/AOIo+v4X/n7H/wACX+Yf2Bm3/QLU/wDAJf5B/wAKf+LX/RLvF3/gkuf/AIij6/hf+fsf/Al/mH9gZt/0C1P/AACX+Qn/AAqD4tf9Eu8Xf+CS5/8AiKf17C/8/Y/+BL/MP7Azb/oFqf8AgEv8g/4VB8Wv+iXeLv8AwSXP/wARR9ewv/P2P/gS/wAw/sDNv+gWp/4BL/IUfB/4tngfC3xcfpolz/8AEUfXsL/z8j96/wAw/sHNV/zC1P8AwCX+Qn/CoPi1/wBEu8Xf+CS5/wDiKPr2F/5+R+9f5h/YGbf9AtT/AMAl/kH/AAqD4s/9Eu8Xf+CS5/8AiKPr2F/5+R+9f5h/YGbf9AtT/wAAl/kL/wAKf+LeN3/CrvF2PX+xLn/4ij67hv8An5H71/mH9g5r/wBA1T/wCX+Qn/Cofiz/ANEv8W/+CS5/+Io+vYX/AJ+R+9f5h/YGbf8AQLU/8Al/kA+EHxZJwPhd4uJ/7Alz/wDEUfXsL/z8j96/zD+wc1/6Ban/AIBL/IP+FQfFnOP+FX+Lf/BJc/8AxFH17C/8/I/ev8w/sDNv+gWp/wCAS/yD/hUPxZ/6Jf4t/wDBJc//ABFH13Df8/I/ev8AMP7Azb/oFqf+AS/yD/hUPxY/6Jh4t/8ABJc//EUfXcN/z8j96/zD+wM2/wCgWp/4BL/IP+FQ/Fj/AKJh4t/8Elz/APEUfXcN/wA/I/ev8w/sDNv+gWp/4BL/ACE/4VF8WP8AomHi3/wS3P8A8RR9dw3/AD8j96D+wM2/6Ban/gEv8g/4VF8WP+iYeLf/AAS3P/xFP67hv+fkfvQf2Bm3/QLU/wDAJf5B/wAKi+LH/RMPFv8A4Jbn/wCIo+u4b/n5H70H9gZt/wBAtT/wCX+Qf8Ki+LH/AETDxb/4Jbn/AOIo+u4b/n5H70P+wM2/6Ban/gEv8g/4VF8WP+iYeLf/AAS3P/xFH13Df8/I/ehf2Bm3/QLU/wDAJf5B/wAKi+K//RMPFv8A4Jbn/wCIo+u4b/n5H70P+wM2/wCgWp/4BL/IP+FR/Ff/AKJj4s/8Etz/APEUfXcN/wA/I/eg/sDNv+gWp/4BL/IP+FR/Ff8A6Jj4s/8ABLc//EUfXcN/z8j96D+wM2/6Ban/AIBL/IP+FR/Fb/omPiz/AMEtz/8AEUfXMN/z8j96D+wM2/6Ban/gEv8AIX/hUHxaPI+F3i7/AMElz/8AEU/rmH/5+R+9C/sHNf8AoFqf+AS/yF/4U/8AFr/ol3i7/wAElz/8RR9cw/8Az8j96D+wc1/6Ban/AIBL/IP+FP8Axa/6Jd4u/wDBJc//ABFH1zD/APPyP3oP7BzX/oFqf+AS/wAhp+EXxXBwfhh4tB99Fuf/AIil9cw//PyP3oP7Azb/AKBan/gEv8hP+FSfFb/omXiz/wAEtz/8RR9cw3/PyP3of+r+b/8AQLU/8Al/kH/CpPit/wBEy8Wf+CW5/wDiKPrmG/5+R+9B/q/m/wD0C1P/AACX+Qf8Kk+K3/RMvFn/AIJbn/4in9cw/wDz8j96D/V/Nv8AoFqf+AS/yD/hUnxW/wCiZeLP/BLc/wDxFH1zD/8APyP3oP8AV/N/+gWp/wCAS/yD/hUnxW/6Jl4s/wDBLc//ABFH1zD/APPyP3oP9X83/wCgWp/4BL/IP+FS/FX/AKJl4r/8Etz/APEUfW8P/wA/I/eg/wBX83/6Ban/AIBL/IP+FS/FX/omfiv/AMEtz/8AEUfW8P8A8/I/eg/1fzf/AKBan/gEv8g/4VL8Vf8Aomfiv/wTXP8A8RR9bw//AD8j96D/AFfzf/oFqf8AgEv8g/4VL8Vf+iZ+K/8AwS3P/wARR9bw/wDOvvQf6v5v/wBAtT/wCX+Qp+EfxXX73wx8WD66Lc//ABFH1qh/OvvQf2Bmz/5han/gEv8AIT/hUv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d/wqH4sf8ARMPFv/gkuf8A4in9aofzr70L+wM2/wCgWp/4BL/IafhJ8VlOG+GXiwfXRbn/AOIpfWqH86+9DXD+bPbC1P8AwCX+Qf8ACpvip/0TPxX/AOCa5/8AiKPreH/nX3oP9X83/wCgWp/4BL/IP+FTfFT/AKJn4r/8E1z/APEUfW8P/OvvQf6v5v8A9AtT/wAAl/kH/Cpvip/0TPxX/wCCa5/+Io+t4f8AnX3oP9X83/6Ban/gEv8AIP8AhU3xU/6Jn4r/APBNc/8AxFH1vD/zr70H+r+b/wDQLU/8Al/kO/4VD8WP+iYeLf8AwSXP/wART+tUP5196F/YGbf9AtT/AMAl/kNPwk+KynDfDLxYProtz/8AEUvrVD+dfehrh/Nnth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Hwl+KpOB8M/Ff/gluf8A4ij63Q/nX3oP9X83/wCgWp/4BL/Id/wqH4sf9Ew8W/8Agkuf/iKf1qh/OvvQv7Azb/oFqf8AgEv8g/4VD8WP+iYeLf8AwSXP/wARR9aofzr70H9gZt/0C1P/AACX+Qf8Kh+LH/RMPFv/AIJLn/4ij61Q/nX3oP7Azb/oFqf+AS/yD/hUPxY/6Jh4t/8ABJc//EUfWqH86+9B/YGbf9AtT/wCX+Qf8Kh+LH/RMPFv/gkuf/iKPrVD+dfeg/sDNv8AoFqf+AS/yD/hUPxY/wCiYeLf/BJc/wDxFH1qh/OvvQf2Bm3/AEC1P/AJf5B/wqH4sf8ARMPFv/gkuf8A4ij61Q/nX3oP7Azb/oFqf+AS/wAhp+EvxVBwfhn4r/8ABLc//EUvrdD+dfeh/wC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KfhH8Vl+98MfFg+ui3P/xFH1qh/OvvQLIM2e2Fqf8AgEv8h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hf+FR/FbG7/AIVj4sx6/wBi3P8A8RR9aofzr70H9gZtt9Vqf+AS/wAh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p+EfxWAyfhj4sAPf+xbn/AOIo+tUP5196D+wM2/6Ban/gEv8AIT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/U2vyw/pQQjNAXEIxQVe4lABTTAKoAIzQA0jFAD44i554X1ppXJlKwssgA8uIADv71Tl0Qox6sW0/j/CnFiqEPBpGo0jFA7hQMQj0ppgNpgTWvMh/3apET2IaEywpgTEZtv8+tVfQz+2V6k0Hw/wCtX8acdyZ7EcgIkY+5oe5cXohAfWmmUBGaYCUAJQAhGKaYCUwDrQFwqrhYKYDSMUDTEoGBGaAJrZm2sOuOgqoszmtRwuVI5U5qrh7Nkclw7DCjaP1ouNQS3ISSTk0ixCM0DTGkYoKCi4BVAFACEZp3AQjFUAlACYOfl59qB37k9yfmC+gzVt3M4LS5CRmg0uNIxQMKBhQAUAFABQAUAFABQAUAFABQAUAFABQAUAFABQAUAFABQAUAFABQAUAFABQBfBBGRVHIVbkAS59Rmkzem/dIqRoFABQAAEnAoAvgAAAdBVHJuVbkgy49BikzemvdIqRoFABQAUAFABQAUAFABQAUAFABQAUAFABQAUAFABQAUAFABQAUAFABQAUAFABQAUAFABQAUAFABQAUAFABQAUAFABQAUAFABQAUAFABQAUAFABQAUAFAChGYZVSfoKBNpbjhBKRkIfxosTzxRLFbujhiVwKaREppqxYpmQUAFABQAUAFABQBSnAErYqWdEPhGUFhQAUAFABQAUAFABQAUAFABQAUAFABQAUAFABQAUAFABQAUAFABQAAEnAoAnuj8yrjoM02ZUlpcgpGoUAFABQAUAFABQAUAFABQAUAFABQAUAFABQAUAFABQAUAFABQAUAFABQAUAFABQBPONkSR4x3P+fxpsyhrJsgpGoUAFABQAUAFABQAUAFABQAAEkAdTQLYmuTgrGOABTZnT1uyGkahQAUAFABQAUAFABQAUAFABQAUAFABQAUAFABQAUAFABQAUAFABQAUAFABQAUAFAHQ8Gvn7nniEYqrgFADSPSgaYlAwpgFNMB8aK2Wc4VetUiZPogmff8AKnCj9aG76CjG2rIaRZNbH5iPUVUSJ7Fcgii9yxQ3rTACvpQUmJQMQjNAEtsMSH6VcXciexBSLFVSxCqMk1SYN2JmBSDY2Afr71XQzWsrogIzSNBYRiUU47kz2Gyffb6mh7jWwwj0pFJgCR1pplC8GmA0jFMAoAQj0p3AbTAKAD6U0x7hVCEIzQNMSgZLan5ypPBFNGdTa5CylGIBzg4pbGid1cAc1VwEIzTASgAoGNIxQNMSgYdaaYBTAKAGkYqkwHQjdKoz3zTQpaIW4O6U4PTimwhoiLPY0JlW7C1QhCPSgpMSgYUAFABQAUAFABQAUAFABQAUAFABQAUAFABQAUAFABQAUAFABQAUAFABQBbgcPGB3XiqRzzVmE8RkXjqOlDQQlysqEEHBqToCgAoAmtoiW8wjgdPrTSMqkrKxZJAGTTMSi7F2LHvUnUlZWEoGFABQAUAFABQAUAFABQAUAFABQAUAFABQAUAFABQAUAFABQAUAFABQAUAFABQAUAFABQAUAFABQAUAFABQAUAFABQAUAFABQAUAKEZhlVJ+goE2luOEEpGQh/GixPPFDhayY6r+dOwvaIcbZV+9MB9RRYSqN7INlsp5cn/PtRoF5voG+2U8IT/n3o0C031E+0KpOyID3ouHs292IbmQjA2j8KLj9mhpmlbq5/DilcpQiugRyN5ilmJwe5oFKKs7F2qOcKACgAoAKACgAoAoyNvdmznJ4qTpirKw2goKACgAoAKACgAoAKACgAoAKACgAoAKACgAoAKACgAoAKACgAoAKAHQgtKoHrmhEydosdcNmU85xxQxU1aJHQWFABQAUAFABQAUAFABQAUAFABQAUAFABQAUAFABQAUAFABQAUAFABQAUAFABQA6Nd8ir6mhEydlcfcnMuMdBihk01aJFQaBQAUAFABQAUAFABQAUAFAEkC7pRxwOaERN2iJMd0rHHfFDHBWihlBQUAFABQAUAFABQAUAFABQAUAFABQAUAFABQAUAFABQAUAFABQAUAFABQAUAFABQB0GCK+ePOFB9aYwI9KaYCUwEIzQFxpGKCgoAciO4IQZx15qkxNpbi+RL/AHf1qrC50BgkP8P60WDmQ6GJ0cllwMU4omUk1oRmCTJwvHbmjlZSmhpt5ey/rTsw50AgmH8H6iiwc6FMEh/h/WnZj50IYJR/D+tHKyueI+GN0YlhgYpxTRM5JrQYbY7idwC/yp2Hzg0qRApCMnuaL9hKLlqyFmZjliSaLmiVhKdwHw/60fjVLcmewyRfnbHqaTGthlAwIzQAmCKCrig5qkxiEelMBKAEIzQAhGKpMBKACmO4U0xWAjNMAUmNgw7UDfvKw+4X5hIOQwpsmm9LEBHpSLAHHBppgL1qgGkYoAKAEIzQNMbQUH1ppgFMBcEAEg4PSgCW3UKGlPAAxVx7mc3dpFckkknqeaDQSgBORTuPcUHNMQEZpjTG0DCgYUAFABQAUAFABQAUAFABQAUAFABQAUAFABQAUAFABQAUAFABQAUAPikMbZ5x3FCJlHmRcVgwDKcg1RztW0YySFJDkgg+oosOM3Ej+yf9NP0pWL9r5DktkU5Y7qLCdRvYlAAGBTMyvcyg/u1P1pNm1OPVkFI1CgAoAKACgAoAKACgAoAKACgAoAKACgAoAKACgAoAKACgAoAKACgAoAKACgAoAKACgAoAKACgAoAKACgAoAUI5GQjEfSgV0hwglIyEP40WJ54ocLaUjnA+pp2E6kRwtTjLOBRYXtOyE8qBRlps/Q0WQc0nshQLUDqW/OjQPfYCW3UcRE/UUXQcs31E+0gDCRBaLh7O+7ENzIRgbR+FFx+zQ0zSsMFz+HFK5ShFdBpdmGGYn6mgaSWwlAwoAKACgAoAKACgC5BJvTk8jg1SOeceVklBAUAFABQAUARTybEwOrcChlwjzMqVJ0BQAUAFABQAUAFABQAUAFABQAUAFABQAUAFABQAUAFABQAUAFABQAUAS2q5kJx0FNGdR6EbHcxbHU5pFpWVhKBhQAUAFABQAUAFABQAUAFABQAUAFABQAUAFABQAUAFABQAUAFABQAUAFABQAUATWoG5nOMKKaM6j0sQsSxLHuc0i0rKwUDCgAoAKACgAoAKACgAoAKAJ4PkjeTjjgU0ZT1aRBSNQoAKACgAoAKACgAoAKACgAoAKACgAoAKACgAoAKACgAoAKACgAoAKACgAoAKACgAoA6KvnDzBCPSquVcQHFMYvBoTAQjFUAUANI9KBpgGZfusR9DQOyYolkBzvP4807tC5UxfOl/vfpVKQuRD4pXZwrNkH2ppkyikhsryo5AbjPpTbY4pNajPOl/vfpS5mPkQedL/f/QUczDkQxppTwXP4cVVx8qQCVz1dvzouwsh0RcyAbiR6ZpxbuErWGylg7KWJFD3Kja1yMjNK9ihpGKq4BQA+D/Wr+P8AKqTJnsEoxIw9802OOqGEZoGNIxQAlACFfSgdwB9aaZQuAaoBpGKACgBpHpTTASmAfWgLhTTHuFUIliKsphc8HpTXYiV0+ZEUkZjbafwpGkZcyuMIzQMTkUXAUHNVcBCPSmAlACEZoGOiiMjY7DqaaVxSnZFpUjiHAAx3NXZIxbchBNExwHH48U1JDcJLoEse9CoOO9U1dCjKzuUmUglWGCKz2OlO+qGkYppgJTAQj0oHcAexqkwsL1piGkYoKTCgYUAFABQAUAFABQAUAFABQAUAFABQAUAFABQAUAFABQAUAFABQAUAWI2MVuXGMk8U9kYyXNOw5bmM/eBX9aLidNrYeJYyMh1/E07k8rXQa1xEM/NnHoKLjVOTIZbhn+VeF/nSbNIwS1ZFSNAoAKACgAoAKACgAoAKACgAoAKACgAoAKACgAoAKACgAoAKACgAoAKACgAoAKAFEbkZCN+VAuZdxwhlYZCH8eKLCc4rqKLeXP3f1osL2kR32WT1X86dhe0Qv2UAZaQD14osL2l9kAhgA+aYH6EUWQc8uiEC2oPLk/XNGgNzF32ynhCf8+9GgWm+ohmiz8sIP1AFFwUJdWBumwAqAYouHs11YhuZSOMD6Ci41TiNM8pGC5pXHyRQ0u5GC7Ee5oKskJQMKACgAoAKACgAoAKACgAoAKAFCs33VJ+goE2luOEMrDIQ/jxRYTnFdRwtpSOcD6mnYl1Ii/ZSBl5AKLC9p2Q5VhiIbzufajYTcpaWJUkRzhWzinchxcdx9BIUAFAEckyR9eT6Ci5UYORUd2dtzHmpOhJJWQlAwoAKACgAoAKACgAoAKACgAoAKACgAoAKACgAoAKACgAoAKACgAoAKAJ4cLDI+SD0/wA/nTWxlPWSRBSNQoAKACgAoAKACgAoAKACgAoAKACgAoAKACgAoAKACgAoAKACgAoAKACgAoAKACgCdPktmbjLcU+hk9Z2IKRqFABQAUAFABQAUAFABQAUAFAE8mUt1TPJ68U+hlHWbZBSNQoAKACgAoAKACgAoAKACgAoAKACgAoAKACgAoAKACgAoAKACgAoAKACgAoAKACgAoA6MjFfOHnNCUEiEZppjTE5FMYoOeDTGBGKaYCUwEIzQCY2goKAHIcOpzjmqTE9h04xJn1GapihsREZpFbCEYoASgBCPSqTAfb580fjVLcmews2GkYj6UPccNEREYpGgUANI9KaYDoSFlUn1xVImWqFuP8AXN+H8qd9QhsR0ygoABGzfdBNAm0txwt5D1wPqarlZPOgNs57rRysftENNtKvIwfoaOVoaqRGEEEqwwR2oLTvqhCvpTGJQAhGaLgNIxVXAKADrTuPcmt4wzF26L/OqWpnN20I5W8xyx/D6UFR91WIyMUF3EoAQj0oAAfWmmApGaoBpGKALkC7Yh781SMZO7KkrmRs9uwqW7m0VyojoLLNtIWyjHOBkVcWY1I21G3SgMrDqetOQ6T0sQVJqIR6U0wG1QARmgBORTTHuLTEIR6UxpiUFBQAUAFAD0hkfkLgeposQ5pD/ssnqv507C9ohjwyRjJHHqKVilNSGUFBQAUAFABQAUAFABQAUAFABQAUAFABQAUATz/JGkfHHJpsyhq2yCkahQAUAFABQAUAFABQAUAFABQAUAFACiNyMhG/KgXMu4vlyf8APNvyoFzLuHlyf882/KgOZdwEMrHAQ/jxRYHKK6jvs839z9RRYXPEPs839z9RRYOeIC3lJwVA+posHtIjvssnqv507C9og+yyeq/nRYPaIUWhxzJ+lFhe18hPs6k7RMM+mKLB7R72Hi1THLNRYn2rHG3ix939adhe0kHkRAfcJ/Giwc8n1It9sp/1TZHrS0LtN9RTNDj5YQfqAKLoFCXVgLlV+7CB9DRcHTb3Yhunzwq0XH7JCG5lI4wPoKLgqcRPtE39/wDQUrj5IjfMk/56N+dA+VdhpZmOWJP1oGklsFAwoAKACgAoAKACgAoAKACgAoAArMcKCfpQJtLccIZWOAh/HiiwnKK6jhby5+7+tFhe0iO+yyeq/nTsL2iFNsq/emA+oosJVG9kIY7dQMyk/SjQOab6C/6Ko7sfxo0D32Hm24GBF+YFF0HLN9QFyFGFiA/Gi4ezvuxpupMdF/Ki4/ZoaZ5SMFzSuPkihpdyMF2I9zQVZISgYUAAJByKAJFuJV75+tFyHCLHfapPRfyp3F7NDorhnkAbAB4oTJlBJaEUyCOQgDjqKTNIPmQygoKACgAoAKACgAoAKACgAoAKACgAoAKACgAoAKACgAoAKACgAoAKACgAoAnfK2yrkc/y60+hktZtkFI1CgAoAKACgAoAKACgAoAKACgAoAKACgAoAKACgAoAKACgAoAKACgAoAKACgAoAACTgUAT3B2qkeeg5psyp6tsgpGoUAFABQAUAFABQAUAFABQAsa73C+poFJ2VyS5bMmOeBTZFNWRFSNAoAKACgAoAKACgAoAKACgAoAKACgAoAKACgAoAKACgAoAKACgAoAKACgAoAKACgAoA6WvnDzxCPSgQ2gVgIzQIaRiqTKTAHFMYuAeRTTASmAlACEYoKTEoAnucHY4H3hVNkQ6ogp3LCgBpGKAEoAnjURIZWHJ6c1a0V2Zy952RWyc5PWkaDsg0xiEYoGmJQMVB+8U+4ppiexJNDI8hZQMHHOatoiMkkILdVx5kgHtRYfO3shC1un3VLcd6aaC0mI1w5+6AKdwUERszNnLHn3pXKSSGEYoGKrsuMMcDtmndoTSY+4XO2VRwRTl3FTdvdZCG9aVzUUgGqAaRigAoAaR6U0wFjQyMFFUJuyuSzOFHkp0HU02+hMFrzMgoTNLdgpiEK+lA0xtAwIzQAnIppgL1pgXIyDGuPSrRjLcpMpVip6ipNk7jSM0DubXg/wpq/i7WU0nR4Q8pUuzucJGgwCzHsBke/I9a2oUZVp8sThzLMKOXUHWrPT8W+yOh8d/CfxP4M0+PVrxra7sw2yWS2Zj5JJAXeCBgE8A9M8HGRnfEYOpQjzPVHm5TxBhMyqujC8ZdE7a+lm9v66nOeDfDjeLfE1h4fS4EAu5CGkP8KKpZsepwpx74rGhT9vUUO56eZY3+zsJPEtX5Vt5t2X4s9h8Z/Avwpp/ha81LR7i9t7rTbSS43SSCRZ9i7jvGBgkAgFcAZ6GvVr5fTjTcobpHxWWcV4yti40q6TjNpaK1r6af8G/qeUfD3wlH418U2uhT3LW8DhpZnTG/YoyQue54HfGc4OMV5uGo+3qKDeh9hnOYPLMJLERV3su1338v+GPSviT8FvDWh+FLjXdBluLefT0VnWaUMk65AYnPRucjHBxjHOR6OJwVOnTc4dD5XJOJ8VisZHD4lJqXZWa/wCB6+t9Dx7w9Zwajr+mafdKWhuryGGQA4JVnAPP0NeZTipTUX1Z9rjKsqOGqVYbqLa+SN3SYPDus+JLfw9/wizolzdC2MtrdyebGu7Bcb9y8DJORjAPI6jaHJOahy7+Z5+InicNhZYn217K9nFWem2lnrsrP79jO0XQxPcPf3cKz6XbTNGzm6itluHAyERpWGc/Lu25ZVbOOlTThd3e33fmdWKxXJFU4O1Rq9rOVl3ain52vZNq3cjfwtrc2qS6emnxRSLF9qOLhBAkB5DiZm2bOQAxYgkgZJNHspuVrf5feUsfQjRVRybV7bPmb7cqV791bztYqXWiX1oISzWkxuH2RpbXkM7lvQrGzEZ7ZHPapcGv+HRvTxVOpe11be8ZRX3tJFmfwnrduLnfFatJZqXnhivoJJkAGWzGrl/lAJbj5QDuxg1TpSV/LzRlDMMPPls3aWzcZJPtq1bXprr0uLpvhq9voIrpJtNVZ92xZtStomGDg7ldwV6cbgM9RnIojSclfT70KvjqdKTg1LTtGT+5pNP5C3Gl6haQXlxc2rRrYXC2tyGIDRytvwpHXP7t/pjntQ4NJt9CYV6dSUIxd+ZXXmlbX8UT6Dpkl/d6ZcXNs50671KKwdw4BLEqWXGcj5W64xVU4czTezdiMXXVGFSMX78YuXy117bo0/iNoum+HPGmpaJpKMlra+TsV2LEboUY8n3Y1eJhGnVcY7f8A5MlxVXG4GniK3xO/wCEmv0Otu/hn4Xj+JugeG47aYafqGl/arhPObcZNsxyD1Ayi8V0Sw1NV4w6Nf5nj089xbyqvim1zxnZadLx/wA2R+HPCvwt8fXN9o+jaXrelTWkDzm8lmV4kwcANkkdTnHGQp5FKnSoV24xTVupWNx+b5RGFevOE1JpcqTTfp/T3WjKmi+GPAll8N9N8X+IdE1K/nvLuS1ZbSYgjDSYOMgYwmPxpQpUo0VUmm79jfFY/MauaVMFhqkYqMU/eXp/mHhDwx4D8Z+Nm0yz0PU7PT49LedobmYiQzCQDcCD93DYx6ilRpUq1XlSaVhZljsxyzAe1qVIym5pXS0tbb1uitoXhDwdpfgnTvG3iiy1jVW1OaWKO1s8JHHtZlG9vvZOwnII64xxmlCjTjSVWom79jbF5jjsRj6mAwkoQ5Em3LVu6T0W3Xt89bGdNe/CWLVkmPhvxAlsYZFmtHnUbJMoYyjZ3Yx5mdx7rjvUOWHUr8rsdMaWcyouPtYc11aVnqtb3Vrb2tbzOo8U6H8I/DGlaNqdx4d1eVdctPtUAS65jBVGAbJ6/OOnoa3qww9KMZNPU8nAYrOsfWq0o1Yr2crPTfVrTTyPH684+2CgAoAKACgAoAKAHwjdKoz3zQiZu0WLcNulOO3FDFBWiR0FkkcDvzjA9TRYiU1Ef/o8WAcufWnoiffl5Abo4wqAUXD2fdifapPRfyouP2aFF038SA/Tii4nSXQX7X/0z/Wi4vZeY03TZ+VQPrzRcapLqH2qT0X8qLj9mg+1Sei/lRcPZoPtUnov5UXD2aD7VJ6L+VFw9mg+1Sei/lRcPZoPtUnov5UXD2aENzIRgbR+FFw9mhPtE39/9BSuPkiH2ib+/wDoKLhyRD7RN/f/AEFFw5IjTLITne350XHyrsHmSf8APRvzoDlXYQu5GC7Ee5oHZISgYUAXIYxGgGOT1qkc05czGSXIBxGAfc9KVy4077kQuJQclgfqKVy/ZxJ4pxJ8pGG/nVJmUocuo25iBXzAOR1+lJodOVnYrUjcKACgAoAKACgAoAd5cn/PNvyoJ5l3FEMrdEP48UWBziuov2eb+5+oosLniKLaQjJ2j6mnYXtEKLV88soFFhe1QG3VThpgPqKLAqjeyF8qADLS5+hosg5pPZCBbUHlyfrmjQG5hvtgeI2OKNAtPuKZocfLCD9QBRdAoS6sPtWBhIwPxouHs+7E+1Sei/lRcfs0N+0Tf3/0FK4+SI0yyE5Lt+dFx8qXQaWZjliT9aBpJbBQMKACgAoAKACgAoAKACgAoAKACgAoAASCCOooFuT3WCEcDg96bM6el0QUjUKACgAoAKACgAoAKACgAoAKACgAoAKACgAoAKACgAoAKACgAoAKACgAAJIA6mgWxNdEZVQMYFNmdPZshpGoUAFABQAUAFABQAUAFABQAUAFABQAUAFABQAUAFABQAUAFABQAUAFABQAUAFAEkC7pRxwOaERN2iJM2+Qnt0FDHBWQygoKACgAoAKACgAoAKACgAoAmtgAzOcYUU0Z1NrELEsSx7nNItKysFAwoAKACgAoAKACgAoAKACgAoAKACgAoAKACgAoAKACgAoAKACgAoAKACgAoAKACgAoA6WvmrnmphTuUBGaYDSMUEtCUCEI9KaY0xORVFC5B60AIRiquAUAIR6UDTJW+a1BJ5U1XQlaSIKksKpMAAJOAMmmDJRCqDfLj2FUlbczcm9IkUjl2yePQUm7lxVkM60hgInb7qk5qlqJtIlW3fGXYAYqrE866AUt16tuOKdkhqUmIZ1XiOMCjm7DUL7sLhnDAAkDHaiTaCCTRXIOc9aLmglABTTAKoAoAaRigCWJg6GJvwqlqrESVnzELKQSCMEVJaY3JFO5Q7g0xiEYpgIqliFUZJoE3YncrCmxfvkcmqvYhLmd2VSMUGgUAH0ppj3CqEIRmgLiEYoKEoAQgjpQBLBMFO1uAatMicb6onkiSTG7OR3FVYhSaIhaDPLkj6UrFe0Op8AeMz4A1z+2Es1uYZIWt5ot21mRiD8p5wQVU/QEcZyOnDV/q0+e1zyc3yz+18P7Bys07p+a7/Js6n4k/GS38a6MfDHh3R7tUvZIxK84XzG2sGCIik8lgvOe2Mc5rpxWOWIj7OmtzyMk4alldf63ipq8b2ttta7bt0vpbzuUIvgd8RtIt4tfsprFby1C3EdvDOxuFcYOB8uwsPZiDjjNQsBXgudWuvvOmXFWWYmTw1RPllo217tvvvb5GPrHxX8feK9PTw9PfArcAQOlrAFkuicDadvPJ4wuAckYI4rOeNrVo+zb+7qduG4fy7L6jxMY6rXV6R+/t3d7Gc2g+O/Astn4lfS7/S3jIkhuTHwhPGG6gZBIKt1BIIIqfZ1sPapZo6li8vzZSwqnGd9Gr7+nf1W3cs+Kfin4x8X6cuk6rfRraZUyRwRBBMRyC/c8846ZwcZAxVXGVa0eWT0McBkGBy6r7ajH3ujbvb0/wA9/Mw/C8sNt4n0i4nlSKKK/t3d3YBVUSKSST0AFZ0ZJVIt90d+PjKeEqxirtxl+TNjRdfSSLVPB1/ftb6bq1wZEuFlKpBcA/I744aI8Bwc4AVhyuDrCpdOk3o/z/y7nDicI06eNpxvOCta2rj1S7SXR+qej0n06eGXQodDW30C4vtNurgvHfXQRHRtg8yOXzFiY5Ug/NkhUIyMkVF3hyaXV93+t7EVoyjiHiG5qE1HWKu7q+jjyuS7rTRt3s7XjOpau2rJp3keHFjTTms2tReR/ZJITKZthl83AbzDvBEgIIHPajnlzcum1t9O+9/1K9hQ9i6t6l+bmvyvmTty35eW9raaxaJ0uNB8P3mi6vdWOnW1/ZapDcPDpN4bpXtVYMxcmWRQ+VAUBx/FuH3TV3hTcZNK6fR30+9mbhiMZCrQhKThKDV5x5feeit7sXa27afSz3QomutO86/0qw8IeWIZUS4hvAJGjdGVtsLzCTJViNpTPPSi7jrFR+/9L3/AXLCtanWlVvdaOOl0017yjy6PqpW8yWKHTodNtJ9Ft9Alg+yq19JqFygnEwyXXy2cNgZwvlLyMcls4aUVFONvO/8AX5ESlVlVlGu5p391RTtbpqk1fvzPR32RBqt/Za/f+LtNs9QtlfUtXW/s5ZplihljjacFQ7kKpImDDcQDtIznAKnJVHOKe7uvx/zNcPRqYSnhas4u0IOMkk202o9FdtXjZ2vuul2o1uoPDXhzToWv7G6v7LXVv3t7e4Eu1RGmMuuVbJXqpYDODg8UrqlBK6bTuW6csdiqklGUYSp8t2ra3fR6rfqlf0On8XaB4e8e+Jm8YaT8RNAs7TURF50N9N5M8GxFjI8s/e+5nkqD2OOa3q04V5+0jNJPvueTl2LxOU4T6lWws5Shezirxd23v038/wBDYi8a+GtV+Mekana6hFFpWnWDWS3dw/lo+IpTuywGOX289SPetVXpzxMZJ6JWv95wSyvFYfJKtKcb1JS5uVatax7X7XOf8JeKdP1zwjqXw01nW10ht8sunXzTGKE5Ys0UpBGVJLfeyCGPdVBxpVVOm6Enbsz08xwFXC42nmtCn7TZSja72spR81pta1uzdpv+EyuvCvwi0qw0DxFa2+sQ6nLHcRW88Usgi3TEnAzlSQhDDg5GDzT9s6WHioS1v/mR/ZkMwzqpUxNJum4JptNK/u+mu+gz4VeOJ9Q8dzaz408QwBl0mS2Se6kSJceYrBAeBnlj69aWFruVXmqvoVxBlUaOXKhgKT+NOyTfRq/XyKXgQ+ILHRIbvwz8VNF0hpXk+0WGo3AiETg4BCurK2VCncAPTtU0OeMbwqJeTNs2WGq4hwxeDnUta0oq916ppqzurX8+pJ8W/EdjqejaFpFxr9pr2uWPmve39ooEQD4IRSoCsOgyP7nIBJFPF1FKMYt3kt2Tw7gqlCvWrRpulSlbli99Orvqvn36pFf4oarpeoeF/A1vYaja3MtnpSx3CQyq7Qv5cI2uAflOQeD6GpxU4yp00nsv8jXIcPWo4vGSqRaUp3V01dXlqu551XGfThQAUAFABQAUAFAE9vhEeU444FNGVTVqJByT3JNI02JxHHCoeXkntT2M3JzdokckzydeB6ClcqMFEfDAHG9+nYetNIU520RJi2U7Dt/z70aEe+9Rktvgbo8/ShoqNS+jGi2kIydo+posP2iF+yyeq/nRYPaIPssnqv50WD2iD7LJ6r+dFg9oixpujXWqaja6ZbyRLLdzpAhckKGdgoJwCcZPpTjBzkorqZV8VChSlVknaKb+7U6vWvhNqGlQ64bPxToOrXPhtyup2dk1yJ4FEvlM4EsKB0VyAxQtjcD05ronhHFStJNx3Sv6dUjx8NxFSxEqPPRnCNX4JS5LPTmS92cmm1qk0r2tuYr+APHMc9tbP4O1pZb2SSK1Q2Eoad0zvVBtyxXByByMc1l9Xqppcr18jvWcZfKMpqvC0Um/eWiezeul+ncrjwh4rOt/8I0PDepnV84/s/7K/wBpzt3/AOqxu+783Tpz0pexqc3Jyu/bqa/2lg/YfWvax9n/ADXXLvbfbfTffQtT/Drx/a3aWF14I12G6lQSJBJp8qyMpdUDBSuSN7ouf7zKOpFU8PWTs4O/ozGGdZbUg6kMRBxWl+ZWvZve/ZN+ib6EUvgTxtBp9xq0/hHWY7G0keK4uXsZBFC6tsZXcjCkN8pBPB460nQqpOTi7LyKjm2AnUjRjWg5ys0uZXaaumle7utV5BF4E8bT2DarD4R1mSyWNZTcrYyGII33WLgYwexzzQqFVrmUXb0CWbYCFT2Mq0FLa3Mr3W6te+gXPgbxnZaj/ZF74U1e2vvINz9mmspVl8kZzJsK7tvB+bGODQ6FWMuVxd/QcM2wNSl7anWi4XtdSVr9r3tfy3LEnw28fxS3MMvgvXEksoVuLlG06cNBEd2HcbflU7HwTx8rehp/VqyuuV6eTMlneWyUZKvC0nZe9HV6aLXV6rRd0U7Hwd4o1PTLnWtN0DUbvT7Pd9pu4LWSSGHau5t7hSq4BBOTwDmpjRqSi5RTaXU3q5nhKFWNCrUjGctotpN300Td3qWfBng668X6/BokX20LIrtJLZ6fLevEApwxijG8pu2hiMkAkgMQFNUaLrT5fyV/wRjmeZwy7DOu7aWspSUE/Lmlpe17J7vS63VV/CPiOPXZPDH9kXT6tFM8DWUcTPN5i53KFUEnGD07c1Pspqfs7a9jZZlhXh1i+dezaT5m0lZ7asgt/D+s3dut3aadczQPcJaLJHC7IZ3BKRAgY3kAkL1ODikqcmrpeRpPG0KcuScknZys2r2W79F1exfn8C+MdP1NdLv/AAtq9ve+SboW0ljKkxhBOZNhXOzKn5sY4PpVOhVjLlcXf0OaObYGtSdanWi43tdSTV+172v5bl+PwN4iGsjw9q+n3ei3z20lykV9YXQkZFVmJEccTyEYRju27RtJJABNWqE+bkkrPzT/AMrnO81w3sPrNGSqQTSvGULXbS3clHqtL31VkzEk8L+JotKOuy+HdTTTQqP9sa0kEG1yQh8zG3BIIHPJHFZOlNR53F272PQWPwkq31dVY8+vu8yvpq9L306m78Ofhj4h+IesWdra2OowaVPcm2n1aOwea3tn27sOwwoPK8Fh94eorXDYaeIkkk7d7aI8/Os9w2TUJznKLqJXUHJKUle2i1ffWz2Zh6f4Y8T6lptxrumeHdTu9OsSxubuCzkkgh2gM291G1cAgnJGAc1lGlOUXOMW0utjvrY7CUKscPVqxjOW0XJJu+ism7vXQemm6hPpsmrR6fctYRusMlyImMSOwJVGfGAxAOBnPBp8snHmtoQ69OFVUXJc71SurtLrbexY0/wT4n1S6FlpnhXWr24Nsl4IYLCaRzA4BSXaq52MCMN0ORinGhUk7Ri312exnWzTC0Ic9WtCKu43copcy3V2911W6NHS/hn4q1nwzq3ivT9AvZbPR5khuAttMXZju3lQFwRGEzJkjbuXPWrhhqk4SqJaL1/rTqc1fPMJhsVTwdWolKom1rG3S19ftX93TWz7GbN4P8T2y2r3HhDWolvZ0tbUvYygTzOAUjTI+Z2BBCjJIIqHRqK14vXyOqOZYWfMo14PlTb95aJbt9kurexX1jSNU8O3n9n+INBvtMutgk8i8tWhk2no21wDg4PPtSnCVN2mrPzNcNiKWNh7TDVFOO14tNfejoZPhprsPxCl+Gxl03+1IEeRphI/kYS3NwcNs3fcGPu9fbmtvq0/bew0v/wLnmLPMPLLFmlpezdlayvrLk2vbfz2+4s6N8NLzWNN0C+fxX4e0+bxO0qaZaXj3QklZJjFgskDRplxgbnA5HSnDDOcYvmS5tr39O1vxMsTncMNVrU1RnJUbc7jyWScebZzUnpvaLIU+HV/baIuu+IvE+haDE2oXOmCK9W7kl8+Db5gxbwyAAbhznml9Wajzzklq1rfdeiZo85pTxH1fDUp1XyxnePIlyyvb45xfTsMsfhr4l1X+wW02902aDxA160FwHkWOGG1YiaeXegKxhQXGAWIGNu7ClRw058vK171/wAN2x1c7wmH9sqsZJ0uS60bbmvdjGz1d9Oiv1tqVh4Otm1CztE+Ivhh7e+jZobtDdsnmhwnkvGLfz42OQwLRhCM4YkEUvYq6XOteuv3bX/Cxq8ykqcpvC1Lxesfcva1+ZPn5GujSk5J7rqQeOPB8vgfVZtFu/FOlajqFrO9vdW9iLnNu69dzSwxqf8AgBbpSr0fYS5XJNrtf9UjXKsxjmtFV4UZQhJJpy5NU+3LKT+9I5kyORgu351geryrsOlgmgKieF4y6h13qRuU8gjPUH1oaa3FGcZ/C7hNBNbStBcQvFIhwyOpVlPuD0oaa0YRnGa5ou6GUFBQAUAFAHYTfDlbHQtK13WvG2gaYutWrXlpbTpevM0auyc+VbugO5DwWroeH5YKcpJX1W/6I8SOdOriKmHoYec/Zvlk17NK9k/tTT2fYwm8MeJV0RfEzeHtTGju21dQNpJ9mJ3bcCXG3O4EdeoxWXsp8nPyu3e2h6Cx+FeI+qKrH2n8vMuba/w3vtrtsTR+CvGU1pHqEPhLWntZceXOthKY3zH5gw23BzH8/wDu89Oaao1WrqLt6Gcs0wMZunKtBSXTmV9+Xa/fT103LP8Awrj4h/aGtf8AhA/EXnrCLho/7Ln3iIkgORtztyCM9ODVfVq17cj+5mf9tZZy8/1ina9r88bX7b7+RS0vwn4p1uxuNU0Xw1qt/Z2mftFxa2cksUOBuO9lBC4HPJ6c1EaVSacoxbS8jevmGEwtSNKvVjGUtk5JN9NE3d6myvwr8ZHw7o3it9KuE0vWrlreO4FrO4gG+NFkl2RnCO0oCbdxYqwAJwDr9Vq8kaltH6/5dehwvP8AA/WquDU17SmrtXir6NtK8lrFR969krq7ttmw+CPFV/qmpaVoeg6lrEulTPDctY2E77NrMu5lKB0BKnAdVbg5AIIEKhUlJxgm7dkzqlmmDo0adbEVI01NJrmlFX0T0d2nv9ltdm0Q6N4S8V+Ik8zw/wCGNW1NdzJus7KSYblClh8inkB1J9Nw9RShRqVPgi36I0xOY4PBO2Jqxh/iklve2762f3MXTfB/i3WUu5NH8L6vfLYErdtbWUsotyM8SbVOw8HrjoaI0ak78sW7eQq+ZYPDOKr1ox5trySv6XevyKukaJrPiC9GnaDpF7qV2ylxBZ27zSFR1O1QTgVMISqPlgrvyNsTiqGDp+1xE1CPeTSX3s6Dxf8ADjWvClzZWf2e9uriXRYtZvovsTo9grMVdJVySoRgAWbbycECtq2GlSaXld6bHmZbndDMIzndRSqOEXzJqdldNbXutUlfTqzmrvTtQsFt2v7G4thdwi4gM0TIJYiSA6ZHzKSpAI44PpWDi42utz1adanW5lTknyuzs72fZ9n5GxB8PvG8+o6fpbeE9Wgn1W4NraCeyljEsinDgErzt53Y+6Ac1qsPVclHleu2hwzzjARpTrKtFqCvK0k7J7bPr079CbVPAGvx+Lb/AMJeHtF13VrmwG4x/wBkTRXJjwv7w2/Loh3qVLYJVlJCk7Q5YeaqOnBNteTv9xFDN8NLBQxuJqQhGXXni43105tE3o726ppN2uUNO8HeLtXlvYdJ8LaveyaY229S3sZZGtm+YYkCqdh+VvvY+6fQ1EaNSd1GLdt9NjprZlgsMoSrVoxU/hvJLm22u9d1t3RHZeFvE+paTca9p3hzVLrTLMsLi9gs5HghKqGYPIBtXAIJyeAQaUaVSUXOMW0utiquPwlCtHD1asYzltFySk76Kybu7vQZD4c8Q3EtlBb6FqMsmpRtLZolq7NcoudzRgD5wNrZIyPlPpQqc3ZJPXbzHLG4aCnKVSKUHaWq91vo+z1W/cz6g6gAJIA6mgWxbuADEefukU2YU9JFSkdAUAddbfDxT4b0rxPrHjTQdHttZM4tI7tL15W8l9jkiC3kUc4xk966Fh/cVSUkk+9+nomeLPOX9aqYShQnUlT5eZx5EveV18U4v8DEHhfxKdDPiYeHdT/scNtOofZJPs2d23Hm4253cdevFZeyny8/K7d7aHf9fwv1j6p7WPtP5eZc21/hvfbXbYng8EeNLq1ivrbwhrU1tOUEU0enyskhcZQKwXB3Dpjr2pqhVauou3oZzzTA05unOtBSV7rmV1be6v069iaP4eeP5Z4LWLwN4gea6gNzBGumTlpYQVBkUbcsoLp8w4+Yeoqvq9Zu3I/uZDznLYxc3iIWTs3zxsnro9dHo9N9GVNI8JeKtfN0NB8M6rqRscfavsllJN5Gc437QdudrdcfdPpUwpVKl+SLduyNsRmODwfL9Yqxhzbc0kr+l3rutu5pN8NvGC+B4/iF/Y9ydIkuXt/MFvLlVVVPnE7doiJbYH3csrDtV/VqnsvbW0/rX0OVZ3gnj3lvOvaJJ2uut/d3vzJK7VtmmUbzwV4y08WJv/CWs2w1N1isfOsJU+1O2NqxZX5ycjAXOciodGrG14vXbTc6KeaYGtz+zrQfJrK0k+VLdvXS3mVY/D+vSjMWiX7j7Yun/LbOf9KbOIOn+sODhPvcHip9nN9Hvb59vU1eMw8d6kfh5t18P83+Hz2NCD4e+Prm4SztvA/iCWeSAXSRJpkzO0JOBIAFyUzxu6Zq1h6zdlB/czmlnGXQi5yxEEk7X542v2338tzDmhmtppLe4ieKWJikkbqVZGBwQQeQQe1ZNNOzPQjKM4qUXdMZQUFABQAUAdfpHw5fUPDdl4q1HxhoOi2eoXktjbi/N0WeWMIWz5MEiquHXliO9dEMNzQVSUkk3bW/6JniYjOlRxU8HSoTqSjFSfLybO9vinFt6PRJlfUvhl4907UNV0//AIRXUrz+xZWivZ7K1kngiwu7cZEBUDaQ2Tjgg0pYatFtcrdt7amtDPcur06dT20Y+0V4qTUW9bbN3vfT1K2h+A/GniQQSaL4W1a7guGRVuIbKV4RucoCXVSANwYZ9VI7VMKFWp8MW/ka4rNsDgrqvWjFq+jkk9FfZve1n80WtX+GXjrR/Fd34Mbwxqd3qdq0hWK1sppDPCjlPPiGwM0RKnD4wRVTw1WFR0uVt+j+/wBDHDZ5l+JwcccqsY03bVyirNq/K9bKSvqrmZaeE/FOoX82l2HhrVbm9t7g2kttDZyPLHOFdvKZAMh8RSnaRnEbn+E4zVKpJ8qi77bf12Z11MwwlGmq1SrFRa5k3JJNaK6d7WvKOu2q7odp/g7xdq+oXek6T4W1e9vrBmS6trexlklt2DbSJEVSUIYEHIHPFONGpNuMYtteQq2ZYLD041q1aMYS2bkkn10bdnproOh8KanNpU2pBXEsOoJpn2M2lwZnuGBIQMIzGG+VvkLhztOFOKFSk483na1nv91vxuTLMKUaypdHFz5rxtyrr8XNbVaqLjrqyVfAPjt7yHT08Fa811cxNPDANNmMkkakBnVduSoJAJHAzT+r1b25Xf0ZLzfL1B1XXhyp2b5o2Teybvo32G6R4L8X6vqF3p+l+FNYvLrTXKXkFvYyySWzgkbZFVSUOVIwccg+lEKNSbajFtrfTYeJzPBYalGpVrRjGfwtySUl5NvXR9DGmO6Vjjvismd0FaKGUFBQAUAFAHsv7PXwI0z4v/2tf65rVxZ2WmmOER2m3znkcE5JYEBQAexJJ7Y59LL8DHGczm7JHw3GPFlXhz2VPD01KU7u8r2SXo07/PTzucJ8UvBC/Dnx9q/g1L83iadJH5c5XaWSSNZFyPUBwD7g1yYqh9WrSpXvY+hyDNHnWXUsc48rkndeabT/ABWhytYHsBQAUAFABQB6B8NPhTD8Uln0rQfFMNv4ijia4TT7q1ZYXiV0UnzwTg4cnbsPTr6deGwv1r3YS97t/wAE+bzziCWQtVsRRbotpcyaum038LS00tfm6nb/APDGfxX/AOgl4b/8DJf/AI1XV/Y2I7r7/wDgHgf8RMyf+Sp/4DH/AOSPLrHwBq93rmtaNc3thYReHTN/ad/dSOLa2Eb+XyUVnYtJhFVVLMWHGMkcMcPJzlFtLl3fQ+tq5vRp4elXhGUnVtyRSXM7q/VpKy1bbSSW+18/xR4av/CesPo+oS285Ecc8NxbOXguIZEDxyxsQCysrAg4B7EAgioq0nSlys6cBjqeYUFXpprVpp6NNOzTWtmmv8tDJrM7QoAKACgDovCvgqfxRp+r6s2uaZpVjokcMt3PfeeQBLII0CrDFIxO4gdO9bUqLqxlK6SXe/X0TPLx+aRwFSlRVOU51G0lHl6K7u5SitvM0fD/AMLdW8W3+qWXhXWtK1WPSrI3klzF9ojilb+GCMSxI5lY5ABUKcH5sc1dPCyqtqm07K/X7tVuc2Mz6jl1OnPGU5Qc5ctnytrvJ8smuVdbNvyM/QPBF7rWj3PiS81bTdG0a2mFqb/UHk2PcEAiFEhSSV22nccJtAByRxmKdBzi5tpLu+/bS7OnGZpTwteOFhCVSq1flja6j/M3JxilfTV3b2T1K3izwlqng7U007UpLadbiBLu1urWXzILq3fOyWNsAlTg9QCCCCARipq0pUZcsv8Ah0a5fmNLMqTq0k1ZtNNWcZLdNd15XXZmLWZ3hQAUAFAE8H7uJ5T9BxTRlP3pKJBSNQoAKACgAoAKACgAoAKACgAoAn/1dt3y/wDn+VPoZfFMgpGoUAFABQAUAFABQAUAFABQAUAFABQAUAFABQAUAFABQAUAFABQAUAFABQAUAFABQAUAFAHS18yeYFA7hVJjuFMYhHpQJq42gmwEZouFxpGKq5VxQfWmMCM8immAlMCaNWMboy9emRVIzk7NNDBayHqQKVi/aIXyYUJ8yXOO1OwczeyHA4GIIT9TwKadibfzMYYZHOXYU7XK50tg8uBcbnz9KNBXk9hvmRpjZH+Jp3S2Dlb3Y0zyHoQPoKOZlciImy3JJJ96VyrWG5IqgHcGgZJcZKo2OoqpEw3aIak0EI9KaYDaYBTAKaYBTAOQdynBoBq5JIokTzVGCOoqnqrmcXyuzIKk0EIIoKTFBycd6pMZOAIELEAu1VsZX53ZbFdiWJLHJNI0SsNoGIRimmAlMA60BcKq4WCmA0jFA0xKBgRmgBUlePgHj0pp2E4pkn2hyOAtVcnkQ4jz4+PvrT3F8DE06+udK1G21O0IW4s5kniLDIDowYZHfkURk4SUlugrUo4ilKlPaSafo9D3UftB2V9YLb6P4X1CfW5l2xW2A8RkPoVO9gOuAoJ6cda9n+0lJWhF8x+ff6n1KVTmr1oqkt3s7fPRffp5nlfge/XwN4+0+/8UWN1apauwmjlhZZIw8bKGKHB43A9M46ZOK87Dy+r1lKorWPr81o/2rl06eEknzWtZ6OzTtf5W/M9f+InxW8DXPg+/wBP0/UI9TuNRt2gihSNvkLDh2LD5duQQDzkD3I9TE4yi6TjF3ufF5Nw/mEMbCrUjyRg027rp0Vt77drHzpXiH6aTCznfJgXzgNxzH8xwDyxHUDkdQKrlfQz9pFfFp6/1Z/IgIzSuaCEYqgEoATBHSi49x0Zy6/UVSdxSVkW3BKMB1IIqzBaMokYqTpCgYUAXkBCKD1AFUcr1ZSkILsR6mpOmOyEoGABJwBkmgRu6X4E8Z6z5Z03wxqMqTcpKbdkiP8AwNsL+taxoVZ/DFnn182wOGv7WrFNdLpv7lr+B1+k/s/eO79RJftYaaN2GSafe+PUCMMp/wC+hXRDAVZb2R4uI4wy+k7U+aforL8bP8DsrD9nLQLSKSXV/EF9esnzKII1gUgdmB3k/gRXTHLoL4nc8OtxriajSoU1H1bf+X5M8BryT9HCgAoAKACgAoAKAJ5T5cKxdzyab2Mo+9JyFTEEIk25ZqNhP35WK7MWJZjkmkapW0QUDLcxMcXy5HYY7VTOeC5palSpOgtWzEx8nODgU0YVFZleUkyNuJODikzWKstBtBQAkHIJBoFuO8yT/no350C5V2NXwndLb+KtGuLm5EUUWoW7yO77VVRIpJJPAAHetKLtUi33RyZhTc8HVjFXbjK33M7L4i/EYP4h8Y6X4X0jRbG31jU7mO51OweeWa/txcM4HmSSuio7BHbyggbao+78tdOIxHvzjTSV29VfVX9Xv5WPDyXJbYbC1cXOcpU4RahLlShLlS2UYtuKulzuTV311Oy8ReLdL1r4h/EewtPFdklxrmjx2Gj6jJdobYhBC0luJi2yMSIkke4sFBOCRmumpVjOtVSlq1ZPp00v57Hh4LLquGyzAVJ0W1Tm5Tjyvm15kpcqV24tqVkm7bIn8Oz6Xd6enhDUdcgmudO8FXWnarqlrdwyRQGa+jkt4VuZJEhfYrKhBlVMM0asTgU6bi4+zk9VFpu66vRXulp626GeMhVp1XjaVNqM68ZQg4yTfLTanJwUZTXM7vSDlopOKWpV1XVp9L1HxPeXVwljY3vgD+ydFu5NQt5n1JYpraF/3sErxvK3ly7kViVUYPTJU5uMpt6Jwsnda2st02r7muHw8a9LDwguaccTz1IqMkoc0ZyWkoxkoq8bSaSb18iXwRP4Q0/RLa4l1zTLqO+8JX9rd3up+IMXUE7wyqNPgtBIpjjDAsGdGDFwVYEqCUHTjFNtaxereuz0Sv8AmvRkZpDG1q8oxpyTjWg4xhT91xUov2kp8ru7aWjJNW96LV2jRPG9lZ+I/Ckkfi+CCCw+Hs9tuGoBUt7wwz/u87sJKWEXy8NkJ7UQrpTh720O/Wz/ABDFZXUqYXEp0G3LEp/Dq4c0ddtY2vrta/mVvCHi3S9N8FeHSnia1tdQsvDPimJcXqpNBPJloFHO5XZjlBwSTxSo1YxpR96zUZ9fu/4BtmOXVa+Pr3pOUJVcM/hbTS0k9rNJfF0S3HeB/GGnW9x8HYL/AMU20dvpn9p/bkmvlCW2+eUL5oLYTchAG7GVI7UUK0U6Cctr3121Ys1y2rOOaSp0W3P2fLaOsrRjfl01s97dfMi0Dxgi+G/Bep+F7LwfLf8Ah21uLS5XWtXktZLSUzOzSrEbmJJkljkBO2N2yrKScKKVOt7lOVNRvG61dra9rq9/RlYzLW8Vi6WLlVUKrjJezgpKS5UknL2c3Fxa0vKK1TVtWcV8MoNHvLPxDHqd9FNdLaxNZ6TeawNNstRbzACJ5WdAwjysgjEiMxXg8GubDKLUuZ69E3ZP1223tdHvZ5KvSnQdKNo3fNOMPaThp9lJStzaxcuWSV9VqavxU8U2mnfF2x8YeF9QsrqS0t9KuvOsblpYWnit4gyh2JbHybSGO7ru5zV4qqo4hVKbva23kkceQYCdbJZ4LFxcVJ1FaSSdpSlZ2SS63007aWO4k8Y+AvB/j7wzYaJrVm+iXV7qWv3k8c3mRW897FJDbJIYjuQwrtyFwVDk9enX7ajRrQUX7t2389Ft2PAjluY5ll2IqYim1VjGnTimrNxptSm1zaPnd7XunbsZ2g+KLjw4ZdLuz4N0KCz0XX5NNfRddN063MlqqjErXMxj3sqFEBUlgx255MU6rp+6+VWUrWd9bd7v5HVi8BHG2rQ9rUcqlFT9pT5VyqbeypwvZN8zaaSsr2Dwbr+hW9h8O1u9bsInsdP8SxXAkuUUwGWGbylfJ+TezfKDjJbjOaKNSCVK7Win+thZlhMROpjnCnJqUsO1ZPW0o8zXeyWttranBfEzXItS0PwHplpqsV1Bp3htFkhilDi3uGuJt6sAflcqsWQecbfauTEzUo04p7R/G7/4B9HkeFdDEY2rODTnVdm1a8VGNrd1dys+9z0PwLqWlXXiH4Y+JoPFWi6Zo/h3T3sr+2utUhtpLW63Tea/kMwZhN5iHegYHPzlQpx2UJRc6VRSSUVZ6pWevTz7/efM5tQrU8NmGFlRnOrVkpRahKSlG0bLmSsuSz91tW+ze+tLw74sj/4RzwVqXhbT/B0moeHbW4tLldZ1aS1ks5TM7NKsRuYkmSWOQE7Y3bKsrE4UVFOquSnKmo3jdau1te11e/ozoxuXv61i6WLlVUKrjJezgpKS5UknL2c3Fxa0vKK1TVtWc58JrjRNQl1nwJ4m1iDStL8RWqZu5pUiSC4t5BLGxd/lUFRKnPXfjqaxwjjLmpTdlLr5rU9LiGGIoqlmGFg51KTfupNtxkuVqy1evK/kbuseKbf4laF4msND17TNJ1C48UR6jHHeXyWCXGmxwiG3USysqsYtqtsJzySoyMVrOqsTCag0nzX1dtLWW/Y4MNgJZJiMPUxFOU4Ki4txi5tVHLmlpFNrmu1dK3RsueLfEeh+MtP+JGlaHrOmNLdahpF3by3N7FarfeRC0dxJGZigY7xu67m35xV1akKyqxg1q4ve17LXcwy7BYjLKmArYinK0Y1YtKLly80k4J8qdtNOytuJN450MfGie7u9WsLu1k8Mw6Ppd3Lct9ltbiTT41AaWFg8aea0qOyMCnmOSRg4Trw+tNtprlsn0Tt3W2t7jjlWI/sJQhCUZKq5zikuaUVVb0jJNSfKouKaadlo9DgPiNqWoyWWg6HdaZ4XsbXTIZzaw6HqX24IJJdzLJJ9om53AsBux859wOTEyk1GDSSV9nf9WfR5LQpRqVsRCdSUpuN3UhyXsrJpckOmjduh6Fe6toi/FS7+M3/CR6NJoculyTpCmoRG+aZ7E2wt/su7zQ/mtySoQKC27FdjnFYh4nmXLbvrta1t9/kfNUsPXeTxyP2U1VU0r8r5LKpz83Pbltyra/NfS1yPwX4u8EWWj/DXTdag0OW7gg1JY9RuppHbRrxrqRraSWJZAhj3FGIkXodwYAcqjWpRjSjK19dezvpdX/MrM8ux9Wvj6tBzUW6d4pJe0ioJTUZOLd7XScXvpa7MbWfFemWfw0sbHXLLw94m1f8A4STVZrpJr2VihYRZmX7LNHlXYNhjlTj5aynViqCU0pPmfX010aO7DZfVqZrOph5To0/ZU0rRWtub3XzwlrFWutGuommarK3hn4cR+GfGmjaPrelLrEokvLlVWJ2mBWOTKsqeYpYDzQqMCQTg0Qk+SlySSkubf1/Xz0HXw8Vise8XQnUpT9krRT1Sjq1qm+V2vy3knsrlTxw3hcL4Xv5LTw/YeKJLotq0Wg3MUtgLdWRYpG8p2hjkba5KRkDHzELkZmv7P3HZKXW21um2ifobZUsW/rFNOcqCXuOomp8zTckuZKcoq6Sclfom7M5/4w31jqfxR8Uahpt5Bd2txqc8kM8EgkjkUtwysMgj3FY4ySlXm4u6uelw3SqUMow9OrFxkoJNNWa06pnH1zntnoug/FeyttBtLPxR4Vtdc1TQFA8P3k54tx0EU6/8tokzvRT0IA+6cV2U8WlBKpG7js/8+67HzGL4fqVMRKeErOnTq/xIrr5xf2ZPaT6rXc4XVtW1LXdSudY1i9lu727kMs80pyzsepP+HQVyznKpJyk7tn0OHw9LCUo0KEVGMVZJdCpUmwUAFABQB6d418UeHz4C8FaTHo2h6teRaFNDLcvc3BuLCQ3MxC7YplQMAQwEiN1Gcjiu6tVh7GnGybt53Wr7P80fJ5XgMSsxxdZznCLqJpWjyzXLHrKDdunuyX3nUXuvaE+vav49XxDpj+Gr7wc2lWmmC+jW5RzarAtkbUHzIws6mTcF8vA3hiTW8qkOeVa65XGyV9drWtvv8up5NLCYhYallzpS9vGvzynyvla53J1Oe3K7wfLZvmv7rWgaR4u0uL4mfDi7k8TWiWWk+EooHlN4oitJ/scwZC2cI+8qCDg5wPSiFaKr0nzaKPfbRixGXVpZVj4Kk+adZu3K7yjzxs7Wu1a/la5m+H/GMcGmfCOGbxSsf2LxNdXepI19jyFa5gIlmG75QVab5m6gv2JqKda0aPvbSbevmt/xOvGZa51czlGjfmpRjD3d7QlpHTXVR0XVLyOk+H934MsPEuj+IBrmkXAh8S3xuX1PXhbwaPAZfla1tlkQyecrJmTEkeFwwADMN8O6UakZ3XxPd2sr9Fpv31R5ecU8dWwtXDezkr0oW5KfM6jtqpzcZW5GnaPuy1um20nzNlcaPfeHfA32DWdJhj8K+J7172K41GGKVLeW4tmjlRJGDSJhGyV3Y2knvWEXGUKdmvdk76rZtfeerVhXpYnGe0hJutShytRk1zRjNNNpNRd2tHbfQueJby18X2N3pPhLxhpGmXdh431LU7hrnUorRJ0lcfZ72OZmHmCMI4xGWf5wQDkU6klWTjTkk1JvdLfZ38vLUwwNKeXVI1sZQlOMsPTgrRlJpxXv03FJ25rp+9aOlmx/jPx54e1XSL+68MazHawXvxBOorAsogkeAQR4uGiyCFMilgSOCexp1q8Jxbpu153/AA3JyzKcTh68IYuF3HDct7XSfM/dT2ulpZdPI2Jr7Q9b8Y6/p9/rHhseFrjxTd6pDqNr4gis9Q02bCYvIBvxMrBeFVHYspI2EqW1coTqSi2uTmbvezXmu/3M4o0sRhcDQq04VPrCoxg4um5Qmtfclp7rXVuUUk1vql578OXt5/CfjfwzaavZ6dqer21qLKW+uUs1nhjmLTQmV2CoXUqdpYBtuMmuLDWdOpBOzdrX066o+lzpSjjMHi5wc6dNy5lFOVm42jKyV3Z31Sur3O7u7nSW1V/Dy+KtEnuJPhomhJcDUovsxvY5FbyfPYhF4jIBJA+72INdbcebk5l8Ft9L9rnz1OFZUViXRmksU6luV83I0/e5UrvfWyb36o88+Lb2p/4RCytNRsr59N8M29ldtZ3CzpFOk8++MspIJGRyCQQQVJUgnjxdvcSd7RS073Z9Lw6p/wC1VJxcVOrKS5k03FxjZ2euv3rZpNNHfX3jLQbv40+N5LnV9Lv7bWNCk0rTZru9YWLuY4CImmiddkbBJEJDqAWOSATXXKtB4mpdppqyu9OnVf5nztLLMRTyLCKMJRlTqKc0ornteWqjJO7V07cremivYo2+v6vdQy+GtU0j4eS6VHp1raT6TD4nWIyW63M0kfl3sly6+ZGxY7TIwVZEGwjgSqkn7klG1lpzdLvrd6r1+RvPB0acliqM66qOUmpule0nGMXemqcXyyVtVFNtP3k9XpSa34eitrfSfBGoeG9dufD3ia8vmvfEmsS2TzNI6PDeq4uIUuWGwo7EM/yKQoV8VbnBJRpNNxk3eTt6PdXOZYXEynKtj41KcatKEeWlBTSsmpU2uSbgne6Wi1abvEs/DzUPC8eo6H4q1TVtANxO2qSak99r4iXSJJXnX7NZWiyj5JPMDF2EiEMTlT1rDygnGpJq+t7vbfRK/X5oyzmji3SrYOjCdl7NR5ad/aKKi+apNx3ja1lytNdSr4Fv9Cubj4aeJZvFGhWVr4e0u+sb+O71KGKeKYvOEHlFt5DeapDAbcZyRU0JQbpTcklFNO7V+vT5mua0cRCOYYWNGcpVZwlFxhJxatG/vWtpyu6vfsmfP9eQfpBJbrulGe3NCIm7RJkPmPKucZ4/pTM37qTKtI3CgD0zVvFHh+1+FXgrSpNE0PW7yEaoJVubm486y3TgqdsEyY3Dkbwc444zntlVgsPTjZN699NfJr8T5TD4DE1M4xdZVJ04v2drKNpWjrrKEttvda31OrOvaIfE9n8Qf+El0xvC0PhL+zH0r7XEtyrfY2gNj9k3eY4NwfN3FfLw27dxXR7SHtFW5lyctrddrWtvvr2PI+qYj6pLLfZS+sOtz8/K+X41P2nPblXue7a/NdcttSLSfFekj4k/CKW48R2Y07R9FsUuGe7QQ2cu6XzA5J2xtjZuzg/dz2ohVj7ejeWiS67blYjL639l5oo0nz1Kk7e67yVo2tpdre1tNzF8PeL2/wCEA0G3v/FB+2f8J6NRukmvf3nl+VCfPcFs7d+87zxu3c5zWVOt+5inLXnvv6andjct/wCFKtKnR936tyq0dL3kuVaWva2i6WOr0Obwe3i3UfESa5o920Pjy6uxHqOvi1s7G1WZXS9t4UkRriRgCoZSwGwAoRg1vTdP2jndP33u7JLulfX+tDx8XHGrBU8M6co3w8Y3jT5pyk4tOnKTi1CK3adnq7ST0M/UvEGg3GjrcwXmmXMHhv4gXurT2v8AaFuslzYl42V4Ud180NtZQE3dB2NTKpBxumvdm3utV5dzqoYPEQruEoyTq4aEE+WVozs1aTSfLa6etixq3jKDTvFkOqiPwYfD+p+LdO1d7+y1WW6vpUSVpVnaCW5d4GEbOr5ijILbcdg51lGpze7yuSd0233vZt289F2MsPlkq2DdG9X20KNSHLKCjBNpRcVKNOKmm7ONpSvbmBLjR9A8i3vfE+gySTfEyz1ZRa6pBcKLH96PtDNGxVU9QSGXjcF3LkvGno5L40909NdQcK+LvKnSmksJOGsJR9/3fdSaTb7W0fRuztjaPqz614o8bW2oXHh7VtE17WVF7HqOvR2M8kaSTGO4t5nkVSI9w4O8HcoCMAducJ89SonZxb1u7d9U/L5+h3YnDrC4TCSpKcKtKn7vLTc0m1G8ZxSb963921neSdr+aeMF09PFmsrpWr3Gq2Yv5/Ivrht0t0nmHErN/EW6k8ZznAziuGtb2kuV3V3r3PqstdR4Ok60FCXLG8VtF22S6JbW6bGRWZ2hQAUAFAHqVr4u0HRvhD4dtJ9E0DXr6DXb6c2d/NMWt1KQ7XMcM0ZKsQR84KnaR613qtCGGimk3d6O/l2a/E+RqZdiMTnVecak6cHTguaKjrrK6vKMtV/ds1c7P4b+J9K1bWfDfj3xN4h0u71SXWppNUk1bWxZxaOmVUG2tFeMuZVKAvh4wEwwADMOnDVYzlGtNpu+t3a3otN/mjws7wFbD0K+XYSlKNNU0oKFPmdR6v35tStyu9leMne6bukcfr3iXSrHw38N7K01aKW10bUdQubi1huBIYQL7cjMoJIJjGVJ5IPHWuadWMYUknom/wAz28Jga1XFY+pODUqkYJNq1/3dnZ+T3tszp7i70aHWvifprXfhPVX8V6jHqulLda2qWl1brdTSGN5oZ4/KkxIjhJXXJToTit24qVWPuvmd1ro1d9U1b5s8qFOvKhl9VKrBUIuE7U25Rk4RV1GUJcy0abjF6Pfcwdf8Wz33hDx9aate6HaaldyeHrcW2l3/AJ0dzFBHMDhzLIZygEW9t7/MASehrKpVcqdRSaTfLs+1/N389z0MHl0aWNwU6MZyhFV3ecbNOTj05YqN/e5VZadDe8Qy+F9c8T+JNatNd0bVLxrjRTBaX2v/AGKwAWxAkvXZJUe4kjbegWNw6GRzhsla1qOnOpOSab93d2W2+6u15O6POwccXhcJh6E6c4RtVu40+eetTSmk4yUIyVpNyjyySSurXLPi7xL4Wn1zVpbLxBpckU3xH0rUEaO7Qq9utvL5kwOeUDNy3QE8mqrVabm7NfGnv0tuZ5dgcXDD0lUpyTWFqR1i/i5o2jtu0tFuzItPFGk6trPxV026udE1W713VI7jTxq+pPBaXkEFzKdguEmiA+Vo2QGQKRGAM4Ws41YzlWi7Nt6Xdk7N9br5anZUwFbD0MtqwU4RpwalyRUpRcox15XGT3TUrRbV/Uu6Rrl/4j1K6sPFk3guPSxfaf8AaVsvEa2txYSRWnlx3ttcyTMJ2RGAbLTZaPGATuNQm6kmqnLa62lZqytdO+tvmc+JwtPBUo1MGqrqcs7c1JyjNSnzOnOCguVSa00p2T36HiGtfZP7Yv8A7BfS3tt9pl8m5mBDzR7ztds85YYJz3NeXO3M7O6Pv8Lz+wh7SKjKyulsnbVLyWxTqTcKACgAoA+//gZ4D8J6T8MfDuoaLaJb3mpaZb3N5eW0hSWaV03srupywVmYBTkL2Ar67A0KcKEXHdpXZ/OPFebYzE5tXp15XjCclGLV0knZWT2ukm2t+p5T+2P4L8J6ToujeJdOsYLbV7m+a3nkU/vbqMxkl5CTlypRRuOT82M9K8/OKNOEYzitb/efYeGuZ4zEV6uFqybpqN0ukXfZdFe70XY+Vq8E/XgoAKACgAoA9S/ZjvLy0+NWgrZyKpnW6ikDkhXX7PI2DgE9VB+oFd+WSaxUbef5HyPHVOFTIazmtuV/+TJfqfRdn8dtR8a3M+l/DzxX4Plv4reW68m40/UmJjjUlsMyRKD06n8DXsrHOs+WjKN/SX/APzKpwnSyyKq5nRqqDaV1Klu3ponJ/wBbnzR4Y8QR+KbLx9o+pX9jYat4tEV/bPcTrbWrzxXPnvEZHO2PcpfaXYLlQpOSK8OlU9qqkZOzlr2W97H6nj8G8BUwVelFyp0Lxdk5SUXDlUrJXdna9lezvayZnfFbVtOv9Z0nS9NvYL1fD+iWWjzXVu2+GaeFD5jRt/GgZiobowXIyCCYxU4ykoxd+VJfcdXD+Hq0aFStVi4+1qTmk9GlJ6XXR2V2ul7PW5xVcx7wUAFABQB6F8Odd0fRfBHjxNUttMvpLm109YNPvp5IxdEXaFgoikSRio+b5W4xzxkV2YepGFKpzWe2j66+TTPms6wlfFY/BOi5RSc7yik+X3Ha/NGUVfbVddNToPD3jzwn4G8KaXrMGkj+0tV11dXaw0TVzbi0isxshhnMqzyFHd5X2MRkEHOMVtTr06FNSS1bvZO1rbJ3u9dTzcZlOMzXGVKEp+5Cnyc1SHNzOprKUeV04pxSirq9trblzxHpGj+LrK++F/gPV9NuL3T/ABHLqmjWwuo4ob6zvI4yIopC3lmaI4UoWUkbgoJUgVUhGsnQpNXUrrzT/C6MMFia+XVIZtmMJKMqShUdm3GdNv3mrc3LPdNJ9L2TTOO+LGq2Rk8P+DLG7S9PhLTP7MurtEYLLdea7yqhbBaNCwQEqMlWIyCDXNi5r3aS15Vb59T3OHsPUtXx1SPL7efOlpdRslG9tE3a7V3a6W9zgq5D6IKACgAoAmm+SJIu/U802ZQ96TkQ0jUKACgAoAKACgAoAKACgAoAVFLsFHc0Cbsrktyw3BBjCimyKa0uQ0jQKACgAoAKACgAoAKACgAoAKACgAoAKACgAoAKACgAoAKACgAoAKACgAoAKACgAoAKACgDpyM18yeYNIxQAUAFO40wqihCM0AIRiglodHGJActjFNK5EpWHeVAuC0mfpVaApSfQVWgDEJEzfQZp6D97qyT5yMLGF9Mn/CqTJ06sQCQHLsoHTApiduhG/lKSHZm9iTRoUuZ7DTMi8xxDOOvSi5Si3uxjXEp74+gpXLUERlmb7zE/U0XKskJTTAKYCEelAbDaAAjNFwGkEVV7gWGJa2UnsapvQhaSICvpSNUxKBiEZoAQjFVcBKACmmAVQE0AwGc5wKpaGc9dCuRipNBKAJY0VB5rj6CqStqyJSb91ETSMzEtSuapJKyDg0xjSMUwCgBCPSncBtMAoAPpTTHuFUIQjNA0xKBiUAJgjpQA5HKnKnmqTBq5LJEso8yLr3FVuQny6M9Q+AGu+HdF1LVo9ZvLWzubmKEW01wyoCoLb0DnpklDjPO32r0ctqU6cpc7sz5Li/CYnE0qToRcopu6Wvazsvnr0v5l74/+JPCmr2um6fpt3b32owStKZreQOsUJBBQsDjLMFOOo29sjN5lVpzSjF3Zz8I4LGYadSrVTjBq1mrXfe2+iv638tPFyMV5R90mfWXgPR/Cg8EWEGjWdrNYXlqpmLRqxnYrh/N6gtnIIPTG3oMV9Lh4U/YpQWjX9XPx3NsTjHj5yryanFu2r0105fLqu+58x+LotIh8UarDoLq2npdyC3KNuXZuONp7r6HuMV4FblVSShtc/VsulWlhKcsR8dlf18/Pv5kUPiDUUbN15F8CEQi8gWdti8BA7Aui44wrChVZddfXUuWDpNe5eO/wtrV9bLRv1TLsWq+ELlQuqeE5YDn7+mX7xjb7rOJcn6MB7VanSfxR+5/53OeWHxsNaVZP/HFP8Y8n5M0BpHwu1G4JtfF2s6PCAONQ01bgk+zQv8AzWtVHDzekmvVX/I5niM3ox9+jCo/7s+X8JL9S7H8NfDl/Atxo/xS0CQOSAt4TaP6fdYlh+VX9VhJXjUXz0MHneKoy5a+Emv8PvL71p+JetfgB4qv4Rc2Ov8Ah24ibpJFdSOp/ER4q1l9SSumvv8A+Ac9Ti/B0ZctSnUT7NJf+3F9P2evGpUbtU0TPf8Afy//ABqtFl9Xq1+P+RzPjHAX0hP7l/8AJEUn7OPjUnKanomD28+X/wCN0PLavdf18i48aYFbwn90f/kiP/hnHxvn/kKaJ/3+m/8AjVL+zqvdfj/kX/rrgP5J/dH/AOSNKx/Zq1dsNqPiWziPpFA0g/UrWkctl9qRy1uN6K0pUm/Vpf5mvB+zjaxyhrzxdLJF3WKyCMfoxdgPyrRZclvL8DhnxpNr3KKT85X/AEX5mlb/ALPHgSGQPJd6vOAfuSXCAH/vlAf1qll9JdWc0+MswkrKMV6J/q2b1p8I/htpjG4TwzbHaOTcSySrx3w7EfpWywlGOvKedU4izWuuV1X8kl+STLdprXw08Oh4dP1Xw1pu87nSCaCLcemSFIzVKdCns0vuMamFzXG2lUhUn6qT/Mzb341/DeyMif2+Z3jJUrDbStk+zbdp+ucVDxtFdTqpcL5pVs/Z2T7tfle/4HL6l+0joMIX+yPDt/dHnd9okSAD6bd+f0rnlmMF8MX/AF9561DgnEy/j1Yx9E3+fKcP4g+PPjfWY5baxNrpcEhYf6OhaXYcjaXYnnnqoU8dq5amOqz0Wh9Bg+EsBhmp1Lza77X9F+TbPOK4z6gKACgAoAKACgB8C7pR7c0IibtEWQ+bNgHjOBRuwj7sR1yw3BBjCimxU1pchpGgUAXdoZBG552jPPNUc17O6IPsrZ4YYpWNPaolylvGB1P8zT2I1qMqEknJqToCgAoAKACgAoAKANXw/wCKda8MPcnSLiER3sQhuYLm1iuYJkDBwHimVkbDKpBK5BGRitKdWVK/L1+f4M48ZgKGOUfbJ3i7ppuLTtbSUWmrp2euq3G6/wCJtb8T3MV1rN4JfIiWGCKKJIYIIx0SKKMLHGvchVAJJJ5JJVSrKq7yf9emw8HgaGAg4UI2u7ttttvu5NuTfq3ppsjMqDrCgAoAKACgAoAKACgAoAtwS71wT8w/WqTOeceVhJbq5yDtPf3pWCM2iIWr55ZQKLF+1RNHEsY45J6mnaxnKTkR3MoI8tfxpNl049WV6RsFABQAUAFABQAUAFABQAUAFABQAUAFABQAUAFABQAUAFABQAUAFABQBKsAA3yttHp3p2M3PW0RTOicQoPqe9FxcjlrJjDNK3Vz+HFK5ahFdBPMk/56N+dAcq7DkuJF6ncPei4nBMeyJOpeMYbuKe5Kbg7PYgpGoUAFABQAUAT2+ER5DjimjKpq0htscS4x1GKSHUV4kcgAdgPU0Fx2QlAwoAKACgAoAKACgAoAKACgAoAKACgAoAKACgAoAKACgAoAKACgAoAnYbLUDHLGn0MlrMgpGoUAFABQAUAFABQAUAFABQAUAFABQAUAFABQAUAFABQAUAFABQAUAaWueJ/EviaSKbxJ4h1PVpIFKxPfXck5jB5IUuTgfSrnVnV1nJv1dzkwuAwuBTjhaUYJ78sVG/rZIzag6woAKAHwrvkA7dTQiZuyFnbdKeeBxQxQVokdBYUAFABQAUAFABQAUAFABQBNbKNxc4wopozqPSxE7F2LHuaRaVlYSgYUAFABQAUAFABQAUAFABQAUAFABQAUAFABQAUAFABQAUAFABQAUAFABQAUAFABQAUAFAHUEYr5k8wKAGkelACUAFA7hVJjCmMaR6UCaJI4gV8yQ4WqS6szlJp2QNOekYCj6Uc3YFHuRtLKTy5/Dine5aSGq2CD6UDJbhc7ZB0Iq2RDTQhpGghGaAuNIxQUFABTuAVQARmgBpGKAEoAmQbrdlz0/wD11ad0Q9JFcEigsdwaB3GkYoKuFADSPSmmAlMBQCSAOppoCWX92giHU8mruRH3nchpFj44s/vG+6OfrTXmRKXRDJZDI3TAHShu44x5RhGaRQ3BFBVxwOapMYhHpTASgBCM0AIRiqTASgApjuFNMVgIzTAaRigq4lACEelADo5WjbP5iqTsJq5LJGsq+ZH+Iqt9USny6MrkYpFhQA5Zp44pIY55Ejlx5iKxCvjpkd8UXaVhOMW1JrVbeRFQaB9aaYBTAKAEIzTTASqAv2ev67p+z7DrN9biL7giuHUL9MHirVScdmc9TCYetf2kE790mai+P/GJ6+L9bX/uIS//ABVaLE1f5n97ON5Rgv8AnzD/AMBj/kP/AOE78Y/9DlrP/gxl/wDiqv6xU/mf3i/snBf8+If+Ar/IY3j/AMYr93xfrbH/ALCEv/xVL6xV/mf3sayjAv8A5cw/8Bj/AJFZ/HfjhiS3jHW+e39oTf8AxVL29X+Z/ezZZTl62oQ/8Bj/AJFO48S+I7slrvX9SmLDBMl1I2R+JqXUm92zeGBwtP4KcV6Jf5GcSSSSck1B0hQMKACgAoAKACgAoAKACgAoAnT91AX5y/SnsjJ+9KwlsoGZW6LQgqP7KImYsxY9TSNErKwlAx8C7pR7c0IibtEWaQtKWVjxwCKGEY2jZh9om/v/AKCi4ckRjMzHLEk0FJJbCUDCgAoAKACgAoAKACgAoAKACgAoAKACgAoAKACgAoAASDkUATLdMBhlDfpTuZOmnsPN0mOFai5PsmRvcuwwo20XLVNLcipGgUAFABQAUAFABQAUAFABQAUAFABQAUAFABQAUAFABQAUAFABQAUAABJwKAJ1CW43Py56D0p7GTvU0WxC7s5yx/8ArUjRJR2EoGFABQAUAOjcxuG/P6UEyXMrD7lNr7gOG/nTZNN3ViKkaBQAUAFAE8n7u3VO7cnin0Mo+9O5FCSsqkeuKSLkrxY64/1zfh/Khih8JHQWFABQAUAFABQAUAFABQAUAFABQAUAFABQAUAFABQAUAFABQAUACgsQo7nFAm7K5NdEblQAfKKbM6a0uQ0jUKACgAoAKACgAoAKACgAoAKACgAoAKACgAoAKACgAoAKACgAoAKACgAoAKACgCaAbI3lPpgU0ZT95qJDSNQoAKACgAoAKACgAoAKACgAoAn/wBXbd8v/n+VPoZfFMgpGoUAFABQAUAFABQAUAFABQAUAFABQAUAFABQAUAFABQAUAFABQAUAFABQAUAFABQAUAFABQB1Oexr5c8oQj0ppjTCmMQjNADaACgApplJiqpYj0yBVLUG7D7g8iMdFFN9iKaursh6UimhKBCEelVcq5OmZLcr1K1W6IfuyuQcGkmaCEYqgCgBpHpQNMSgYUwCmmAUwGkelAEtvg7lPcVUSJ9yEjseDSvYsbyKYCg560wAr6UFJiUDEIzRewEqKIF8yQfMegq1oZt8zsiFmLMWPU0GiVh0UZkbHYdaa1Jk7IWWTPyL90frVNijHqyMjNIsaRigBKAEK+lA7gD600yhcA1QDSMUAFADSPSmmAlMAoC4U0x7hVCEK+lA0xtAwIzQAqO0TZHI7imnYTVyUqsw3x9e4qtyU+XRkBX8KCxKAEIzQMQjFA7iUDD6VSYBQAEZpgNIxTTASmAEdxQO4gPY1SYWFpiGkYoKTCgYUAFABQAUAFABQAUAFABQA6NDI4X8/pQTJ8quOuHDPtHReKGKCsrj5cRwrFjluTTexMfelzEFI1CgCeP91A0meW6U9kZS96ViCkahQAUAFABQAUAFABQAUAFABQAUAFABQAUAFABQAUAFABQAUAFABQAUAFABQAUAFABQAUAFABQAUAFABQAUAFABQAUAFABQAUAFABQAUAFABQAUATxhYY/NcZJ6U9jKTc3yogZixLMck0jRK2iCgYUAFABQAUAFAE05JSIn0/wpszhuyGkaBQAUALGu9wvqaBSdlckuWzJjngU2RTVkRoQrBj2INItq6sS3X+sH+7TZFLYhpGgUAFABQAUAFABQAUAFABQAUAFABQAUAFABQAUAFABQAUAFABQBJbqGl57DNCIqO0Rsjb5Gb1NDHFWVhtBQUAFABQAUAFABQAUAFABQAUAFABQAUAFABQAUAFABQAUAFABQAUAFABQAUAFAE8/7uJIh9TzTZlD3pORBSNQoAKACgAoAKACgAoAKACgBUUuwUdzQJuyuS3LDcEGMKKbIprS5DSNAoAKACgAoAKACgAoAKACgAoAKACgAoAKACgAoAKACgAoAKACgAoAKACgAoAKACgAoAKACgDqCMV8ueSAOKAFwD0p3HcSmUJ1oAQjFACUAT2wDbgfY1cSJtjJwRKcih7l0/hI6CxpGKBNCUEkkDbZMf3uKqL1JlsRyoY5COnp9KbLi7q4mQetBQEYppgJTAQjNAJjaCgoAKpMApgPiOJBzjPFNOzJmtBkq7ZGHvmh7ji7oZSGIR6VSYADimAuN3TrQO9iUKIF3vyx6CqS5dWTfn0RC7Fzlqm9y0rDVjZ22rVLUG7EsriNPJTr/Eab7ExV3zMgoTLCqAKAEI9KAG0ABGaB3G8igY4EGquMQr6UwEoAQjNFwGkYqrgFAB1p3HfuFO9xWAjNMLjSMUFXEoAVSyNuQ80bA1clOycbk4cDkVd7mavDR7ETKQcMMEUGidxhGKACgBpX0oKTEoGH1ppgFMAoAQj0ppgNqgAjNACcj6U0x7i0xCEelMaYlBQUAFABQAUAFABQAUAFAE8f7mIykfM3Ap7GUvflyjbdNz5PReaSHUdlYbM/mOT26ChlRXKrDKChUUuwUd6BN2VyW5bkRr0UdKbIprqyGkaBQAUAFABQAUAFABQAUAFABQAUAFABQAUAFABQAUAFABQAUAFABQAUAFABQAUAFABQAUAFABQAUAFABQAUAFABQAUAFABQAUAFABQAUAFABQA+FBJIARx1NCJm+VCzyb34PA4FDFCPKiOgsKACgAoAKACgAAJIA6mgWxNdEblQAfKKbM6a0uQ0jUKACgCa2ABZz/CKaM6nRELEsSx7nNItKysFAya6/wBYP92mzOlsQ0jQKACgAoAKACgAoAKACgAoAKACgAoAKACgAoAKACgAoAKACgAoAnh/dwvJzk8CmtjKfvSSIKRqFABQAUAFABQAUAFABQAUAFABQAUAFABQAUAFABQAUAFABQAUAFABQAUAFABQBJbrulGe3NCIm7REmbfIT26ChjgrIZQUFABQAUAFABQAUAFABQAUATWwALSHoo9KaMqj6IhYliWPc5pGiVlYKBhQAUAFABQAUAFABQAUAFABQAUAFABQAUAFABQAUAFABQAUAFABQAUAFABQAUAFABQAUAFAHVV8smeU0IR6UxCUALkHrQMQjFUmNMKBiEelACwvskB7Hg007MmSuia6TIDgdODVSXUmm7aFapTNrhVDEI9KBCcg0CaJZgJI1l9uat7XM4vldiuRikmapgDimMXAPIppgJTASgBCMUFJiUAFO4Cg4II7c1SYPUkuANwbjBFNkQ7EBGKRYlABtz0600wJlCW43Py5HAq1oZu89FsRM5kOW60m7miVthu09uaCrkvECcffP6VXwoj435EBGee9K5oN6UwCgAqrgFMBCM0AIRigBKAEI9KCkwDetO4xSAaoBpGKACgBpHpTTASmAfWgLhVJjt2CmIQr6UDTG0DFBIIYHBHegGrkuVnGDw4H4GquZ6w9CNlKHawpmidxhHpQAlACEZoHcQjFBVxKLgH0qrgFAARmncBpGKdwEpgJjuKB37ig1SYWAjNMQ0jFBVwoGFABQAUAFABQA+JPMcDt1NCJk+VXFncM2FxtXgYoYoKyux5/cwbf4n609kSvflfsQUjUKAJoAERpmHTpTRlPV8qISSSSeppGmwUDCgAoAKACgAoAKACgAoAKACgAoAKACgAoAKACgAoAKACgAoAKACgAoAKACgAoAKACgAoAKACgAoAKACgAoAKACgAoAKACgAoAKACgAoAKACgCeL93C0nOT0prYyl70kiCkahQAUAFABQAUAFAEtsu6TPZeaEZ1HZDJG3yM3qaGVFWVhtBQUAFAE7fu7YDu/vT6GS96foQUjUKAJrr/WD/AHabM6WxDSNAoAKACgAoAKACgAoAKACgAoAKACgAoAKACgAoAKACgAoAKACgCefCRpFxnqabMoatyIKRqFABQAUAFABQAUAFABQAUAFABQAUAFABQAUAFABQAUAFABQAUAFABQAUAFABQBPGfKgaTjLdKeyMpe9KxBSNQoAKACgAoAKACgAoAKACgAoAnf8AdQKg4LdaeyMl70rkFI1CgAoAKACgAoAKACgAoAKACgAoAKACgAoAKACgAoAKACgAoAKACgAoAKACgAoAKACgAoAKACgDrCvpXyh5dxtNMLARmmIaRimIAcUALjPSmmUmJTGPjjEisvGeMVSVyZOxMuJYdpPUY/GqWqM37simQQcGszYKdxphTvcoCM0wHwjO6I9CM1UexlNW1REylWKnqKnYpO40j0ppjTE5FUULkHrQAhGKq4BQAhHpQNMbQMKAJmG+3DcfLV3uiFpIhoLAIWOFHJoE3YkIWAc8vV6RIu5+hCxLEljkmouaJWGEYqkwLEY8pPOfv0FUtNSG+Z8qIXJclj1NJu5otNBtBQlACEYppgJTAKaYBVAFADSMUAJQAEZoGmJkincYvBpjEI9KYCUAIRmhMBpGKoAoAPpTuPcKoQhGaAuIRigoOnIoAlV1m+STg9iKdyGuXVEboY22t+B9aZSdxpGaYxpGKACgBpX0oKTEoGHWmmAUwCgBCPSqTAbTACM0DuJkjrTTDcWqEIV9KB3EoKCgAoAKACgCc5t4cfxv+lPYy+OXkMgj3vk9F5NJFTlyoSZ/Mcnt0FDHFcqsMoKFRS7BR3oE3ZXJbhgu2Jei9abIgr+8yGkaBQAUAFABQAUAFABQAUAFABQAUAFABQAUAFABQAUAFABQAUAFABQAUAFABQAUAFABQAUAFABQAUAFABQAUAFABQAUAFABQAUAFABQAUAFABQAAEnAoAnuMIiRDHHJpsyp6tyIKRqFABQAUAFABQAUATx/u7dn7twOafQyl707EFI1CgAoAWNd7hfU0Ck7K5JctmTb/dFNkU1ZXIqRoKgBdQehIoE9ESXRHmD2FNkU9iKkaBQAUAFABQAUAFABQAUAFABQAUAFABQAUAFABQAUAFABQAUAPhUtKvsc0ImbtEJ23Sn24oYoK0RlBYUAFABQAUAFABQAUAFABQAUAFABQAUAFABQAUAFABQAUAFABQAUAFABQAUAKqlmCjqaBN2VyW5IBWMdFHrTZnTXVkNI1CgAoAKACgAoAFUsQqjJNAm7asnS14zI34CnYzdTsSiGJTkIPx5p2M3OT6imGJhgoPw4osClJdRjW0ZIIyPUetKxSqMjuQ+/JHy9BQy6drENI0CgAoAKACgAoAKACgAoAKACgAoAKACgAoAACTgUAOEMrHAQ/jxRYlyiuo8W0pHOB9TTsS6kRTbKoG6UDNFhe0b2Qu21U8uT/n2o0C82IWtQeEJ+maNASmL/AKIR0I/OjQP3iDyI3/1coPHQ0WDna3RG8Lx/eHHqKVi1JS2GUFBQAUAFABQAUAFABQB1tfKHkiEZoHcQjFA9xKpMTQhX0piE6UALwetFx3FRjG4b86tMGuZE6/LJgH5X5H1q9mZvVENzHh9w/iqZIuDurENSWFA7hVJjuKrFSGHUUwaurElwgcCVe/Wm9dTOD15WV6RVgIzRcLjSMVVyrig+tMYEZ5FNMBKYCEZoAQjFBVya3O5Xiz1FNET0syEKxbaAc+lCLv1Jvlt19XNXsZ6zfkQMSxyxyTSLtbYaRigZJEg/1j/dFUl1ZMn0QyVjI2ew6CjmuOKsiPJFMY7g0DGkYoGmFAxCPSncBtMApgFNMApgIRmgBKAEoAQgjpQUmAPrVJjAjNMBKACgBpGKaYCUwD60BcKpMdgpiGkYoGmJQMmSYEFJckHvTuQ49YjJYTGNwO5T3p7DjK+gzg0FCEelMBKAEIzQO40jFBQUJgFUAUAIRmmmAhGKoBKAEwR0oHe4oOaq4WAjNMLjSMUDCgYUASwRgkyN91f500Zzl0Qx3aV92OvQUtyklFWJZP3MQjBG5utPYiPvyuQUjUKAJ4QIozKw5PAFNaGUvefKiAkkknqaRpsFAwoAKACgAoAKACgAoAKACgAoAKACgAoAKACgAoAKACgAoAKACgAoAKACgAoAKACgAoAKACgAoAKACgAoAKACgAoAKACgAoAKACgAoAKACgAoAltl3SZ7LzQjOo7IZI2+Rm9TQyoqysNoKCgAoAKACgAoAFBYhR3OKBN2Vya5IBWMdFHrTZnTXVkNI1CgAoAmtlADSkfdHFNGVR3tEhYliWPc5pGiVlYKBj4QGlUH1zQiZu0WE5BlYihihpEZQWFABQAUAFABQAUAFABQAUAFABQAUAFABQAUAFABQAUAFABQBPb4RHlOOOBTRlU1aiQEknJpGoUAFABQAUAFABQAUAFABQAUAFABQAUAFABQAUAFABQAUAFABQAUAFABQAUAFAE1soyZG6KKaM6j6IiZizFj1NItKysJQMKACgAoAKAFRGdtqjmgTaSuy5HGsa4HXufWqOeUnJj6CQoAKACgBCARg0AVZ4fLO5fun9Klo3hPm0ZFQaBQAUAFABQAUAFABQABWY4UE/SgTaW48QysMhD+PFFhOcV1HC2kIydo+pp2J9ohxt0U4aYD9KLC9o3sgC2qkgsT+dGgXmxPNgUfLFn60XQcs3uwN02AFQDFFw9murGm4lJyGA/Clcr2cRhdyMF2I9zQVZISgYUAFABQAUASJO6Hklh6Gi5EoJhL5Rw0ffqPShhHm2ZHQWFABQAUAFABQAUAdbXySZ5IVQBQA0j0oKTEppg0BGaokaRigAB9aALCZkiwv3k6f0rRO6Jbs9RWAmiyOvUfWqfvIS91lUjNZmw0jFABQAU7jTJYW3ZiboelWncmat7yI3QqxU9RSLTurjCMUCaEoEIR6U0xpiZIqiheDRcBCMVVwCgB0IIlBUZ9fpTQpPTUklZYSdg+d+c+lN6CinLcrkknJJJ96RoJTTAdHGZGx2700KTshZmz8iH5R+tNvoTFW1ZDSLAjNADSCKq4ChvWmAEelBSYlAxCM0AIRiqTASgAppgFUAEZoAaRigBKAEI9KBpgCRTTKF4NMBpGKYBQAhGaaYDaYBQAfSmmPcKoQhGaBpiUDHxTMmAeV9KaZMoX1HSQBgZYDkelHoSp20kQg5p3NAIzTAbQAUDGkYoGmJQMOtO4BTAKAGkelVcBKYARmgaYmcdadwt2FqhCEelBSYsaGRgooFJ8quSTuABEmMDrimyIL7TCBAP3r8KvShDm/soidy7Fj/8AqpFpcqsJQMfFGZGxzjuaETKXKhZ5AzbVPyr0xQxQjZXZHQWFABQAUAFABQAUAFABQAUAFABQAUAFABQAUAFABQAUAFABQAUAFABQAUAFABQAUAFABQAUAFABQAUAFABQAUAFABQAUAFABQAUAFABQAUAFABQBOv7q3L9GfpT2Rk/enYgpGoUAFABQAUAFABQBLbKC5cnAUU0Z1HpYjdi7Fj3pFpWVhKBhQAUATy/uoVjxy3Wm9EZR96VyCkahQBNarly2OgpozqPSxEx3MWx1OaRaVlYSgYUAFABQAUAFABQAUAFABQAUAFABQAUAFABQAUAFABQAUAFAE8v7uFY+cnrTexlH3pNkFI1CgAoAKACgAoAKACgAoAKACgAoAKACgAoAKACgAoAKACgAoAKACgAoAKACgAoAnk/dQLHjlutPZGUfelcgpGoUAFABQAUAFAFq3jCpuI5b+VNGFSV3YmpmYUAFABQAUAFACMoZSp6GgadncospVip6ipOlO6uJQMcI5DjCNz7UE8yXUcLeUnBUD6miwvaRHi1b+JwPpzTsS6q6CeVAoy02foaLIOaT2QpNqB0LfnRoHvsDPEDlYR+gouHJLqxDdPnhVA96Lh7JDDPKRguaVyuSKGl2YYZifqaCkkthKBhQAUAFABQAUAFABQAUAFABQAUAFABQAUAFABQAUAFABQB1tfInkhQAVSYBTAQjNA0xKLj3EqrisIRimIdC/luD26GmnZikrosj5ZChP3vmH9atOzsZ30uQXEextwHB/nRJdTWErqxFUljSPSgBKADpyKB3JpAJYxIOo4Nabq5EXyvlIaRqNI9KBNCUEgRmmmNMbgimMUH1pjFWMucLVLUTdiykYRcKee5qrGLld6g0aOAHGce9OwKTWxG1tGfukr+tKxoqjIWgdWC9cnANKxakmh8pES+UnJxyaq9tBJcz5mQUFgRmgBpGKAEoAQr6U7gICRVAO4NA7jSMUFXCgBpHpTTASmAU7gFO9wCmAhX0oAbQAEZoAbgigq44HNUmMQj0pgJQAhGaAEIxVXASgA60x3CmmKwEZpgNIxQUmKjshyp/wDr0CaUtyYpHcgsvyuBT3M7unvsVyGQ7XBBouapp7B1qgGkYoAKAEIzQNMbQUH1ppgFMAoAQjNNMBKoBKAE5FO49xRz0p7iehMf3CYH326+1VsZ/G9diFEZ2CgUjVySVySdwAIkxgdcU2RBfaZDSNQAJOBQBOSIIto++3X2p7GS9+V+hBSNQoAKACgAoAKACgAoAKACgAoAKACgAoAKACgAoAKACgAoAKACgAoAKACgAoAKACgAoAKACgAoAKACgAoAKACgAoAKACgAoAKACgAoAKACgAoAKAFRS7BR3oE3ZXJLlgXCAYCimyKa0uRUjQKACgAoAKACgAoAnbMVuF6M3WnsjJe9O5BSNQoAKAHwpvkAI4HJoRE3ZBM++QkHgcChhBWQygsKAJ4vkgeTnngU1sZS1kkQUjUKACgAoAKACgAoAKACgAoAKACgAoAKACgAoAKACgAoAKACgB8Kb5AOw5NCJm7IWd90h9uKGKCsiOgsKACgAoAKACgAoAKACgAoAKACgAoAKACgAoAKACgAoAKACgAoAKACgCeK2J5kyB2FNIylUtoiZYo1xhBx7U7Gbk2KUVjllB+ooEm1sRzQGQ7lbkDpSaLhPl0ZVZSpKsMEUjZO+qCgYUAFABQAKCxCjucUCbsrl8AAYFUcotABQAUAFABQAUAFAEMzRoctEGJ9hSZpBOWzI/tRAwkYFFyvZ92NNzKTwQPoKVylTiNMshOS7fnRcfKl0GkknJoKCgAoAKACgAoAKACgAoAKACgAoAKACgAoAKACgAoAKACgAoAKACgAoAKACgAoA68jNfInjiEYoKTEoAKaYBVAFAxpGKB3Eppg0IRmqJJ3Y+VHJ/EDjrVN6XM0tWiVgk0Y54bpVbolNxZTZSpI9Km50J3EoGIRmgBtAEkMnltz909apOxMldBNEY2yB8p6U3oVCfNuR0FiEZoEIRigTQlAgWNnbatUtR8yW5biRUXC8+p9ataGUm3uOIzV3ENIxQAUAFA0ylMhRyCSc8gmpZ0Rd0MoGFO4BTAQj0oAbQAEZp3AbyKYCg560wAr6UFJiUDEIzRcBpGKq4BQAVSYBTACM0ANIxQAlACEelA0wB9aaZQuAaoBpGKACgBpX0ppgJTAKACmmPcKoQhHpQNMTkHI4NAyYSJMNk4Gexp3vuZuLjrEikheI56r6ijYqM1IaDmncoQj0pgJQAhGaBiEYoHcSgYfSqTAKAAjNMBpGKaYCUwJo41jTz269hTWmpEm5e6iJnLMS3U073LSstCbiBMkfO1VsZ/G/IrkHOetI2TEoGTQIADM/QdKaM5u/uoidy7Fj/8AqpFpcqsJQMKACgAoAKACgAoAKACgAoAKACgAoAKACgAoAKACgAoAKACgAoAKACgAoAKACgAoAKACgAoAKACgAoAKACgAoAKACgAoAKACgAoAKACgAoAKACgCaABVaY444FNGU3dqJCSSST1NI02CgYUAFABQAUAFADok3yBT070ImT5VcdcPukIzwvFDFBWRHQWFABQBPHmKFpO7dKeyMpe9KxBSNQoAACTgUATzkLGkXGRyabMoatyIKRqFABQAUAFABQAUAFABQAUAFABQAUAFABQAUAFABQAUAFABQBPB+7ieU/QcU0ZT96SiQUjUKACgAoAKACgAoAKACgAoAKACgAoAKACgAoAKACgAoAKACgAoAKACgCW3j3NuPRf500Z1JWVi3TMAoAKACgCC5jBXzB1HX3pM1py1sVwjMMqpP0FI1bS3HCCUjIQ/jRYnnihwtpCMnaPqadhe0Q77LgZeQD8KLC9p2QqxQqVPm5OeMGiyE5SfQsUzIKACgAoAKACgAoAKAK93/B+NJmtLqV6RsFABQAUAFABQAUAFABQAUAFABQAUAFABQAUAFABQAUAFABQAUAFABQAUAFABQAUAFABQB2GK+RPHCgBCPSgaY2gYUwCncApgIR6UDTG00x2uTSLi3QH1zWn2TJfEwt26xk+4oi+gprqE6ZHmL1HDCiS6hB20IMA9KVzW4lMoSgBCMUATQsJEML/8BNWtdCJKzuiFlKMVbqKnYtSuJTTLCmALGzttWhK5MrLUezCIeXH17mqbtojNJyd2TRgCNQPSrWxDeo6gAqkxjSMUwEoAhulBUHuDikzSm7OxV6VJsFABVJgFMBCM0BsIRigBKAEI9KpMABxTAXANA7jSMUFBQA0j0ppgJTAKdwCqAKAEK+lADaAAjNA72G8igdxwINVcYhHpTASgBCM0XAaRiquAUAHWncd+4U73FYCM0wuNIxQVckjnKDa43Ke1O5EoX1QSQKw8yA5HpRbsJTa0kQ5IOCMGi5oKRmqAaRigAoAaV9KCkxKBh9aaYBTAKAJIogcyvwo9e9Wu7IlLohk0hkbOMAdBQ3ccVZD4YwFMz4wOlNdxSf2UQyOzMWPT+VFy4pJWEpgOji8xsdAOtNK4nLlQs8gZti/dX0oYQjZXZFQaBQAUAFABQAUAFABQAUAFABQAUAFABQAUAFABQAUAFABQAUAFABQAUAFABQAUAFABQAUAFABQAUAFABQAUAFABQAUAFABQAUAFABQAUAFABQAUAABJAHU0C2J5/3aLCp9zTZnD3m5MgpGoUAFABQAUAFABQBPFiKJpSOTwKa0Mpe9LlIKRqFABQAqKXYKO9Am7K5JcN8wjHAUU2RTWlyKkaBQBJbpukyei80Iio7IbK++QsOnahjiuVWG0FBQAUAFABQAUAFABQAUAFABQAUAFABQAUAFABQAUAFABQAAEnAoAmnwiJEO3Jpsyhq3IhpGoUAFABQAUAFABQAUAFABQAUAFABQAUAFABQAUAFABQAUAFAAAScAEmgWw4RSE4CN+IosLmS6jhby5+7+tFhe0iWYo/LTacZ71SMZS5ncfQSFABQAUAFAFQ3MhGBtH4Urm/s0NM0rDBc/hxSuUoRXQaXcjBdiPc0DskJQMFJUhh2OaBNXVi+CCMiqOUWgAoAKACgAoAKACgCrdNlwuegpM3prS5DSNAoAKACgAoAKACgAoAKACgAoAKACgAoAKACgAoAKACgAoAKACgAoAKACgAoAKACgAoAKAOwzivjzxw69KpMAoAQjNAXEIxQVcSgAqkwCmA+OIyHngDqaaVxOXKJcPuYBfurwMU29QgrLUjBKnIOCKEymizuBAfHytw3tWl+pjboVpo/LfA6HkVLVjSLuhuc9aRQhGKq47hQMTHORwaAJji4T/poo/Or+JGfwPyK5BBwag0THRxtIcDp3PpVLUHJJEjuIx5cf4mquTGLk+aRAR6UjQtIP3a/QVqtjnkrMdQSFBSYU0xiEZqgILnhQD1zSZcNytUmohGKCkxKACncAqrgFADSMUAJQAEZppgN5FMBQQaYwIxQNMSgYhGaEwGkYqgCgAqkwCmAhGaAEIxQAlACEelBSYA+tNMYpGaoBpGKACgBpHpTTASmAfWgLhVJjt2CmIQr6UDTBHaM5U4oBpS3JsR3IwcLJT3M9afoQOjxHDD6UbGikpbCdaYxCPSmAlACEZoHcQjFBVxKLgSwxBzub7o61cdSJy5dEE0of5VGFHSm3cIRtqxIoTK2SPlHU0RVwnLlQ2eTeQqjCr096d7jjG2rIqChVQuwVOpoQOVlqSyMIl8leuOTV36EJcz5mQkZoLGkYoKuFAwoAKACgAoAKACgAoAKACgAoAKACgAoAKACgAoAKACgAoAKACgAoAKACgAoAKACgAoAKACgAoAKACgAoAKACgAoAKACgAoAKACgAoAKACgAoAlt1+YyHgKKaM6j0sRuxdix70i0rKwlAwoAKACgAoAKAFRS7BR3NAm7K5LcsBiJei02Z019pkNI1CgAoAngGxWmPYYHvTRlN3aiQEkkk9TSNNgoGFAE5/cwbf4n609kZL35X7EFI1CgAoAKACgAoAKACgAoAKACgAoAKACgAoAKACgAoAKACgAoAkt03SZPReaERUdkNlfe5bPHb6UMcVZWG0FBQAUAFABQAUAFABQAUAFABQAAEnAoAd5cn/PNvyoJ5l3HfZ5v7n6iiwueIotpSOcD6mnYTqRFFq2fmYD6c0WE6q6B9nRThpgPUUWDnb2QGO2U4Mp/DmjQFKb6Ck2oHQt+dGge+w823AwIvzAoug5ZvqAuVX7sIH0NFwdNvdifapPRfyouP2aGm4lz979KVx+ziNMshOS7fnRcfKl0LNuxaMZJJBwc1SMZqzJaCAoAKACgBGO1S2OgzQNK7sUKk6goAKACgAoAtW0m5dhPK/wAqaMKkbO5NTMwoAKACgAoAKAGswRSzdBQNK7sikzFmLHqak6UrKwlAwoAKACgAoAKACgAoAKACgAoAKACgAoAKACgAoAKACgAoAKACgAoAKACgAoAKACgAoAKAOxK+lfHnjiUAGc9aaYARimAUANI9KBpiUDJIhHy0h+70HrVRstyZX2QSTFhtUYXpVOV9gUbasjpFCEelBSY+BuTG3Rv51cZdCJx+0h5UMPIkPI+6avfQi9veRWZSpwwxioNE7iA4oAXAPSmmUmJTGKrFG3KeaadhNXJGjFxh0IB6MKq3NqQnyaMJJFiXyouvc0N20QJc2rK9Tc1TCne5RNBIB8jHr0q07GVSPVExHpVpmW4lAgoGmISAMmgoqSyCRvYcCk3c2irIjIxTuUFACEelA0xtAwoAKpMApgIRmgNhKAEoAaRiqTAUH1pgBAPSgaYlBQlACEYppgJTAKaYBVAFADSMUAJQAEZoGmN5FO9hjsg07jEI9KYCUASxW28b34HYetNGcp20Q/FsPk+Xn/PWr0J97cjmgCgunQdRQ0VGfRkH0pXNdwqhCEZoC4hGKCiVJ8jZKNynvTuZuHWI17cgb4TuU/nRbsNT6SIgc00yyVbd35I2/WnYlzSFNoccSfpTsT7QikieP7w49aVi1JPYIoDIc9FHU00rjlPlFmkXAjj4Uenem30QoRe7GRoZW2j6k0LUqT5VcfM4jHkx8DuapvoiYrmfMyHI9ak0E25Py81SYE3FvHz/AKxh+VVsZ/G/Irnnk9aRotBMkdaaY9xaoQhX0oHcSgoKACgAoAKACgAoAKACgAoAKACgAoAKACgAoAKACgAoAKACgAoAKACgAoAKACgAoAKACgAoATI9aAFoAKACgBMj1oAMj1oAMj1oAMj1oAMj1oAMj1oAMj1oAMj1oAWgBMj1oAUcnAoAnm/dRLEMZPJpvQyj70uYgpGoUAFABQAUAFABQBNAAitM2OBxTRlN3fKiEksSSeTSNNgoGFAAASQB1NAtie4YKqwr0HWmzOCu+ZkFI1CgCW3j3NvbhV5poznKyshksnmOW7dBSZUY8qsNoKCgAoAKACgAoAKACgAoAKACgAoAKAEoAMj1oAMj1oAMj1oAMj1oAWgAoATI9aALAPk2+7u9PZGT96divketI1FoAKACgAoAKAAAk4FAEq20jdcKPeixm6iQvl2643S5+lPQXNN7IN9sp4jJxRoFpvqKZocfLCD9QBRdAoS6sPtQAwsYHpzRcPZ33Yn2qT0X8qLj9mhpuJSchgPwpXH7OIhmlYYLn8OKLjUIroNMjkYLt+dA+VdhKBhQAUAFABQAUAFABQAUASQSiNueh60JkTjzItggjIqjnFoAKACgCvcygjy1/Gk2a049WV6RsFABQAUAFACqxRgy9RQJq6sy5HKsgyDz3FVc55RcR9BIUAFABQAjMFBZjgCgaV9EVJpfMPGQo7VLZvCPKR0FhQAUAFABQAUAFABQAUAFABQAUAFABQAUAFABQAUAFABQAUAFABQAUAFABQAUAFABQAUAFAHZV8eeOBGaAGkYoAAcUXAMelVcAoAQjNAXHxRiRXU43cEVSVwlK2pEQQcGpKCqTAKYB7jgigZMcyxh1/1ifrV3uroz0i7PYayidN4+8Oop/Eg+B26Fcj0pFiUALkHrRcdxUjZ2wOnc1a1BySRK0ixYRBnHWqvbREqLlqxskQkHmxde4oavqgT5dGV6g0CgLh14FUmVcs+Z5aKJDlvarvYw5eZ+6HnREfe/SmpD5JDTPGOhJ+gp8yFyMasgm3RsMAjikncbThqisylGKntSNk7gD60xgRnkU0wEpgIRmgBCMUFXEoAKaYBVABGaAGkYoASgBCPSmmAmSKoB3BoGNIxQNMKBiEelO4DaYBTAKaYBTAQjNACUAJQAhBHSgpMAfWqTGBGaYFm4JWLC8ZOPwpsxhqyrSNixblihBycHiri7mU1ZlaRDGxBBAzxQaJ3Q2kO4VSY7BTENIxQNMckjxn5T+FAOKluWESOUiUJg/wBaoxbcfdHkYqkxBTARlDAqwyDQNOxXncoBEg2jH50maRV9WQrGZG2qOaRfNyj5SLdfLQ/Mepqm7KyJiud3ZWLetJGjYwse1UrCuTxssC+ZIPmPQVaVjNtzdkRtIZGLE8mp1NFZKwmcdRTKDIoATOOlA73AMD3qrhYODTC4hGKB3EyKBhkUAGRQAZFABketAC0AFACUAGR60ALQAUAJketAC0AFACUAGRQAhb0oAMmgVw3etAxcj1oAWgBMigBN3pQAbjQK4bvagBdwoGGR60ABb0oAaT6mgm4m4UBcXI9aAuGfegdxCw9aBXDcKAuG4UBcNwoC4bhQFxN4oC4bxQFxdwoC4bhQFw3CgLibxQFya32ljI33VpoznLoNeTe5cd6RcdFYNwoLELelAhNx9aAuKG9aAHUDEJxQAgyzBe5oJcraklxKqgQr0HWmzOGr5iEMPWkaXFz70DuLk0Bcnt9ozK3RelNETd/dREz72LE8mkWlZWEyKBjkUu21etAm0ldks7qiiBDwOtN9jOCu+ZkGR60jUWgAoAKAEJxQAm40CuGT60BcXdQMMigAyPWgAyKAE3UAGTQK4hPqaAuIWAoFcTeKBXDeKB3DeKAuG8UBcXIoC4bhQFx0eHcL6mgTlZXH3Mq7wgHCimyIbXId4pGlxwPcUDuLuNAxQ1AC0ASpASN0h2r707Gbn0Q4zRxjESAn1NFxcjl8RE8jv95iaRailsNoKCgAoAKACgAoAKACgAoAKACgAoAKACgAoAKACgAoAsQsY4S7HjsKaMZrmlZDxcxEckj6incl05AbiLH3v0ouHs5EUlyWGEGB696Vy407bkNI1CgAoAKACgAoAKAAEg5BINAty3HK3lGSTGB0wOtO5hKK5rIBcREZLEfUU7h7OQv2iH+/+houHJIY10oHyKSfelcpU31IHkeQ/MfwpGiio7DaCgoAKACgAoAKACgAoAKACgAoAKACgAoAKACgAoAKACgAoAKACgAoAKACgAoAKACgAoAKACgAoA7QjNfGpnjiUwEpgIRigBKADg9aaYARimAqsVYMOopp2E1cfMgkXzkyfUVTV9UKEre6yCoNAp3AKoB8T7GBzwetNOwpK6HODDIJEHyn8qb0d0JPnVmBRJxujIDdxVbiu4aMiNvJ/d/WjlY+dAts/VyFA6801HuJzXQc8yIvlxfiaG7aIFFt3ZDjuKSZqmKjmM5H4iqTsDVx7JFL84fb65qrJ6kJuOgmy2U8uT/n2otEd5MBLAo+SLn3oukHLJ7sidi7FjU3LjZKw2qLAjNADeVII7UEtEzgSx+YOo61b1VzJe67Fcj0qUzVMTJFUULwaLgIRiquAUANI9KBpiUDCgAqkwCmAhX0oDYbQAEZoAaQRVXAUN60wAj0oKTEoGIRmgBCMVSYCUAFNMAqgAjNADSMUAJQAqxM/wB0fj2ppXByS3JQsUI/eHc3p6VWkdybynsPV0nQqePUU07kNODuRG1bPDDFFjRVEyUlbeLGee3uaexOs2QrOTxIAwPtQpdy3DsMkhwN8fKHn6U/QFLoyKkWFNMe4VQhCM0DTLkQ2xqAO2apHPJ3bHUxCEYoGmJVJjIbhDIVC9eaTLg7XGsy267E5Y9TRsNJzd2VXOTzzSNNjV8FadZ6v428P6RqMPnWl9qlpbTx7iu+N5lVlyCCMgnkEGt8PFVKsYy2bX5nBmteeGwNatSdpRhJp+aTaOk1/XvCGheJdT00fCrw29tYX81umbvUxI0aSFRk/a8biB124z27V01J06dRx9mrJ95f/JHj4XDYzFYanV+t1OaUU9qVrtX/AOfd7fP5lbxFpXhbxF4Sl8deD9NudKbTryGy1TTJZzcRxCZXMM0UrAMVYxOpVskHHODSqRp1KftaatZ2a332a+42wWJxeDxiwGMkp88XKEkuVvltzRaV1dXTTVk0c/aar4di8L3ulXPhfz9ZnnSS21X7c6fZohjdH5AGx92D8xORn2rJTgqbi4+93vt8j050cTLFwrRq2ppNOHKnd9Hzbq3Yx9xrI7rhuPpQPmQm/wBqB3E3A0BcXfTuMN9UFxC3tQHMN3+1AXDf7UBcN/tQFxd4oHcdketAXDPvQFxpcCgLhvFAri7hQO4bhQFxN4oC4oINAXFyPWgLibhQFw3CgLiFsUCO2+Jzf6F4H/7FW2/9KLiurFbU/wDCvzZ4GRv95i/+v0v/AEmBxG+uU9+4ocGgdxcigLiFxQFxN9Armx4s1fw7q2q/a/C/hf8AsCy8lE+yfbpLv5wPmfe4B59OgrSrKE5Xpx5V2vc4cBRxOHo8mLq+1ld+9yqOnRWWmnch8RaO/h/UIrBrjzjLYWN9u2bcC4tYpwuMnp5uM98ZwM4CqQ9m7eSf3pMvB4tYum6iVrSnH/wGco3+dr+Wxm+ZUHXcUODQO4pagLnZeFtC8O2fhK9+IPi2yuNRtIb5NMsdOhnMAubgoXcyyAEqiJtOF5YkDIGTXTSpwjTdaorq9ku7PBzDGYmpjI5dg5KMnFzlJq/LG9lZXs2330S6MLPxL8M9VdrDX/h5Ho0Ez4XUNFvrl5rYdiYriSRJfcDZkZxg041KE9Jwt5pvT727/gRUweaUF7TD4n2jX2Zxik/nCMXHy+LzuQ6Domh+I/CHiC2062f+3tFb+1redmYNd6co2zxlNxRWjysuRkkeYMnAqadOFSnJR+Ja+q6/duaYrF4jB4yjKo/3VT3Gv5ZvWLva7UtY9Fflel2YHhrQr/xTr9h4d00A3F/OsKFjhUB6ux7KoyxPYA1lTpyqzUI9T0MbjIYHDzxNXaKv/wABeb2XmdS/hXQvGvxDvtG8EtDpfh7T0eSW/uJHdI7SBQJbt9xJJcjcFGBl1UYrodGNas40tIrr5LqeSswxGW5dCvjrzrSslFWTcpPSCsumzb6Jt3I77xN8NdM/0Dw58Oo9VjiYj7frt9c+bOPXyraWJY/YZbAHJJ5pSqUI6Qhfzbf5Joulg80r/vMTieRv7NOMLL/t6cZt+tl6IzfFF34D1GwttQ8MaXfaPqBkKXenPL9ottuOJIpW+cc8FGDeu7sc6rpSSdNWfbdfedWBhmFGpKnipqpDpK3LL0aWnzVvQ3dKh8NaN8J7bxZe+DdM1nUbrxFc6cZL6e8VUgS2gkUKsE8Yzukbk5PNbQjCGHVRxTd2tb9l2aPPrzxWJzeWDhXlTgqcZe6obuUk9ZQl0SMf/hNPDn/RJfCn/gTqv/ybWftof8+1/wCTf/JHZ/Z2K/6DKn3Uf/lRd+FGkaJq2oeIJ9e0eHU4tK8O32pw280sscbTRKpTcYnRyOuQGHWqwtOMnJzV7Jv+rGGf4nEYenRjh5uDnUhFtJN2k9bcya/Apf8ACa+HP+iS+FP/AAJ1X/5Nqfaw/wCfa/8AJv8A5I3/ALOxP/QZU+6j/wDKhmi6NL8RvFsGlaHo2naHHMpeYQSTm2tYY1LSzu00kjhVUFjlscYHXFKEHiKnLFJffZeerZWJxSybBurXnKo1tfl5pN6KKUYxV29Fp6mlf+Ivhjo8n9m+HvAMeuxQPtbUtZvbpJLkd2WG3kjEQJ6AlzjGeTxcqlCHuwhfzbevyTVjmpYTNcSva4nEezb+zCMGo+spxk5edklfbQlv/D3hXxh4bvvE/gOzm0u/0WMT6pok1yZx9nLBftFu5+ZlUkb1bJXIOSKcqdOtB1KSs1uvLuv1M6WNxmXYqGFzCSnCppColb3t+WS2Tf2Wt7WsQfCnSdD1W48TXWu6LBqqaR4dutSt7eeWaOMzxvEFLGF0cjDNxuHWjC04ScnNXsm/6sXn2Jr0I0IYebhz1IxbSi3ZqV7cykunYbB428GxOsWo/CLw/JCw+ZbXUNShkB9Qz3Lj81NCq01o6a++X+bCWXY2SvTxk0/ONJr7lCL/ABIvH3hjRtHTR/EnhWa6fQvEdq9zaR3WDNbyRyGOaByMBtrrw2BkEcVGIpRhyzp/DL+mjfKMfXxLq4XFpe1pNJ22aavGS7XW66O5ym4YrnPauMZ6BNncJYaefgdLq5sbf7cPFcdsLryl80RGzdvL34zt3AHGcZ5rq5V9V5ra836HgOvV/t5UeZ8nsW7X0vzpXtte2lziFf1rlPoEx4PoaCriE4oE2dr8J9I0bVdW1i417SotRg03QNS1KK3lklRHlggaRNxjZGxlRkBhxmuvCU4zlJzV7Jv7kfPcQYmvQo0o4efK5VKcW0k3aUkna6a/ApweOPCZuFa/+EXhuSE53iC+1OOQ8fws104H4qaSq0760198v8y55bjOW1PGVE/ONJr7lTT/ABQ/x34d0Cz0rQvGXhNbuHSfES3AFndyCSWzuYHUSxBwBvQB0KsQCQeRmlXpQUY1Ke0r6dmgyrHYipWrYLF2dSly+8lZSjJOztrZ6O62vtoZXg2XwzBrkd74tM0mn2aNcG1iXJvJF5SAn+BWbAZuy7sc4rOjyKd6my/HyO3MfrUqDp4OynLS7+ynvLzaWy726FbxB4h1DxTrl3r2pGL7TfS+YyxIEjTsqKo6KAAAPQCpqTlVm5y3Zrg8NTwGHjh6V+WK66v1b7vdlaaUJGsK8+tS9NDeDu+ZkO8UjS4Btx2qpJNAOViwXW3TjBkb9KexnfneuxXMmeTzSNLhvFA7ihh60BcXJ9aB3FyaAuNLAUCbIy9BNzufjbY6fpPxM1Ww0qxt7O2jisykNvEscalrWJjhVAAySSfck11Y2KjXairLT8keBwxXqV8rp1K0nKTctW7v45Ld+Rw4krlPfuLv9qB3FDigLi5FA7m14HsLLWPG3h/SNRh860vtUtLaePcV3xvMqsuQQRkE8gg1rQip1Yxls2vzODNK88Nga9am7SjCTT80m0QeLrO20vxXrWm2MXlW1pqFzBCm4naiyMqjJyTgAdeaVaKjUlFbJsrL6sq+EpVajvKUYt+rSbNj4baHpXiC+16HV7Xz0svDmqX8A8xk2Tw2zPG/ykZwwBweD3BrTDU41HJSW0W/mkcOd4ythKdGVF2cqtOL22lJJrXuvn2F+EOjaP4h8fWel69p6X1ibTUJ3t3kkjWRorOaVAWjZWA3op4YdMVWEpxqVVGautfwTZHEOKrYTL5VcPLlleCvZO3NOMXumtm90R2/jfwmJlN58IfDUkP8aw32qRuR7M12wH4qaFVp9aa++X+Y55bjOX3MZUT840mvuVNfmibxv4d8OjQNI8eeDI7q30rVpZ7O4sbmUSvYXkQRmjEgwXQpIrKSAcZzRWpQ5FVp7Pp2aIyzG4n6xUy/G2dSCUlJKylGV0nbo0009bdjT1A+FfC3gHwVqjeAtH1a91y0vZ7u4vrm+DFo7yWJAqw3EagBEUfd7ZrSSp0qUJcibd9792ujRy0Xi8dmGKpfWJQjTcFFRVPrCMn8UJPdvqc7eeLdBurSa2g+GXhqzklRkS4huNSMkRI4ZQ92ykjqNykeoNYSqRasqaX/AIF/menSwGIpzUpYqpJLo1Ss/J2pp/c0/Mt6/oWk2Xwz8I+IbW02X+qXuqw3c3mMfMSE2/ljaTtGPMfoBnPOcCnUpxVCE0tW3f5WMsJi61XNMTh5S9yEabSstHLnv562W/yLOgaN4X0LwbH478YaZPqrahey2GlaYlwbeOXykRpppZF+YqpkRQq4JJPOBVU6cIU/a1Fe7slttuzLF4rF4rGvAYKahyxUpytzNczajFJ6Xdm23fToP07xB8N9Wt5rXXvA6aC7giLUdFurmUwnHG+C5lcSLnrtdDjpz1cZ0Zq04W81f8m2Kthczw8lPD1/aLrGooq/pKEY2fa6a7mDpPiXSNNs/s174C0LV5d5Y3N5NfLIQe2IbmNMD/dz7msYVIxVnBP1v+jR34jB1q0+aniJwXaKp2/8mhJ/idv4iu/BmkeCfCPiS2+FfhxrnX0vmuUe71MxoYbjy12AXYIyOuSefTpXVUdOFKE1TV3f+bo/8R4WDhjsRjsThpYufLT5LaUr+9G7v+777bHAa1q9hq00clh4Y0zRVjUq0djJcushz1bz5ZDntwQPauOc1N6RS9L/AKtn0uFw9TDxaqVZVL9ZKKt/4DGP43LfgfT7LWPGvh/SNRh860vtUtLaePcV3xvMqsuQQRkEjIINVQip1Yxls2vzMs0rTw2BrVqTtKMJNPs0m0VNctYbTXtRsbSPbFBdzRRpknCq5AGTz0HeoqK02l3N8JVlUw8Kk3q4pv5oiVY7cZf5n7D0pbG13U22IpJXkPzHj07Urlxio7DaCgoAKACgAoAKACgAoAKACgAoAKACgAoAKACgAoAKACgBUUuwUd6BN2VyW5YDES9Fpszpr7TIaRqFABQAUAFABQAUAFABQAUAKqlmCjqaBN2VyW4YDbEOiimyKa+0yGkaBQAUAFABQAUAFABQAUAFABQAUAFABQAUAFABQAUAFABQAUAFABQAUAFABQAUAFABg4zQAUAFABQAUAFABQAUAdrXxh44UANIxVJgJTAQjNACUAGexoTAMelUA+KTYcN909apOxMlcSaIKcr909KGrBCV9yKpNAoAKpMCaJhIpib8DVrXQiSs7ohZSrY6EVOxad0AllX+M/jzTUmh8sWNLMwwzEj3NVe4rWGkelACZxQAvB+tCY0xCMVRQUANI9KAEoAKB3CqTGFMYsbeW2ex6007ETjzIWaPYdw+63SnJWJi76MiIzSuXcbgimMUH1pjAj0ppgJTAQjNAXsNIxQVcKACmmAVQARmgBpGKAEoAQr6U7gICRVAO4NA7jSMUFXCgBpHpTTASmAU7gFO9wHrDI3bH1qrEuSQ7ZDH1O5vSmrLcm8pbEbTOeF+Ue1DkUoJbkZGakoQblOQce4oK0ZIJ5Om6qUieSIxssck5NMobQMfFKYzzyp6imnYmUbiywgjzIfmB6gdqrcUZW0ZBSLHBGYZVSfoKYcy6jaaYWLcDB4wD1XirRjNWY8jFMkSgBCPSgdyKaQxrwDk9/Si9i4pNka2+4ZkJ57d6di3O2iB7eJvu8Y44OaLE87W5tfDeFYviL4XaRgf+J3ZBf8Av+ldOEVq0PVfmeVnc3LLsQl/JP8A9JZseMfCPh298day138VvDNqJdVuN6NbakzwgzNkHFrsLD/exkdcc1vWowlWleolq/5u/wDhPOy7MMTSwFLkwlR2hHrSs9F/08vb5X8i/wCMtAi8I/DaTSPBl2niDSbzUIbnWdetZYzEZUV1gt/KVmeJR5jndIFLMwxjGKuvTVGhy0nzJvV/krdPmYZdi5Y/M1Wxq9nUjFqFNp3s2nKV2kpN2StG9lucbp9raP8ADXXb97aJrmHXNJhjmKAyIj2+oF1DdQGKISBwSi56CuWCXsJPreP5SPbq1ZrM6NNN8rp1G10upUrO3dXdvV9zW8NWOh+FfB5+IPiHSYdWu766ksdE0+5/492aNVM1zKoILqm9FC5wWJzwK2pRhSpe2mrt6JdPNs48bWr4/Gf2dhpuEYpSnJb635YxfRuzbe6W25e8JeJtO+IOsR+CPFXh3w9bDXJTa2Go2Gkw2c1jdPxB/qFQSR7yqsr5OGzuGKulUjiJeyqRWuzSSs+m3T1MMfg6uU0XjsJUm/Zq8oynKSlFfF8Tdna7TVtVa2pm/Dix8OBfGEnjXTbiW203RBMYo1VZ0mXULNAqsw/dlixjZsZCu/XoYw0Ye/7VaJfPdf8ADHVnFbFN4ZYGSUp1LXe1vZ1Hd23tbmS2bSJLX4pWo1WNbz4f+FP7BJEcunx6TF5nk55K3JH2jzNvRjJjPOO1CxS5tYR5e1l+e9/mKeST9k3DEVPa7qTm7X84fBy36cu3U0tD8O6FoHxh1n4c61bwS2GoTXehWtxcIsjW7SHFrcKcHa24RZPBAZs45rSnThTxMqMtndf5P8jmxWOxGLyalmVBtTio1GldXt8cXtdWvp1aXkecz6fqFtqMmkS2cgvYpzbNAFy4lDbSmB1OeMCuPlafK1qfSxr0501WT91q9+lt7/cei634R03W/iZpvw10o2lna6FaLZ6pqEUYBd4Eaa+uHIHzMp81V3E8RoMgdO6dGM66oR0S0b9NW/zPmcNmNXDZXUzOreUqjcoRfRSajTiuya5W7d2zKvvifp9nfLb+EvAfhq20a2JSKHUdJgvbi4ToGnmkUvvPX92yAZwOlQ8TGLtTguXzSb+b/wAjqpZLUqU+bGYio6j3cZyjFPtGKaVv8SbKfxF0jR4k0Txb4bsfsWmeJbJrkWgZmW1uY5GjniUtklAyhlyc7XA7UsRCHu1IKykvufU2yfE15e1weJlzTpStzfzRaTi3brZ2fmjr/ip4j8NeCfGmtaF4J8GaNHOtxm5u9Q06G6CNgHy7eCRWhjjAJGSpZic5XAA3xM4Uako0or5pP7lseRkODxWZ4GliMdXk1bSMZSjfzlJNSbfqkttdWc74tFh4l8C6b49t9E0/Sr5NSm0jUI7CEQwTkRJLFMIh8sbYMisFGDtB4zisayVSkqqSTvZ2+9M9PL3UwWPqZfKpKcOVTi5O7WrjJX3a2avrrYyr+2tE+Gug36W0S3M2uatDJMEAd0S308opbqQpkcgHgF2x1NZSS9hF9bv8onZRqzeZ1qbb5VTptLpdyq3du7sr97LsHw9trS+1+6hvLaK4jXQ9amCSoGUPHply6MAe6uqsD1BAI5FPDxUptPtL/wBJYZxVnSw8ZQdn7SktNNHVgmvRptPunYX4e+HNO8Qard3mvPMuiaHZSapqZhYLI8SEKsSE8B5JHRBn+8T2p4elGcm57JXf9eZGb46phKUYYf8Ai1JKEb7JvVt+UUm/lY0v+FrINQ/dfDzwcuj48sac2kRM3l573JH2jfjjd5nXnArT6yr6Qjbtb9d/xOb+wm6fvYmr7T+bne/+D4LX6cvlcz/iN4e07w74k26GZf7I1O0t9U07zTl1t54w6ox7lCWQnvszWWJpxpz9zZ2a9GdeTY2rjMN/tH8SDlCVtuaLs2vXR/M0vhFoNjrms6vLc6MusXelaNcajp+mvuK3l1GyBUZFIaQBWdygPzbMdCavCU1OUrq7SbS7s5uIcZUwtCkoz9nGc4xlLT3YtO7u9FdpK72vcp3vxEuL21v9K1zwZ4XkWdZEjMGjw2M9lJg7SjwKjHa2OJN+QCD1zQ67knGcV9yVvut+JpTyiNKcK1CvUVrXvNzUl1upOS1XWNrbok8K2VjcfDjxxfXFlBLc2n9mfZ5njDPDunYNsY8rkcHHUUUoJ0aja10/MWOrVIZnhKcZNRl7S6vo7RVrrrboY3gqKC78ZaDa3UKTQzanaxyRyKGV1MqgqQeCCOCDWNBJ1Yp90d2Z1JU8FWnB2ahKzXTRmhqNpZp8VbrTktIVtF8QPAIBGBGI/tJGzb0244x0xWkor6w1bS/6nLRq1HlMajk+b2ad7635d79zp/iV4m0Hwt4s1/wp4I8M6GtnBfXUVxd3emQ3E0kpZg6xeahEEcZO1BGAf3YYk7iK2xNWFKpKnSirXerSf57JdLHmZJgsRj8JRxePqz5nGLSjOUUlZWb5WuZy3k5X3skrHl9cJ9Wztvigf9C8D/8AYq23/pRcV14laU/8K/Nnz+SfxMX/ANfpf+kwLt5Npfwv0LTLNPD2m6l4o1iyj1K5uNSt0uodPgmG6CKOGQFDKUKuzOrAbgAOpq3y4aKVk5NX11tfbTv6nPTVbPK9SbqShQhJxSi3FzcdJNyWvLe6Si1ezbCG6074keE9aM/h/S9P8Q+HrRdShudNs0tUvLVXVJ0lijAjDrvVwyqOFYelL3cRTldJSjrorXXXyKcauTYuly1JSo1XytSk5OMmm4tN3lZ2s0290zzzJriPprnqfim4f4eaD4XHhvwno0lnq2k2uoz6vqGkw37XVzImZoQ86uiKh+TYgVhtyT81d9T9xCHJFWaTu1e76rXsfI4GKzjEYh4qtNShOUVCM3Dlin7srRabclrdtrWyWh5/4m1+18RagmowaBp2kOYVSeLT0ZIJJAT+8CEkISu0FVwuVyAMmuWpJVHzJJeh9BgsNLB03SlUlNX0crNpdr2V9b6vXW19DpPiXJD4W+Jc8mh6dp0C29rYvHA9jDLb7nsoSxMMitG2SzHlTyc9ea3xFqVa8UunRdl02PLyXmx2VpV5Sbbnd80k9Jyt7yaktraPbTY0/iT4/wBdj1mCzWw8OGObQNGZi3hvTmcGTTLZm2uYNygFjtAICjAXAAAvEV5c1rLaP2V/KvI5clyqhKi5807qpV/5e1baVZpac9ntrdavV3bZS0uPRvAHg7TvFWqaDZaxrviFpX0y3v08y1tLSN/Lad4uPMd5A6qDlQEJOeBUxUKFNTkrye19ku5vXlXzbGzwlKo4UqVuZx0lKTV+VS6JKzdtbuxb8MapZfE6O78Ha14d0W31d7O4udJ1HTdOispPtESNL5MqQKsbo6oyglcg7TnrTptYm9OUVezs0rarpoZ4yjUyRxxtCpN01KKnGUnNcsmo8ycm2mm097NXPN64T6o7Hwf4v0G00S+8F+NtNu7zQb+dLxJbJlW6sbpVKiaIN8r5U7WRiARgggjnoo1oKLpVVeL103TPDzLLsRUrwx2Bko1YpxtK/LKLd7O2qs9U19zRZvvhNc31lLrHw88Q2Xi6xgQyTR2qmG/gQdWktH+fA9U3j3rR4VyXNRfMvx+4wpZ/GlUVHMaboSeib1g/Sa0+Ts/I5jwp4kvfCHiPT/ElgqvLYTCQxt92VDw8bf7LIWU+zGsaVR0pqa6HqZhg4ZhhZ4aptJWv2fRrzTs16Ho3iDRNL+GGk6x4o0S48yPxan2Xww5Pzx6dMiyXEhySQyq622Tg5Mp7V2ThHDRlOP2vh9Hv/l958zhMVVzutSwtda0davZzi2or0bXtPTlMLwa5tvhF8QrmI7ZZZ9Gs2YdfKeWZ2X6FoUz9KypaYeo/8K/P/I78wXPnGCi9kqsvmlFL8JM4vStMudZv4tNtJbSOWbdta6u4rWIYUk7pZWVF4Bxlhk4A5IFcsYOcrL87fme9Xrxw1N1ZptLsnJ/dFNv5Lz2NfW/h/wCJtA0T/hIr1NMm077Ulkbix1izvVWdkZ1RhBK5UlUY8jHH0rWeHnTjzu1ttGn+TOHD5vhcXX+rU+ZTtzWlCcNE0m/eir6tHX6ZpGn6v8B7KPUPFGmaKsfi69ZZL6O5dZD9jteF8iGQ5+oArojBTwqvJL3nvfsuyZ41evUw+fzdOlKpejD4XFW9+f8ANKP4XOO1Twzoun6fLeWnxE8PanLHt22trBqCyyZYA7TNaonAJJyw4Bxk4B55U4xV1NP7/wBUj28Pjq9aooTw04J9W6dl/wCA1JPy0T+46j4IW8V1qPi22nvYbOOXwjqiNcTBzHECi5ZgisxA6napPoDW2DV3NN291nlcUScKWGlGLk1Wp6K13q9Fdpfe0vMwR4L8Of8ARWvCn/gNqv8A8hVn7GH/AD8X/k3/AMid6zHE/wDQHU++j/8ALTa8Cwrpngb4l6tZXSSXFvp9ppsdxGG2tDcXiLKVDAHDImOVBwx6GrorlpVZLeyX3s4s0l7fH4CjNWTlKTT7xg2r27N30drrqed1xH0h6D8Bf33xS0rTJPmttThvLG6iP3ZYZLaVWRh0Yc5we4B7V24DWsl0d1+DPnOK/dyqpVXxQcZJ9mpJposfA2xnv5vGttA0CPN4Rvo0aeeOCMEyQ/ekkZUUe7ED3qsFHmc1/df6GHFFVUlhZSvZVobJt7S2STb9Ermfp3wc8V6nFd6lLq3hW10+y2far5/EdlNDblzhA/kSSMC2Dj5edpxzURwlSV3dWXW6/Rs6avEWEoONJQqSnK9o+ymm7b25oxWnXXS434ja/oVxb6B4N8LXjX2leGLOS3F80ZT7XcyyNJNIqnkR7iAoODhcnrU4mcWo04aqPXu+prkuErwlWxuKXLUrST5b35YxVop+dtX6nN+HdDvfE2v6d4d04A3Op3UVpFkHAZ2CgnHYZyfYVhTg6s1CO7PVxmLhgsPPE1Phgm38lc7HxJ400LwpfyeGfAPhrQ5bPTZTDJqmp6Xb31zqDqSHkPnK6RxsRlVQAgYyck11TqwpPkpRVl1aTb+88LCZdiMfTWKzCrNSmrqEJyhGCey91ptrq22r9DS8Razp3iD4Gtq9p4csdHuX8VwxXSWO5beZltJSHWIkiM4YAhTtJGQBk1pUmp4bmSs+bptszlweGq4TPVRnVc17Ftc2sl78dG+uq0b16XZzq2Nj/wAKa/tT7FB9s/4Sf7P9o8seb5X2Xds34ztzzjOM81g4r6tzW15v0PTVap/bXsuZ8vsr2vpfnte217dR3wcsbHVPiPpFjqVlBd20v2jfDPGJEbEEhGVbIOCAfqKWDipVoqSutfyK4jrVKGWValKTjJcuqdn8S6nGgM5CjvXNue23ZXPR/gzBJea74h0y3aFXm8J6zErTTJEgZrRwNzuQqDnlmIA6kgCu/Bq8pRX8svyPluJZqnQo1ZXsq1J6Jt/GtkrtvskrvoZemfBjxhqiXN0mo+F4rKxRZLu7/wCEksJorZWbarSeTK7KCTgccmojhKkru6sv7y/RnRX4kwdBxhy1HKWiXsqib66c0Un94fELVtCXRvDfw+8MX/8Aa0Ph8XUlxqEaMqXN5cupkESsATGoijVWON3JwO5XlHljSg72vr5sWUUK7rV8xxUeR1eVKOl4xina7Wl3dtrptc0vFGpaZ8LZj4H0Pw9o15rVkiLrOq6jZQ35+1EAvDBHMrRpGhJQkpuYgnjirqSjhn7KKTa3bV9eyvoc+BpVM8X16vUlGlK/JCMnD3ekpOLUm5b2vZK25Fqp0jxr4GuvG1poNhpOsaDeQ22pR6fD5Ntc284byphEPlR1dCjBcA71OM0pctak6qVmt7bal0PbZbj44GdRzp1E3Fyd5KUbXV92mndXu1Zmj4rupPh7ofhg+HPCWjS2mr6Ta6lPq2oaVDftdXMiZmhDzq6IsZ+TYgVhtyT81VVfsIx5IqzSd2k7vqtexzYCH9r18R9ZrTUoTlFQjNw5Yp+7K0Wm3Le7bWtlscPq+ot41120Gk+GNP028vBHam205WjhnnLEB1RmIjJBUEKQuRnAya5pv201yxSb7HvYel/ZmHl7arKUY3d5atK210ru2ru9emtjsfEniLRPhteS+DfCWg6Lf3OmSGDUNW1PTor2S7uVOJRGsyskcIYFVAXJAyWya6Kk4Yd+zppNrdtXu/n0PFweExGdQWNxdScYz1jCMnFRi9ruLTcmtXd2T0sZnitNH8UeCrb4g6fpNnpOoQ6l/ZWq2tkhS3kZ42kgnjTJEeVjkVlHBKZAGSKiqo1aarJWd7O23kzqwEq+Bx0suqTc4OPPBy1krO0ot9bNppvWzsyppPjU2VjbaL4W8CaI986KJbu7sF1O5nlHUqk6tGikfwrHkcnJOCJhV5Uowgr+l3+On4G2Iy72tSVfF4ifKtkpOnFLzcWpN+bl8jc8e6DqN14CsPG+t+CP+EZ1NNTOmTLFpzWUN9G0RkjlWLAVWG11JQAHK8VpXpt0lVlHld7bWv8AI4MqxlOnmE8DQr+1hy8yvLncWnZpy1dndNXd9zmr+2tE+Gug36W0S3M2uatDJMEAd40t9PKKW6kKZHIHQF2x1NYSilRi+t3+UT1qNWbzOtTbfKqdNpdLuVW7t3dlf0XYd8PLa1vdeuoby2iuI10PWpgsqBgHj025dGwe6sqsD1BAI5FLDpSm0+0v/SWPN6s6eHjKDaftKS07OrBNejTafdOxze+sT1TsvAWhaGdM1nx34stZLvStAEMcdirmP7deTFhFCX6hAEd3x821eOtdOHpx5ZVamqXTu3/Wp4Ob4vEe1pZfg3y1Kl25b8sY2u7d9Uo30u/IQfFJp7qRNU8B+D7jTJsK9jDo0NsUTuI7iMCdWxnDNI2D69Kr6zr70I27WS/Hf8SXkfLFeyxFVTX2nNyu/OLvBryUUX/jdp8l58ZL/R9Jt3eScadbW0RcFmLWkCoueATyBnirxkb4hxj5fkjl4ZrKnk0K1Z6Lnbf/AG/Jtj/EviLRfh3fy+CvCOgaJfz6VIbfUdX1TTYb2S7ukOJRGsyskcIYFVAXcQNxbJoqTjQfs6aTtu2k7v59AwWEr5xTWNxlScVNXjCEnBRi9ruLTcmtXd2vpbQo+KotG8TeCbb4gabpFlpOoQal/ZWq2llGUt5GeNpIJ40yRHlY5FZRwSmQBkipqqFSkqsVZ3s7beTN8BKvgcdLLqs3ODjzwctZKzSlFvrZtNN62dmdH8RdQf4ZazaeG/Dng7QP7Hjt4JrbUL/R4L6TV0aNWeUzTI3BZiMR7do4GK1xD+rSUIRVu7Sd/m/0POyeks7oyxOJrT9o204xnKCptNpLli1qkvtXvueb+INXtdb1STUrLQ7LSElVN1rZ7/JVwoDModiQCcnGcDOK4ak1OXMlb0PqcHQnhaSpVKjm1fWVr26XslsuvU0vhn/yUfwp/wBhux/9HpV4b+PD1X5nLnj/AOEzE/8AXuf/AKSyv49b/iuvEfH/ADFrz/0c1Kv/ABZer/MvKv8AcKH+CP8A6SjoPg5/yE/FB/6k/W//AEket8H8U/8ADL8jzeI/4WH/AOv1L/0tC/AOJ5/ijYQIUDSWGqoC7hFBOnXA5ZiAB7kgCngVeul5P8mTxXJQyqcn/NT8/wDl5DsVNK+DPjHVjcSW974YFtZxGe7uR4l0+WO2izjfJ5Uzsq5IGcdSKUcJUls1p/eX6MuvxHg6FlKNTmk7JeyqJyfZc0Ur9dxfHOq6FpnhbRfhz4a1ZNUTTLm51HVL+FGEFxfShExDvAYxxpEqhsAOSWx0orSjGEaMHe1235vt6BldDEV8XVzLEw5HNRjGL3UI3fvW0vJtu2ttrnQa/oWl6t8L/hvLf+M9G0Vo7DUVWO+ivHaQf2jP8y+RBIMduSD7VrUhGdCneSWj3v3fZM4cLiquHzXHKnQlUvKGsXDT93H+acX91zhNb8P6TpNolxYeONE1mRpAhgsYb1JFGCd5M9vGuBgDhicsOMZI5ZwjBXUk/S/6pH0GFxdavPlqUJ01beThb092cnf5W8zpPFX/ACRrwD/2Etc/naVtV/3an6y/Q8zAf8jvGf4aP/uQr+EvFXhmbw5J4C8eWV42lveG+sr+x2tc6fcMqo5CMQskbhU3JkH5cg5pUqsHD2VVabprdGmYYDFRxKzDL5Ln5eWUZfDOKba1Wqau7Oz3s9CfXPhZqEely6z4K1mx8V6TbJ5txLp5IubZOPmntm/exjO7kBl+UnNFTDS5eak+ZeW/zW5nhc9pyqqhjoOjUeiUvhb7Rmvdfpo9djga4z6E9D8bD/i1Hw1/646t/wClhrsr/wC70v8At78z53K/+Rvj/Wn/AOkHAqK4z6U6b4ZKW+JHhUAdNbsT/wCR0rbDfx4eq/M8vO3bLMT/ANe5/wDpLK3ilkg8S6uqAFzfXGT6fvDU1dJy9WbYBOWFpN/yx/JGOCSSSSTWZ6GwtAwoAKACgAoAKACgAoAKACgAoAKACgAoAKACgAoAKACgAoAnhAjjaYjPYU13Mp+8+UgJJJJ6mkabBQMKACgAoAKACgAoAKACgAoAmgUIrTMOg4poym7vlRCSSST1NI02CgYUAFABQAUAFABQAUAFABQAUAFABQAUAFABQAUAFABQAUAFABQAUAFABQAUAFABQBJKmyOMdzkn9KGRF3bI6CwoAKACgAoAKACgDta+KPECncq4UxiEelNMBtUAEZoAaRigAoAODTTAljfcPKkPB6Vad9GZyVveRHIhRtp/Ck1YuMr6jCMUi0xKAAEggjqKadgJnAmTev3h1FafErozXuuzIak1GkYoHcSmmDQhGaokSgBc+tAxCPSmmNMKYxCM0ANoAKACmmUmFUMlicEeU4BB6VSfQzmvtIjeF1faAT6EUrApJq4v2dyOStPlZPOhrW0ijIwfpTsylUTIuQcGg0F4NFwEIxVAFADSPSgaYlAwpgFO4BTAQj0oAbQAEZp3AbyKYCg560wAr6UFJiYJOKBjhA7/AMOPc00mS5JDvIRBmWTHsKqwuZvZB50UeRFH+Jp3sHK3uRvK79Tgego5hqKQymUBGaAGkYoASgBCPSgaYA+tNMoXANUA0jFADo5GjbI6dx60J2JauWBFFIfOA69j0q0zNtrQYbqMHABI9adx8jFZY503Dr2PpRuJNwYxUW3XzHJ3HoBTWm5TfO7IkSeNxydp96pO5Lg0KXj7Ov50CsxvmAozoc4BoDls7Mht3dm2k5HXnrSRrNJK426ZlYIDxjNNsKequVyxB3KcEUJmjV9GdN8PVD/EDwpJjBGt2B/8jpXVhX++h6r8zxM50y/EL/p3P/0lmR4+Q/8ACc+Iv+wtd/8Ao5qWI/jT9X+ZvlX+4UP8Ef8A0lHT/Cq2vbPRfGuu3avFon/CPXdhNK/EUt1KFFvEM8M/mbWAHIC54rowicYVJv4eVr5vY8vPZQqV8Lh4a1faRkl1UV8T8la6+ZjacuPhX4i/7GDRv/SbUqyj/u8v8Ufykdtb/kbUf+vdX/0qidbaa9rL/BnSLjw1ZaVd/wDCM313Bq0V7pFpfyQpOyyQzqJ4nKRkiRCRgblGe1dMak/qsXTSfK3e6T32eqeh5FTCUVnVSOKco+1jFwcZzgm43UovllFNrRpa6NnL2PxO8YQXkFxptj4bju4XEsLweE9LEiOpyGUrb5BBGQR0xWEcXUTvFK/+GP8AkepVyPBzg41ZVHF6O9araz6O8xPC1xcX2jfEG8un3zXGhxyyNgDczatYEnA4HJp0m5Rqt9v/AG6JWOpxpV8FCOyqNL/wTVOQ2VzHtHc/Gt5Yfi34jnhdkdL7crqcFSFXBBHQ11412xEmu54PDUVLJ6EXty/5nYCC0ufGVv8AG1rWJtO/sdvEk6lMRHVY28gw9OrXhR+Ryr55611aOosV0tzfPa33ni804YKWRp+/z+yXf2b97m+VO69V0OU+DessvxCkW+vLdLjxBZX2mrdXiJLEtzcQuI2lSQFHUyFQwYYIY5rnwdT99q/iTWvdr/M9biLDXy5ezi7UpQlaN0+WMldJpppqN2mtdNChqnjfxromo3GkavoPhi0vLSQxTwy+ENKVkYdQR9mpSr1YScZJJr+7H/I3oZZgcVTjWo1Kkoy1TVarr/5OZHiTxb4i8UW+n22tG0W2sUk+xw2um29nEiu2XKpBGinLLycHkH3rOpWnUSUtltol+R2YLLsPgpTlQvzStzNylJ6LTWTb2Zu/HBT/AMLY8SnH/L4f/QVrbGv/AGiXqcXDH/Ioof4f1YuD/wAKM6f8zZ/7Z0X/ANl/7e/QP+Z9/wBwf/byre2k03we0e+iAaKz8S6lFMc8o01rZGPP1EEv/fJpNXw8X2k/xS/yNaVSMc5q03vKlTa/7dnUv93MvvLvwm8Oavf3Ou+Ibe2xp+l+HtaFxO7BV3yaZcqsa5+85yW2jnarHoKvC05ScprZKX/pLMOIMZRpQo4aT9+dSlZeSqwbb7Lpfu0i38Fry8lTxV4V0lLN9W1rSQdNjvLWG5iuJ4Jkm8jyplaNmdFk25HDBcc4qsG2+eEd2tL2ezvazOfiSnCLw+LrX9nTn7zTlFpSi483NFppJtXt0vfQw5PiP4pgleCfSPC0ckbFHR/CGlBlYHBBBtuDWTxE1ul/4DH/ACPQjk2FmlKM6jT/AOn1X/5My/EviXXvFF7BeeIJImmt7aO2hSGzitY44FBKKscSqoGGyMDoaxq1Z1Xef5W/I7cDgcPgabhh07Ntu8nJt9W3Jt307lbTbbXVEutaNBfr/ZZSWW7tVcfZSThWZ1+5kjgkjmpgp/FHp+BpXlQ0oV2vfuknb3u6s9/M9K8D+ML74p+I7DwL8RNMg1+PVWNqmqeRHHqVjxnzxOAC6ptLsJN2VDfSu+hWeKmqVZXv16rzv/mfLZpl0Miw08flsnTcNeS7cJf3eXo3snG2tjA8EK1x8N/iDZQDfcC30678peWMMdyBI4Hou9MnsDmsqOtGol5fmehmXuZngpy0V5q/S7jovV2dih8KtD1TX/iDoVtpVo0zW99BdztkKkMMcis8jseFUDuepIAySAZwsJTrRUe5059iqWEy6tKq7Xi0u7bTSSXV/wDD7Il1P/ksN3/2Msn/AKVGib/2h/4v1Jof8iaP/Xpf+kFb4lDPxH8V/wDYbvv/AEe9Z4n+NP1f5nRka/4TMN/17h/6SjmyMVieodp8UB/oPgf/ALFW2/8ASi4rrxG1P/CvzZ89kn8TF/8AX6X/AKTA6r4meLvEcS6J4w0nTvD9xout6XaCKe48O6fdvFcwwJFPbyTSwM7Orxkjcc7SuOBXRiKs1y1IpWaXRPVKzV7Hk5Ll+Gk6uCrSmqtOcrpVKkU4yk5Rkoxmkk0+nW99Tiv+Fl+L5bK+s7aLRLWG8tntrt7Hw7p9s7QOQGUyRQKygnA4I5xXK8TUaaVtd7JL8ke4skwcZwnJzbi01zVKkldbO0ptNr0OVrmPasdVpPjH4h/DeSXRYbm8sIpMST6XqFsHgkDAEF7eZSvI77c4PWumFath/d28n/kzxsRl2XZylXaUmtpxdmvSUXfR9Ll74hWuj6j4Z8M+OdP8OxaHda217b3drbfLaytbmIC4hTJKKxkZSucbomwPW66jKEaqVm7+mltUc2USr0cVXwFSp7SNPkab+Jc3N7sn1asmnvaSuM+NYB+It7/15ab/AOkMFLGP98/RfkiuGl/wmw/xT/8ATkip8UIJY9e02dkIjuPDmhvE3ZlXTbdCR9GRh9QaWJ+NP+7H/wBJRrkck8PUit1Vq3/8Gzf5NM6/XPEmvf8ACtPCHiXQLDRbqx06zbRNR+16FY38lpcxzSOm6SeFnVJI5FZRnaCHA5zXROpL2MJwSslZ6J2d/NdTx8Lg8P8A2nicLiJTU5S542qVIKUXFJ2UZJNxaab3tY5Ww+KnjS0uBcaXB4etblFfbNa+F9MilRdpDFXS3DL8u7JB6ZrnWKqRd42v/hj/AJHrVMhwVSPLVc2tNHVqtb6aOdnqciB61ynvGrdeE/EFr4es/FcmnSNpN87xx3cZDosiNtKPj7jdwGxkEEZFaOlNQVS2jOKOPw9TEywil+8jZtbOzV7ruu7V7Pcd4LHiUeLNJ/4Q/wC0DWvtSfYvIzu8zPHTt1z2xnPGadBz9ovZ79CMy+q/U6n123srPmvtb+tvPY0Piu+kS/ErxNJoPlGxbU5zGYc+WTvO4p/s7t2O2MY4q8U4+2lybXObIVWjldBYi/NyK999tL+dt/M1PHi/8W1+GYx/zDtS/wDTjPWld/uaXo/zZyZUv+FPH/4of+m4h8LLmy1K08RfDm/uorQeKrSJLK4lcIiX8EnmQK7HhVc7oyexcUYWSkpUXpzbeq2DPac6E6GZU1zexb5ktXySVpNLq1o/kcVqmlalomo3Gk6vZTWd5auY5oJkKujDsQa5pJwk4yVme5Qr0sVTjWoyUovVNbM7eGGVP2f7+V43VJfGFn5bFSA22yuc4PfGRn6iupL/AGR/4l+TPBnJPiKCT1VGX/pcBlyP+LBaZ/2OF9/6RWtD/wB1X+J/khw14gqf9eYf+lzOBA9K42z6I9D+DgPneM/+xO1X/wBFrXXg38f+FnzvEfw4X/r/AE/zZ57t9a47n0djuvhReafNqGreC9Xu47Wz8Wac2mrPN/q4LoOsttI57ASxqpPYOT2rqwkotulJ2Ulb59PxPBz+lVjTp46jG8qMuay3cbNTS8+Vt/I5HWdF1Xw9qlzout2E1nfWchjnglXDI3+GMEEcEEEcGuecJU5OMlZo9fDYmljKUa9CSlGWqaO8+FllN4VstR+Kupr9ngsLS4s9FMmR9r1KWNo1CD+JY1Z3cg8bVHU12YVOknXl0ul5v/gHz+e1Vj5wymlq5OMp2+zCLTd+zk0ku+oz4T4WHx3CvQeDb/8A9Dhowr/iL+6/0FnyblhJP/n9D8pGH8NvFdr4W1x4Naha40DWYTp2sWwJ+e2cjLr/ALcZw6kc5XGRk1lh6ypStL4Xo/T/AIB6Gc5fPHYdSoO1WD5oP+8unpLZ+TKvjfwjdeCfEt1oNxKtxEm2W0ukB2XVs43RTIe4ZSD7HI7VnXpOjNwfy80dGV4+GZ4WOIirPZrrGS0afmn/AJl34V65ZeG/iP4c1rUm2WltqMJuHLbfLjZtrPn/AGQS34VWFmqdaMpbXMc+wk8ZllehS+JxdvN7pfPYyPF3hjUvB3iK/wDDeqxlbixmaPcRgSpn5ZF9VZcMD6GlVpyozcJbo6cBjaWZYaGKovSSv6Pqn5p6M7S40rUbD9naO4vrKaCO+8Wxz2zSLt82P7HIu9c9VyCM9ODXS4uOEu1vL9Dw4V6dXiNxpyTcaLTt0fOnZ+ZQt1Nx8DbpYP3jWXimKW4VeTEklqyozeilkYA9MjFQtcK7dJfodEvcz2PNpzUml5tTTaXmk0/Qv/s/aHqup/EW01KytGe00uKeW7nJCpEGhkVASf4mY4Cjk88YBIrAQlKspLZb/cY8W4qlQy2VKb96bSS6u0k38kt3svmjz+ELGhmbH+zXEtNT6OV5PlR2/wAHcnVPFBPfwhrn/pI9deDfvT/wy/I8HiNWpYf/AK/Uv/S0YPw+8WnwV4kj1S4tBe6dcRvZanZsARdWcgxLGc98YI9GVTWdCt7GfM9Vs13R3Zvl39pYZ0ovlmmpRl/LJbP/AD8myz4t8OL8OfG9s1pL/aOmboNV0u53Y+2WbNujbOODwVbjhlbjiqq0/q9VW1W680YYDF/2xgZc65Z6wmv5ZLRr9V3TR2Xxa8T+KNF8b315aWHhq60nXJX1TSr2Twrpkv2m2mO9SZGtyzuu7a5YltynPJroxVWcKraSs9U+WOz+R42QYHCYnAwhOVRVKa5JxVWquWUdHoppJO11bSz0OM1f4geKtR0S70Jk0q30+8aL7WthodlZ+YyEtGGeCJG4IJAz6+9c8685RcdLPskvyR7WHyjC0a8cQuZzje3NUnK19HZSk15DtF8W/Eb4dyy6Jbz3lhFJtkuNL1C2D28gYAgvbzKV5Hfbkg8GiFWth/dWnk/8mLE5flubpV5JSfScXaS9JRd9O17XOq1K98OabcfD74pw+HE0WS71R21C1tBi2lWzmgJngjySgbe6lc43RHA9d5ShF066Vtde2ltUeTRpYmvHGZVKr7RRguVv4lzqXuyfW1k772auRfE3xN4w8L+NdTtJ9N8MS21xcPdWF23hTS5Fu7WQ7o5VkNt+8yrDJyecg8g0YmpUp1Gmlbp7sdV9xeSYHBY3BU5xlUUkkpL2tVcslo00p6WfTt5HG61438S65o39kXsWlwafLcpcslhotnZCSaJHVSzQRIW2rM/BJA39Oa5p1pzjyu1vJJfkvM9vDZZhsLW9tDmc0mvenOdk2m7KUna7itux2/xG8T618NtQT4f+A55dC022srWV72zPl3WpvLCkjTvOvzlSWICq20AYxXTiKksO/ZUtFZard6b3PCyfBUM5pvMcwXtJuUlyy1jBKTSiovS6tq2r31Keq2/iV/ga2r+Ixfv/AGj4mtpbWe8dmaaMWtwNyljkruJ56E5x3qZKf1bmn1kvyZtQnhVnvscNb3aUk1G2j546O3Wxi3lpNN8HtGvowGis/EupRTHPKNNa2Rjz9RBL/wB8mspK+Hi+0n+KX+R30qihnNWm95UqbX/bs6l/u5l95d+Evh3V7+613xDBbY0/S/D+tC4ndgq75NNuVWNc/ec5LbRztVj0FPC05ScprZKX/pLMc/xlGlGjhpP351KVl5KrBtvsul+7SOErkPokd/4YtJfEvwn8T+HdPUvf6TqFpr4hU5ee2WOWGYqv/TPzI2J54J44rspL2mHnBbpp/LVP7j5zHzWCzfD4mp8E4yp36KTcZR1/vWa9Tg7DTr/Vr6HTdMs5ru6uXEcMMKF3dj0AA5Nc8YubtHc9ytWp4eDq1WlFatvZHqfxR1GHw7+0Wus36t5OmX2kXMwXk7Y4Ldmx6nCmu3EyVPF8z6Nfkj5PI6DxnDfsae841EvnKaRB8TPE3jDwt401Ozm03wvLa3Fw91YXTeFNLkW7tpDvjlWQ23z5Vhk5POQeQaMTUqUqjTSt092Oq+40yTBYPHYKnOMqikklJe1qrlktGmufSz6dttDkNV8ZeKvEmlpoM1rpqWdzdxzCHTtDs7MzXEasqZNvEjOVEzgKSfv9Oa55Vp1I8rtbySX5LzPZoZdhcHVeIi5cyTV5VJytFtN/HJpX5Vr5FvR/Hnj7wGs3hiaWT7FE5W40XV7UT26tyWBgmB8sncclQp96ca9Wh7j27P8AyZjiMpy/NWsUvie04O0v/AovXyvdFz4maXokUXh3xNo2kf2K3iPTTfXGlhiUgkE0kfmRbjuEUgTegPQZwSMUYmMVyzircyvb5/kyMjr15Ovha0/aeylyqfVrlTs7ac0b2b+/U5vwvq6aB4l0nXZEZ102+t7tlXGWEcitgZ4zxWFKfs5xn2aPUx+GeLwtTDr7cXH700bnxc8P3ehePtWlkxLZarcyanp10h3R3VpOxkjkRujAqwBx0II7Vri6bhWfZ6rzTPO4fxcMVl9NLSUEoyXWMoqzTXTVfcXfhpby6XoXi/xleq0WnRaLc6RHKeBNd3S+WkS/3iFLuQOirk9RWmG92E6j2s182YZ1ONfEYbBQ1m5xm12jB3bfbWyXdsT4Er/xcuz/AOwbq3/puuaeBf75ej/Ji4p/5Fkv8VP/ANOQOf8AAniufwV4kg1lbaO6tWVra/s5ACl3aSDbLCwPBDLn6HB7VjQrexmpdOvmup6OaZfHMsM6N7S3jLrGS1jJej/AtfEbwfB4T15f7JuGutD1WFdR0e6KkebaSZKg5/jXlGHUMpqsRSVKXu/C9V6GWT5hPH4f98rVYPlmu0lv8nuvJmx46X/i2vwz/wCwbqX/AKcZ6uu/3FL0f5s5MqX/AAp4/wDxQ/8ATcTgdorjPorHfeKh/wAWa8A/9hHXP52lddX/AHan6y/Q+ewP/I6xn+Gj/wC5DnLnwhr2l6Pp3iW+sCNM1NWNrdI6vGzKxBQlSQrjaSVOCPSsvZTjFTa0Z6UMww9etPC05e/DdbPXrruvNaGn8J38Rn4k6DJ4YaZb77dESY84EO4eZvx/yz2bt2eNuc1eFc3Wjyb3OTPo4ZZZWWKty8r+/pbzva3mY/jD+y28Xa22hiIaadSuTZiIYTyPNby9vttxj2rKty+0ly7Xdjty5VVg6Sr/AB8sea+97K9/mdb42H/FqPhqP+mWrf8ApYa6K/8Au9L/ALe/M8rK/wDkb4/1p/8ApBwSKSQqjJNcZ9I3Y3fCdxqemeJ9Iu9E0yXUtRtr2G5gtYo2dpnjcMECqNxzt7c1rRco1IuKu7nn5hClXwlWFeahBxabbSsmrX106mdrT3kus382oWj2t091K08DqVaKQudyEHkEHIweeKibbk29zpwsYRoQjTd42Vn3VtH8yqtSdQtABQAUAFABQAUAFABQAUAFABQAUAFABQAUAFABQAUAFACohdgo/wD1UCb5VckuHGRGvRabIprqyKkaBQAUAFABQAUAFABQAUAFACqpZgo6mgTdlcmuGCqsK9B1pszgrvmZBSNQoAKACgAoAKACgAoAKACgAoAKACgAoAKACgAoAKACgAoAKACgAoAKACgAoAKACgB8SeY4HbqaETJ8quLcPukIzwvFDFBWRHQWFABQAUAFABQAUAdsRiviTxBKACqTGmFMoCM0ANIxVXASmAhHpQAlABn1p3AnUrMuxvvDoa0TUlYzacXdEBBU4IwRUlp3EI9KRSY2gY+KTy2z27iqTsxSV0OmjA/eJyp9Kp90KL6MipFCEelA0xtNMdrgRmmIaRimIAcUALwelNMaYlMoSgBCMUAJQAUxpjo0Ltjt3qlqEpKKLeQo5OAPWr2OfVvQhedB90E0cxoqbe4JMjnHQ+9NSTIcGgliEg9GHQ02hxnylMgqcHgipN07i5B60DAjFNMBKYCEZoBMb0oKCgBwRyMhGI+lUmF0Gx/7jflTFdB5EjDIWnYXMkJ5EucFcfjRythzoX7M/crT5WLnQeRECd0vTsKegczeyDdbJjALU9A95gZxj92gFPm7DUe7I2lkPVsfSlzMtRQykUNI9KaYCUwCncAqgCgBCvpQA2gAIzQO9hvIoHccCDVXGIR6UwLLZNt8p/hH/wBen0MV8WpUIzSubE1qCC3pxVxdzOoRy/NMwTJ5oZUdFqOFtIeTgfU00mHtEBtpAMjafxqrC50OiVtrwsMEjIzQhSeqkQRbklHB9CKEaStKJPPCZMFSARxzTaMoT5dyAWjsct8oHvSsaOouhbtL2/0m9tdU0qURXdlPHcQPtB2SIwZTggg4IHBGK1jNwalHdHNVo08RCVKsrxkmn5pqz89jXm+KPiue6e8uLXw09zJIZXlfwtpZdnJyWLG3yTnnPXNbvGVW7u1/8Mf8jgjkGEjBQi6nKtLe1q2t2+MzfE3jbxb4wEKeItamuobb/UW4CxQRdeViQBFPPUDJqKuJqVvjd/y+46sFlWEy67w1NRb3erb9W7t/eZseo38OlXGiRz4sru4hupotq/NLEsixtnGRgTSjAODu5zgYzVSSi4dHr91/82dUsPTlVjXa96KaT8pNN+Wrivu9Sbw/r+u+FdSXV/Dupz2F2qlPMib7yHqrA8MpwMqQQfSqpVp0pc0HZmeLwNDH0vY4mClHs+/ddn5rU3Jfit47eC5t7fU7SwF4GFxJp2l2llLLu+9ukgiRznvk8962eMrNNJ2v2SX5I4I8P5epRlKLly7KU5zS9FKTX4HOWepX9hbX9paT+XFqduLW6Xap8yISxyhckZHzxRnIwflx0JBxjOUE0uv+d/0PUqYenWlCc1dwd15Ozj+Umte/cpmM0rm9i7rms6p4j1a51zWbn7Re3j+ZNLsVNzYxnCgAdOwq51JVZOcnqznw2FpYOjGhQVox0S1f56lgeKvEa+F28Frqkg0V7r7a1rtXBlwBndjdjgHbnbkA4yAar20/Z+yv7u5l/Z+GeL+vOH7y3LfXb02v52vbS9jHMZ9KzO2x18fxX8erbW1rc6naagtmALeTUtLtL2WHH3dsk8TuuO2DxgYrpWLrWSbvbuk/zR4z4ey9ylOEHHm3UZzgn6qMkn9xg+IPEOveKdRbVvEOpz310yhPMlb7qDoqgcKoycKAAM9KyqVZ1Zc03dno4TA4fAUvY4aCjHy7933fm9Rmt6zqniTVrnXNZuvtF7eP5k8uxU3NjGcKAB07CnOpKrJzluysLhKWCoxw9BWjHRLV/nqB1nVf7C/4Rr7V/wAS37X9u8nYv+v2bN27G77vGM49qOeXJydL3D6rR+sfWre/blvrte9rbb/MteG/GHiTwkt5FoV8kcOoIsd3bzW0VxBOq5wHilVkbGTjI4yfWqp1p0r8j3+f5mGNyzC5hyuvG7jqmm4teji0195bv/iR421J4TcauqRW1tcWkNvb2sMFvFFPC0MoWGNFjUtG7LuC5GeCCBi5YmrLd9+1tdHpsYUskwNFPlhq3Fttycm4tSjeTbk7NJ2vY5uFpreZLi3keKWJg6OjFWVgcggjoQe9YJtao9OUFNOMldM7M/GH4hSTRXVxqljc3cAxHe3Oj2U90vbid4jJn33Zrp+uVr3b172V/vtc8VcN5ck4Rg1F7xU5qP8A4CpKP4HL6nqepa3qE+raxfz3t5ctvmnncu7npyT7AD2ArnlOU3zSd2exh8PSwtNUaEVGK2S0SLPh/wAS+IPCd+NT8N6vc6fc7djNC+A691dejr7MCKqnVnSfNB2ZljMBhswp+yxUFKPn08090/Namrd/E/xtc2d5ZR39lZJqC7bt9O0u0spbhc5IkkgiR3Bycgk5yc5ya0eKqtNXtfskvyRwwyHAwnGo4uTjtzTnNL0UpNLystDF8PeIdc8Kamms+HtRlsrtFZBImCGRhhlZSCrKR1BBBrOnVnSlzQdmduMwNDH0nRxMeaP6rqnun5o27v4peOryKG3/ALUt7WCG6jvRDY6fbWkbzowZXkSGNVkIYA/ODzWrxVV6X89El+SOGnkGApty5G2043lKUmk1ZpOUm1pppYwJNV1KbWH1+W4zfyXJvGl2KMzFt5bbjb97nGMVi5ycufruelHDUo0Vh0vcty28rWt32E1LULzV9Su9X1Gbzru+nkuZ5NoXfI7FmbAAAySTgAClKTnJyluy6FCGHpRo01aMUkl5LRFfrSNbGhqPiHWNV0rT9Gv54ZrbS0aO0LW0QmjjLM2wyhfMZAzMQrMVGTgCrlUlKKi9l/W+5x0sDRoVp16aalPV6uzdkr8t+VOyV2ld9S14a8ceLPCMVxbaDqzQ210QZ7WWGO4t5T0y0UqshOOMlc4qqdepSuoPR/d9zMcblODzCUZ4iF5R2abUl6Si0/xJ9Y+IPi7XdJGg3uowwaZvEhsrGygsoGYHILRwIitg88g889ac8RUqR5G9OySX5E4bJ8Hha31iEW5/zSlKb+Tk218jndorE9Sx1Nv8TvG8GmwaPPqVrqVna8W8Oq6dbagIR6J9ojcqB2AwBW6xVVR5W7rzSf5pnj1MiwE6rrRg4Se7hKUL+vJKN/mY/iPxL4g8W341LxFqct7OqCNN2FSNB0VEUBUX2UAdTWdSrOq+abudeDwGGy+n7LDQ5Vv5t923q35tkWtaxqniLUX1bWLr7RdyJHG0mxUysaLGgwoA4VVHTtzzSnOVSXNLc0w2Fo4OkqNFWirvq9229/Ns2rD4l+NNN0210qDUbWWCwjeK0a5062uJrZHzuWKWSNpI1OTwrAc1rHE1YxUU9ttE7fNq5wVsjwNarKtKLTlZu0pRTa2bipJN+qM3wz4s8TeD7qS88N6rNZPOnlzKoDRzL/deNgVcezA1FOtOk7wdjpxuW4XMYKGJgpJbd16NWa+TNS9+JnjW/wBNudH/ALRtLKzvc/aotN021sBOD1En2eNC4PcHIPerliqsouN7J9kl+SRzUciwNGrGtyuUo7OUpzt6c8nb5HMAYrA9ixs+GvGfirwfLLL4a1q4shcLtmiXDxTD0eNgUf8AEGtKVapR+B2ODHZZhMxSWKpqVtns16NWa+TNGf4qeOpbG40621O006G7yLj+y9LtbB5QeoZ7eNGIPcE8jg1o8VVacU7X7JL8kjkjkGXxqRqSg5OO3POc0vRTlJfgclsrnPZsaN/req6npmmaPfXfmWmjxyQ2UflqPKSSRpHGQAWy7MfmJ64HHFVKpKUVF7LY56WEo0KtStTjaVRpyeurSSXpoktDOKelSdFjro/ir48Wzt7C71S11OK0/wBQdV0y11B4sdAr3EbsMdsHgcCuhYurZJu9u6T/ADTPFlw/l7nKpCDg3vyTnBP1UJRX4GT4l8Y+KfF8kUniPWZ7wW67YIjhIoR6JGoCJ+AFZ1K1Sr8budeCyzCZcmsNBRvu92/Vu7fzZZ0Xx94m0DRf+Edsm0ybTvtT3ot77SLO9VZ2RUZ1M8TlSVRRwccVUMROEeRWtvqk/wA0ZYnJ8Li6/wBZnzKdlG8Zzhom2l7slfVssj4k+JP+gb4U/wDCS0r/AOR6f1mfZf8AgMf8jP8AsPC/zVP/AAdW/wDkzI0vxDrOizahcaZdJbvqlrNY3WyGPa8Ev+sQLtwoP+yAR2xWcakoNuPXT7zur4KhiYwjVV+RqS1e8dnvr8736mcFAqDrsIVBoCx1dt8UvHNvp9tpU2p2uoW1kALZNT0y1vzAB0CNcRuygZ4AIx2roWKqpKLd0u6T/NM8apkOAnUlWjBxlLfklOF/VQlFPzKGveKPEnimcan4l1ee9lRPLhVyBHEn92NBhUXgHCgDvUTrTqvmm7nRhMvw2Bj7LCwUVu+7fdt6t+bbKWka7rGhfbxpV35H9qWclhd/u0bzIHILJ8wOMlV5GDx1qYVJQvyvdWNsRg6GK5PaxvySUlq9Gtnp69dDP8uoOqxp6l4g1nWLDTdM1O9NxBpELW9kGRd8UTMW2b8bmUEnAYkLkgYFXKpKaUZPbY5qGCo4apUq0o2c3eW+rta9tk+9kr9bmaVBqDpsdVZfFHxxYabZ6T/aVpd22nACzXUNMtb1rYDoI3njdkA7BSMdsV0RxVWMVG90trpP80ePVyHAVasq3K4yl8XLKcL+qjJJ3633KOueOvGHia1nstf1y4v4bi5S8cTBWPmojImDjKqFdgFBC89KidepUVpu/U2wuU4PBTU8PTUWk46dm036ttLV6+ZD4Z8W+JPB1xPc+HdRNsbqPybiNokmimTOdrxyBkcZ9QcUqVadF3gy8bluGzGKjiY3s7p3aafk0018ma4+KHj2e70+aPWY7ZdMZ3tYLWxt7e3iZkKMwhjjWMsVZhkqTzWn1qq2nfbySX3bHJ/YOXwhOLhfntduUpSdndLmbcrXV7XOYnxkRr0WsGevCPUtaPrmq6BLdTaRd/Z3vbOewnPlq++CZCkifMDjKkjI5HYinCpKndx6q33mWJwdLFqMa0bqMlJb7xd09Oz+XczjHUnRY0bzX9Zv9E0/w7eXYlsNKaVrOIxJmHzW3OA+N20tztJxnJAyTVupKUVBvRbHLTwVClXniYK0525nd620Wm10tL2vY2PDvj7xh4c0mTSLDUkk0x2LCxvLSG8twx6kRTo6qT3IHNa08RUpx5U9Ozs1+Jw4zJ8HjKyrVIWn/NFyjL74tNkPiDxj4r8V2kFnr+qA2Nod0FnbwR21vGcYysUSqgOOM7c44qalapVVpvRdNl9yNMJlmEwE3PDw96W8m3KT/wC3pNv8S3F8U/GtvpsGjNqNtqFlacW8WqadbagIhjACfaI3KgdgKtYuqo8t7pd0n+dzCWQYGdV1+VxlLdwlKF/XklG5h+I/E3iDxbfjUvEWqTXs6oI03YVI0HRURQFRfZQB1rKpVnVfNN3O7B5fh8vp+yw0FFb+bfdt6t+bbNLSfiN4y0bSB4ft9ThudMRtyWeoWNvfQxnOfkS4RwnIz8oHPNXDE1YR5E9OzSf5nNiMkwWJrfWJRan/ADRlKDfq4OLfzKviXxp4p8X+QniDVXuIbUEQW6RpDBFnqUijCopPchcnA9BU1K9Sr8b/AK9DbBZXhMvu8PCze71bfrJtt/eaGn/FHxxp2n2elx6nbXMGnrss/t2m2t49svYRSTRs8YGeApAHarjiqsUo322uk/zRzVsgwFapKq4tOXxcspxUvVRkk/mjO1fxn4s8QWlxY63rl1fxXV2l7KLgh2MyIyKQxG4AK7AKCF56cConXqVE1J36nTh8rwmEnGpQpqLScVbTRtN6batLXfzDw34w8SeElvItCvUih1BFju7ea2iuILhVztDxSqyNjJxkcZPrSp1p0r8r3+f5jxuWYbMOV4iN3HVNNxa9HFpr7y7ffEjxtqTwm41hUitra4tIbe3tYYLeKKeFoZQsMaLGpaN2XcFyM8EEDFyxNWW779ra6PTYxo5JgaKfLDVuLbbk5NxalG8m3J2aTtexzQUCsD1bFvSdV1TQNSt9Z0S/nsr61ffDPA5V0OMcEeoJBHcEg1UJypyUouzRjicNSxdKVCvFSjLdPZnR3Pxa8fzpdLHq1rZyXy7Lm4sNMtbO4nXph5oY1kbv1bua2eLrO+tr9kl+KR5UOHcui4twclHZSlOSXpGUml9xzmtaxqniLUX1bWLk3F3IkcbSbFTKxosaDCgDhUUdO3PNYzqSqPmk9T0sNhKWDpKjRVoq7tq9229/Ns2dJ+I3jPRtIHh+31KG50xG3JZ6jY299DGc5+RLhHCcjPygc81rDE1YR5E9OzSf53OLEZJgsTW+sSi1P+aMpQb9XBxb+ZV8S+M/FPi7yE1/VnuIbUEQW6RpDBFnqUijCopPchcnA9BU1K9St8b/AK9DbBZXhMvu8PCze7u236ybbf3mqvxZ8fGC3gvdVtNS+yY8iTU9LtL6WLHTbJPE7jHbnir+t1rJN3t3Sf5o5Hw7lylKUIOHNuoznBP1UZJfgYGu67rXifU5dY8QalNfXkuA0srZOB0UDoqjsBgDtWVSpKrLmm7s9PCYOhgaSo4aKjFdF/Wr82Z5UGoOix0ulfEXxlo+kLoFvqUF1piNvjs9Rsbe+hjP+wlwjhOeflA55raGJqQjyJ6dmk/zueViMlwWJrfWJRan1lGUoN+rg43+ZV8S+NPFXjAwL4g1d7iK1G2C3SNIYIvXZFGFRSe5C5PHoKVWvUrfG/69DXBZXhMuv9XhZvd3bb9ZNtv5sp6DrereGtSTWNEu/s13HHNCsnlq+EljaNxhgRyjsOnGcjBwainUlSlzR3N8Vg6ONpOjXjeLadtVqmmtvNJmfs96k6bGlc6/rN5oVl4burwS6dp0ss9rE0aEwtJjeFfG8KSASuduecZ5q3Uk4KDeiOWGCoU8RPFQjackk3d622ur2uu9r20vYS+1vVdT0zTNHvrvzbTR45IbKPy1HlJJI0jjIALZdmPzE9cDjilKpKUVF7LYqjg6NCrUrU42lNpyeurSSXpoktChgVJ02L93req32jWHh+5u99hpck81pD5ajy3m2eYdwG458tOpOMcYyap1JSioPZfqc0MJRpV54mMffmkm9dVG9vLS72+Zp+HvGvizwVBLD4e1qa1ju/8AX27KssEvTlonDIxGAMkZrSnXqUVaD3/rY48ZleDzOSliYJuOz1TXpJWa+8lvPiZ40vNKuNDTULSwsLwYuYNM0y1sFnHcP9njTeD3ByDTeJquLheyfZJfkkRTyPA060a7i5Tjs5ynO3pzylb5HLBPWsD1zSvde1bUdJ03Q7278yy0cTLZReWo8oSvvfkDLZbn5icdsVcqkpRUG9Fsc9LB0aNapXhG0p25nd62Vl5Ky7FeICKPzmXJPSpWhrL3nyotaD4h1jwxrVr4i0K9a11Gyk82CcKrFGxjowIPBIwRiqp1JUpKcHZozxeCoY6hLDYiN4SVmv8AhtSDVNSvta1O71jU5zPeX88lzcSkAGSV2LM2BgDJJPHFTKTnJyluzTD4enhaUaNJWjFJJdklZL7iuOBSNhaACgAoAKACgAoAKACgAoAKACgAoAKACgAoAKACgAoAKAJ4gIojKep6U1oZS96XKQEknJpGoUAFABQAUAFABQAUAFABQAUAT26hVaZug6U0ZTd3yohZizFj1NI0SsrCUDCgAoAKACgAoAKACgAoAKACgAoAKACgAoAKACgAoAKACgAoAKACgAoAKACgAoAKAJ4sRRNKRyeBTWhlL3pcpBSNQoAKACgAoAKACgAoA7iviTxBpHpQAlABTuO4VVx3CgYhX0p3AArEEgdOtVYV7DSM0DGkYoAASDkUXsBYwtwvHDitU1Iy1g/IjNvJjPH0zS5WVzoEhGN8vAFCXVg59IgbgINsUYA96fNbYajfcdHc5bEgAB7ihS7g4dgkjjLbSNjHoR0NVpswTa1IJI2jbB/A0mrFp3GkZpFDSMUDvcSquJoQj0piEoAXOetAxCMVVx3CgYhHpQA2gC1bKBHn+8a0jsZTepHct82wHgc/jSb1sXTXUhoNRCPSgRYgYsmD1Xj8K0i7ownGzIrlfmDetTLR3KpvQgIxQmapgDimMXAPSmmAlMBKAFSMuwUfn6UxuVkSSzFCI4uAvWm2TGN9WR+fL/e/QUczHyIPOl/vfpTuHIhDI56ufzouPlQxtx5JJ+tALQbQMCM00wG8imAoINMYEYoGmJQMQjNCYDSMVQBQAVSYBTAQjNACEYoASgBCPSgpMAc8U0xlqLcifvCAO2atGEnd+6IbeJ/mBIB9DxRYam1oPHlp+6UgE9utPYWr1YiRCMcck9T600wbuMa4jU4yT9KdxqDYi3MbHHI+tNSBwaJMKcNwfQ1W5I1l2BnjQFj1oGnfRlXzZUYnJPqDSua8sWgNzIRjAH4UXGqaItzg7g5BpXK5U9B+6OXiYAH1qr9yOVx+Ea1syjK4Ye1MpTT3IynoaChu33oANmaBjdmKCri4HpRcBNo7VV7gG0UAIUBp3AaUI7073ANvvTANgHIoHfuAAqkwsIUpiEKEUFKwm33oANvvQAu0UDDbQAm00CsG00BYeLeUjOw8UWJ5ojShBw2QaClboGBQMMZoANooATb70CDb70DF2igBNvvQINvvQAbfegYbfegQbTQAbaBi4FACbaADaaBC7aBhgUAG0UAJtNArBtNAWDaaAsG00BYNtAxcD0oAMCgB8MJkfHYcmhETfKhZ28x8A8LxQwhHlRHtFBYbRQAYFABtFACbTQKwbTQFg2mgLFhQYIsnhm6U9jJrnlZbEG0UjYMCgA25OBmgCVLV26/KPenYzdRIkklWP5EAJXp7UXIjBy1ZXdnc5Y//AFqRqopbDdpoHYNpoCwbTQFg2mgLBtNAWDaaAsG00BYNtAWF2igYm2gA2mgVg2mgLBtNABtNABtNAC7aBhtFACbaBBt96AF2igYbRQAbRQAbRQAYHpQBJBHvkBxwvNCIm7IbM3mOSDx0FDCMbIZtoKF2igZJDEJHxjgcmhETlyoWeTe+B0XgUMIR5URUFi0AFABQAUAFABQAUAFABQAUAFABQAUAFABQAUAFABQAUAFAD4k8xwO3U0ImT5VcW4cM+0dF4oYoKyuR0FhQAUAFABQAUAFABQAUAFACqpZgo6mgTdlcmuGCqsK9B1pszgrvmZBSNQoAKACgAoAKACgAoAKACgAoAKACgAoAKACgAoAKACgAoAKACgAoAKACgAoAKACgBVUswUdTQJuyuS3DY2xA8KKbM6av7xDSNQoAKACgAoAKACgAoA7iviUzxAoAQjNADSMUAFABVJlJhTGPjfY3setVGVmTKN0Nmi8sgryp6VTVhRlfcjpFiFfSgCxCBHEZcZPNWtFcylq7EX2iQnJI/KkpsrkQ+45jVucGrlqrkw0diCoNRpHpQNMnjYTp5Uh5HQ1a97RktcruhA+GMU+D6GhO2jE11iMkhKfMOV7Gm0UpXI6RQhHpQUmNppg0BGaYhpGKYgBxQAuAelNMpMSmMQjNAFqD/VAZ6ZrSOxjPcr3APmt74qZbmkNiOkWmFO5RPbDhvwq4mNV7DbrGVx70Sdwpq5XqSxCPSmmNMTkVRQuQetACEYqrgTf6iP8A22qtjP435EBHpUmqY2gYUAFUmAUwEIzQGwlACUANIxVJgKD60wAgHpQNMSgoSgBCMU0wEpgFNMAqgCgBpGKAHJEz8jgetNK5LkkP3Rwj5MM3c07qOwrOW5CzuxyxzSuzRJLYMg07lE9sgGX/AAqkZVH0C5kIAQHk9fpQwgupVIzSuajSMVQE9tIc+WTwelUmZzXUlmLKodOoPP0ptkws3ZkYMU4w3yv6+tO6ZTTgQyQsh+YfiOlKxcZXIyMUFiUAKjvGcqePQ9KadhOKZLvhm+98jetUmmTaUdhkkDLzjI9RRYakmREYoKCgBpX0oKTEoGHWmmAUwCgBCPSqTAbTACM0DuJkjrTTDcWqEIR6UDTEoKCgAoAKALNtEAvmEcnp9KaRhUld2J6ZmMkjWRcHr2PpQVGTiykQQSD1FSdG4UDCgAoAKACgAoAKACgAoAKACgAoAKACgAoAKACgAoAKACgAoAKACgAAJOBQBO+IIvLGNzdTT2Ml78rkFI1CgAoAKACgAoAKAJII97bm+6vJoRE5WVkJNIZHJzwOlDHGPKhqqzHCgk0DbS3JRbhRulcKPanYj2l9IimaOPiFBn1NFxcjl8Q7e6Q+Y7Es3T2oJsnKyKxJJyaRuFABQAUAFABQAUAFABQAUAFABQAUAFABQAUAFABQAUAFABQAUAFABQAUAFAE5HkwY/ifrT2Rkvfl6EFI1CgAoAnH7mDd/E/SnsjJ+/K3YgpGoUAFABQAUAFABQAUAFABQAUAFABQAUAFABQAUAFABQAUAFABQBYH7iHP8bU9jH45eRXpGwUAFABQAUAFABQAUAFABQAUATQAIrTMOnApruZTd3yoiZizFj1NI0SsrCUDCgAoAKACgAoAKACgAoAKACgAoAKACgAoAKACgAoAKACgAoAKACgAoAKACgAoAKAJrZQMyt0WmjKo/soiZizFj1NI0SsrCUDCgAoAKACgAoAKACgDuK+HPECmmAUwCgBpHpQAlABTTGmFUMlicEeU4yDVxfRkyXVEckTRnHbtQ9Nxp3I6CixATsO/G31NXHbUynvoJ9mTdu3fL1x/9ejlQc72B9sylI2GV7djRe+wK8Xdlcj/APVSNRKAE9xwaAJiFnT/AKaKPzq/iRPwvyI45mj+Rhle4NJOxTjfVDnhVhvhOR6VW+wlK2kiHpwaRYhGaB3sIRige4lUmJoQj0piEoAXIPWi47iEYqrlXJbd8EoT16fWri+hE11JJohKOMAjvTauRGXKVjDKpwUP4c1Fma8yYqQSOcbSB3JppMHNIsBBGuBwB3q9jFtyZE6rMco4yBjBpbmkW4aNEDIVOCMGka6S2GUE2AjNFwuNIxVXuVe46M/vF+oprcHsPuFPmH9KpvUmGxFQWIRmgBCMUFXEoAKdwCqACM0ANIxQAlACEelNMBMkVQDuDQMaRigaYUDEIzTTAbTAKYDkjd/ujj1qlqJtLck2xRffO5vSnoiLylsRySO/fA9BRdlKKRHSKEoAQgjkUFJlm2OYz9a0jsY1dxlyuWB9qGVSehBSNQoAdAp80EdBkmqiyJ7E9wcRHn0qmRDcp1JtclSdl+V/mU1al3JcE9UOaBJBuhYH2p27EqTW5XZSpwQR7Gkap3G0DAjNADo5nj46j0pqVhOKZL+5m/2WNXoyPeiQyQunJGR6ilYtSTGUDEIzQO40jFBQUXAKoAoAQjNO4CEYqgEoATBHSgd77ig5qrhYCM0wvYaRigdwoGFAF2Igxrj0FUjmlux9BIUAUpiDK2BjmpZ0w+FDKCgoAKACgAoAKACgAoAKACgAoAKACgAoAKACgAoAKACgAoAKACgAoAmgUIpnfoOlNdzKbu+VETMXYs3U0jRKyshKBhQAUAFABQAUACqWIVRkmgTdtWWWRgghiGc/eNPyMU03zSG+TFFzK+T6Ci1iuaUvhEa4wMRKFH0ouNU/5iJmZjliSaRaSWw+CPe+T0Xk0ImcuVCTSeY+R0HAoYQjyoZQWFABQAUAFABQAUAFABQAUAFABQAUAFABQAUAFABQAUAFABQAUAFABQAUASQR735HA5NCInLlQk7h5CR0HAoYQVkMoLCgB8SeY4HbqaETJ8quLPJvfg8DgUMUI8qI6CwoAKACgAoAKACgAoAKACgAoAKACgAoAKACgAoAKACgAoAKAJII/MfJ6LyaEROXKhJpDI5OeB0oY4x5UMoKCgAoAKACgAoAKACgAoAKAFRS7BR3oE3ZXJbhgu2Jei9abIgr+8yGkaBQAUAFABQAUAFABQAUAFABQAUAFABQAUAFABQAUAFABQAUAFABQAUAFABQAUAFAAAScCgCaXEUawjqeTTehlH3nzENI1CgAoAKACgAoAKACgAoA7ojNfDniDSMUAFFwCqvcAoAQjNADaAD3pgFNMpMmQiZdjn5h0Nap8ysyH7ruhqQEklxgD9aUYvqNy7DZZN3yqMKKbd9gjG2rIqRYgyp3KcEUCauT/JcLxhZBVfERrB+RAwIJVhgilfuWncQjFMYAlTkHBFMRM6LOu9OGHUVTXNqiVLldmQK7xtkEg9xUp2NGkyb91cf7L1aaZGsPQheNozhhSLTT2G0DGkelBSYlNMGgIzVEjSMUAAPrQAuO4pplJksc+Plf860Uu5EodUS+Yh53j86q6I5WI0sajJYH6UXQ1FsryzmT5QML/OocrmkY2IgSDkHBpJ2LvfclE2RtlXcKtO5LhbWIGBJOYnH0NFhc7WkkQtG6feUikVdPYbQAD5WDAdDnFUmO99Ca4RywZVJAGKpkwaSIOvBGDSvY0EIxVXAKAGkelA0xKBhQAVSYBTAQr6UBsKkbO2B+JppXE5JE6wRr1G4+9WkkZubY7y4/wC4v5UybsY0CN0+U0WTKU2is8ZQ4I5qWrGylcbQUOWJpOg49TTSYnJId5cMPMjbj6VWiIvKWw17h2GF+Ue1FylBLcioTKCqACM0ANIxQAlAE9srDJx8p71cTOo7kkiCRcd+xqmTGXKyqyMvDLipOhNPYQIzHCqTQDaW5Zhi8sc4LHvVJGUpXIrskkKBx1+tDZUF1K1BoFACqzKdykg007A0pbkwljl4mUA9iKu6Zm4uOxHJbso3Kdw9RRYqM76EVI0EOO9ADScdKAJI7hl46j0NWmS4pjiIJenyNT0YveiRvFIgztyPUUrDUkyIt60FiE470DuJu96dguG7PemFw3Y707BcN30oHcQn0FO4CbvamAhOe1A7hvI4IppgG+qENLehoKuG40BclguDH8rcr/KmmROKlqiyJ4yM7x+dO5jysjlulAIj5Pr2pNlxpt7lbcKRuJu9qBBu9qAF3CgYm72oAN3tQIN1ABuoC4bvagYu4UAG4UAG6gBN3tQIXdQMNwoANwoATd7UAG40CDcaAuG40BcNxoC4bvagBdwoGPiXzGxzjuaETKXKh08wYhE+6vpQyYRtqyHd7UFi7hQMNwoATd7UAG72oEG72oAlSF26jaPeixLmkSgRwL5n3jjjn+VPYzcnN2IpLqR+F+Ue1K5ahFbkRYk5JoLug3GgLig5IAHJ4oC/UnkZYYhEM7m5NPYzj78uYg3CkahuFACbvagQbjQFw3GgLhu9qADd7UALuoGG4UAG4UAG4UAG4UAG4UAG4UAG4UAG4UAG4UAG4UAG4UAGRQAZFABuFABuFABuFABuFABuFAFjcIIPRnp7Ix+OXkV9wpGwbhQAbhQBOpEUGQfmfpT2Rk/flbsQ0jUKACgAoAKACgAoAKACgAoAKACgAoAKACgAoAKACgAoAKACgAAJIA6mgWxPKRFEIh1PWm9DOPvS5iCkahQAUAFABQAUAFABQAUAFABQBPDiKMzN34AprQyn7z5UQEkkk9TSNNgoGFABQAUAFABQAUAFABQAUAFABQAUAFABQAUAFABQAUAFABQAUAFABQAUAFABQAUAS26guWPRRmmjOo7KyGSOZHLfl9KRUVyqw2goKACgAoAKACgAoAKACgDuq+HPECgBCPSgBKACmmAUwEIzQA+IqCUYZDcVcWtmTLuIYZA20DPvScHcfMhUhcMGYYA5zmqUWtwctLD2PnKQhPHb1qm+ZaCXuvUrkdiKg1GkYqkwEpgAyDuU4IoE1cmUpONr8OBwfWqXvbkO8NVsQsjRna4paotNPYbj0pjFVih3KaadhNXJJEEw8xPvdxVNX1RMZcmjK9QakyXBxtlG5f1qlLuQ4dUDQKw3wtkelVa+wKVtJEJBBwRg0ixCM0DTE6UXHuJVXuJqwhHpTEJnFAC8H60JjTEIxVFBQA0j0oASgAoHcASDkHBqkx6MkWdgMMAw96q5DprdC/6PJ1GwmnoxWkhY4UDbgwbHSmkiJSeww3DbsgDHpS5ilDQJlV4xMowe9Vurji7OxAD60jUCPSmmAlMBCM0BcTaScAEn2oKuOEMrHAQ/jxTsLmSFFvKTyuPxpq4udAbeQeh/GqsHOidUCqFH51S0Mm7u5XlmYnCHA9fWk5X2NIxXUj3v/fb86V2VZEsUxztc8djVKXcmUOqJJIxIuD17GqepEXYizAnQbiO9F0i/eZG8sjHrge1JybLUUR0ixpX0ppgJTAKYBTuAqoznCimJtLck8uKLlzub0qlZbkXctiOSV34PA9KTdylFIfHPj5X/ADqlLuTKHVEwIPIIP0qjO1gLBeWIH1oGk3sQyXHGI+vqaVzWMH1GJMGHlzjI9aL9ynG2sRssBUbl+ZT39KNgUr7kJGKdyxKADrTHcfHK8ZwDkelUmTKCZIyxTglflf09TT3Iu4DtL0TU9a1W20XS7bz7y8lEMEe9V3ueg3MQB+JFVCnKpJQjuyMRi6WFoyr1XaMVdvsvlqZxf0qdDe40tnvQHMG40x3NWXRtcsdZh8PXFri+nMAjhMinPnKrR/MDgZV178Z5xzWrpzjPka10/E41iqFWg8TF+6r3dn9ltPTfRp/oadn8P/EWq295dpFp1pFYXjWE8l7q1paKLgAkxgzSqHPBPy56VtHDTmm9FZ21aWvzZxVc4w9CUYNyk5R5kownL3e/uxdvmMT4Z+Mnv7zTzY2cLWFvHeTTXOpW0FuIJCojkWaSRY3Riy7WViDkYzR9UqXcbba7pK3rew3nmCVONTmb5m0koycrq904qLkmrO6aTXUo3/g7XrBLyZ10+5j0+3jurqWy1O1u4443lES5aGRhkuQNoO4AgkAHNTKhON9tOzT8ujOilmmHquKXMnJtJShKLbS5npKKdrddul7k3/Cv/F39j/21/ZsJh+y/bzAL2A3YtsZ882u/zxHt+ffs27Pnzt5p/VqnLz26X3V7d7b2+W2uxH9s4P23sObW/Lflly838vPbk5r6W5r83u76F5PhV4uksf7TE3hz7GJBCZ/+Eo0wRiQgsELfaMBsAnHXANWsJVtzaW/xR/zMXxBg1U9k1Pmte3sqt7bXtybeZz+kaLd6zq8Wj201vG8jMHmlkAhiRAWeRmGfkVVZiRnhTjNZU4upLlR6OIxUMNRdaSbS6JatvRJLTVtpJO2rIb7TbzT47Se4VfJvoWuLaRWBEsQleIsB1HzxOMMAeM4wRRKLjZvr/wAMXSxEKzlGO8XZrs7KVvua2uhdV0vUNEvW07U4PJuFjjlKb1b5ZEV0OVJHKsp/HnmicHB8sgw+Kp4mHtKTutV9zae/miKztJ75plhkt1MELzt51xHCCqjJC72G5vRFyx6AE0oxcti6laNJJyvq0tE3v3snZd29F1ZHcW93arE11bTQrcRiaIyIVEiEkBlz1GQRkcZBoaa3HGrCpdQadnZ+T7PzLGs6S+iXEVpcXltNO0CSzRwli1s7c+TJkACRRjcoztJ2khgyi5Q5HZv/AIHl6mWGxSxUXOKaV2k3b3kuq1ej6N2vutGm9jSvhz4q1mysL+yTSVTVAWso7nW7G2nnAkaLKQyyrIcyI6j5eSpxmtoYapNJq2u2qXls3c4cRnWEw0505814fE1TqSS0UtZRi47NN66J6mZpvh69v9TutMupYdKbT0lkvZL8tEtsIztYOoUvu3EIFClizAYqI03KTi9Lb36HVWx1OlSjVgnPmtyqNne+umqVra3bSsr3MnzCO9Z2OzmLItJ/7P8A7T8y38nzvI2/aY/N3bd2fK3eZtx/Ht254zniq5XbmM/bR9p7Kzva+zt23ta/le/W1iDzD61JrcPM96AuJ5h9aAuamvaDfeHTp6300D/2lYQ6jF5TE7Y5QSobIGG45AyPc1dSm6dr9Vc5MJjaeM5+RP3JOLv3W9vIzPM96g67l3RtJ1PxBqMelaRb/aLqVJHSPeqZVEZ2OWIHCqx69vWqhCVSXLHcwxOKpYSm61Z2irfi7LbzZR8z3qTe5q+HPDms+K72Ww0SKB5YIHupWnuoraOOJMbnaSVlQAZHU1dOlKq7R/y/M5MZj6OAgqlduzaSsnJtvZJRTf4Brvh7UfDrQrqF1pUxnDFPsOrWt6BjGdxt5H2deN2M84zg0Tpyp72+TT/JsMLjqeMv7NSVv5oTh93NGN/kZfmH1qDruHmUBcPMPrQFxPMPrQFy5babfXVzZ2wjSE3/ADbyXUq28TruKbvMkKoF3KwLEgAqQTwapQbaXf5GM8TThGUt+XeycmtL2sru9mna19Ss5aN2jYqSpKnawI49COD9RU7GqkmroTeaB3DfQO5oajpE2n6fp+pre2l1b6ijlWgckxSIQHikVgCrqCh7qQ6kE9rlDlSle6f9WOWjio1qk6XK04236p7NWbunqu907pFvTPCepappEOtQXFqkE2qw6QBIzBhNKpZWICn5AFOTnPsaqNGU48y72Ma+Y0qFZ0JJ3UHPpsna2++vp5kes+Fta0SK6ubuKNrW01KbSWuI5AVa5i5ZQDhsYIIJUDn14pTpShdvZO3zKw+YUMS4xg/elFTs/wCV7eXyuYu+s7HZc6Lxv4b0/wAIaougxatc3uoWyKNQV7MQwwzFFYpE/mM0oBYjcyp06c8bVqSpS5E7vrp/wdfwPNyzH1MwpfWHBRg/h967au1dqyUX5Jy9TnvMPrWJ6dxyszEKOSaAckieSXyIxGh+Y8k03oZp8zuyt5h9aRpcu2+l6hPdGzZIraUQfacXc6WwMfl+YCDKVB3IQVAOWyNoORVKDbt+en5mE8VThDn3V7aJy1vb7Kez0fbrYp+YfWpN7i7zQFyS3iuby4jtbSCSaaZxHHHGpZ3YnAUAckk9qEm3ZEzqRpxc5uyW7eyOi1j4d+K9As5tQ1S1tPItJBDdm01C3umtXJICzrC7GEkggbwvII6git54apTV5fmnb1tt8zzMPnWExc1TpN3aurxlHmXePMlzd/dvprsYdsVluIrW28vzJnWNWlkWNAScAs7kKo55JIAHUiskruyO+cnGLlPZdld/ctX8rsJlnW6ltZ3jJgco/lSK6Eg4+VlJVhkcEEg9QaLO9gjOLgpx6900/ueq9HqV5rjecKflHQVLNI6bix295NbzXcNtM8FvtE0qoSke44XcegyQcZ601FtXSFKrCMlBtJvZdXbe3ob/AIb8HtrGpGDUtSjtLOHS5tXuJ7RorySO3jQtjy1kAEhIC7HZCNwzitqdDnlaTsrX7/ruedjcz+rUualG8nNQSd4ptu27T93rdJp9LmRqtkmnXCiC6Se2uFM1tIJIjIYSxCmVI3fypCBkxlty5HUEE5ThyvTb+vW3oduHrutH3laS0ejtfrZtR5l2klZ/eiKBgimZ+g6UkupcpX91ELTFmLE8mkaKyE8ygLh5nvQFyRorlbdLtoZBBK7RpKVIRnUKWUHoSA6EjtuHqKLO1yVUi5OCeq1t1s72++z+5m/oHgHxH4ntRdaPLorgrLJ5c+u2NvMEjUtIxilmVwqqrMSVxtBPTmtqeHnVV42+9L82edi84w2BnyVlPpqqdSSu9Erxi1dtpWvvpuZOsaTeaFemwvZrGWQKH3Wd9Bdx4P8A00hd0z7ZyKznBwdn+DT/ACOvDYqGKh7SCaX96Mov7pJP8Cj5nvUnRctSaffRaXb6zJDizuria1hk3D5pYljaRcZyMCaM5Iwd3GcHDcWoqXT+v8zJYinKrKgn7ySbXk20vv5X93oVvMPqKRrcsQWk9xa3N5HJbiO0CNIJLmNHYM20bEZg0hyeQgOBycDmmotpvsZzrRhOMGneW2ja011aVl82r7LUr+ZSNLh5lAXDzKAuaN9pNxY6bp+rfaLee21FZNjQsSY5EbDxOCBhwGRsDI2yKQTni5QcYqXRnPSxUatWdGzUo236p7NeT1Xe6ehn7/aoOm4nmUCuTRW93PDNcwW0skVsqtNIiErECQoLEcKCSAM9zimk2roiVWEZKMnZvbz66fIi3mkXcTzKAuKJKAuG+gdxd9AXE30BcsafaT6leR2NvJbJJJnDXFzHBGMAnmSRlVencjJwByRTjFydl/kZVq0aEHUley7Jt/ck2/uK3mH1FI0uOjLSOsalQWIA3MFHPqTwPqaNxOSSuyzPZzWV/LY3DwO9u5R2gnjnjJH92SMsjj3UkH1qnFp2ZlCvGrTVSN7Pumn807NfNEE0/mPkYwOBUs0johm80FXJ7C2m1G/ttPgZFkupkhQucKGZgBnA6c04x5morqZ1asaNOVSWyTf3FnU9JuNG1u+0O9aN5tOuZbWZoySjPG5U7SQDjIOMgcVUoOEnF9DOhio4mhCvDaSTV97NXKs0vmPweBwKhnRBWQgOaDQWgAoAKACgAoAKACgAoAKACgAoAKACgAoAKACgAoAKACgAoAmgUKDM3QdKa7mU3f3URMxdizdTSNErKyEoGFABQAUAFABQAUAFABQAUAOjQyOF/P6UEyfKrj7hwWCL0X+dNk01pdkVI0CgAoAKACgAoAKACgAoAKACgAoAKACgAoAKACgAoAKACgAoAKACgAoAKACgAoAKACgCd/3MIjH3m5NPYyj70rkFI1CgAoAKACgAoAKACgAoAKAO9IzXwlzwrjSMVV7jvcSmMCM0ANIxQAUXAKoAAJIA6mgCeZjGoC9T3NauTSM4+9uMilZjsfnNKMr6MbVtURtmKU7T0qX7r0KWqHyIrr5qfiKt2augi7aMhqTQQj0ppgNqgAjNAEqyK6+XN+DVSd9GZuLTuhkkLRHPUetJpoqMkyPg0JlCqzI2R1qk7CauSMizDfGOe4qmr6olNx0ZAVIqDRO4KzKcqSDT2G1cm85JBtlXB9RVqV9yOVrYa0BA3Idwp8vYan3IiOxFSUNIxQVcSmmDQhGaokSgBc+tAxCPSmmNMKYxCM0AN6UAFABTTKuFUMmt3AyhPXpVRdjOouo02pzw3H60cpPPoK8giARMZFNu2iJiubVjRcsBygP0NCkXyDfPj/54LTuVyvuHmxn/AJYrT5vIOV9wE4XgRgfQ07i5L9RPtD+i0XHyIYZ5uob9KLlKKGeZJ/z0b86CrIfCzNIoZ2I+tNPUUkkiabKxtV3M47lSpNhCvpQA2gC4hJVSepArVGD3KcgxI2Bjk1JsthyxyOMhDRYHJIDBKOdv60+VjU0RkEHBpFiEZouALG7HCqTVLUTaW5OtsqjdKw/kKqxDm3sI08a8Rrn9BT5hcje4z7Q/YCncrkQeeGADxg0XDktsxNkL9DtJp6MV5R3I3iZOoyPWk1YpSTIyPSkWmAOOtO5QuAaoBySvF05HoaLkuKY9o0mBeLgjqtPclNx0ZXZCpIIwR2ouWncbTGH1oARqaY9zr/hDO5+J3hpH+bOoRfXrXbgX/tEPU8HiOC/suu1/KyH4YaHpGueMra21CJ7iKO3uriO0S2Ny1zNHA7xxCIOnmEso+Tcu/wC7kbqeDhCpVSl59L3straX9OuxOeYqthcFKVN2bcVe/LZOSTd7StZPeztvbQ6KbXfBeoNpl3HoF7rd1Y3c1xLPH4StNPiS1SAly8FtMY7gRP5cpV9gKhlZwrZHS6lKVmo8zT/lS0t2Ts7b627N2PNjhcdS9pB1FTjJJJOtOb5nLS0pxUocyvG6vZ2cY3WvNfEaynH9la2k2h3djqMMotb7StO+wC4EcrAiW3CIqSLlQSi7D0DuQxrnxUX7s9Gns0rX9Vpr6aebPUyaqv3lBqcZRavGcue10tpXk2nuru6/limkbmraZqOo/GPw4bCxnnGox6LdWpWNsTQi3g3SLkcquxwx6KUfONpxtOMpYqHKt+Vr7kcFCvTo5LXVSSXL7VPXZ80rJ+burLrdW3RoLd+Crzwnq0/iqLU7nSbzx0xFxpt2kLxRtE5MuHik8wBCSFG0njkVqpUpU5Opflc+j/HZnK6eOp4unHCOKqRobSTabTWmko216627FiXUrSNfHFlr2hONJ0jQ9NsrS007UlBe1F3A0Mq3LxOH3iQSb/LAYPwFGAKc0vaKa0SSVn0ura2677GSoTk8JPD1P3k6k5Nyj9rkkpJwUla1uW3No1q315jR7jQrzwr48fRNPvbG1OmWI8u7u0uZAft8GSZFjjBHtt49TXPBwlTqcisrLd36ryR6uIhiKeLwaryUpc09UnFfw5dHKX5l6TRV8d6xdaP4q0LUtE8WW2nvJNenKW7CCDeHu7eRQ0O6NQGlRwo+U+Uckm3D6xJxqJqdt+mi6rpp1v8AIxjiXlVGNbCVI1MO5JKO8vela0JJ2lZvSLjfdc+iMKJSPgzdjH/Mz2//AKSS1iv91f8AiX5M9B/8juP/AF6f/pcSv8P41f8A4SN1CG4i8PXjQFuoJ2rJj38oy/hmlh/t9+V/191zXNpNewT2dSN/xa/8msO8S6VqV14X8D31rZzTQz6fPYRtGhbdcrf3LmIY/j2yxnHo4qqkZOnTaXS3zu9PxROCr04YvF05ySakpO/8rpwV/S8Wr+R3GsSWemal8QNTuNG0zUL/AETTtItohe26XC2t0oggl+U5BZGDAqcqSuGDLlT1ztGVSTSbSjvrZ6L+vxPBw6nXpYKlGcowqSqt8ra5ovmktd7NWd1Z2d007Mx4YNN1u5tdautE0yK41HwVqV7cJb2ccUBuYWu4UmSJQEjbbBGfkAG4FgASazSjNqTS1i3t1V1t8jslOrhYyoQnJqNenFXk2+WShJpybu1eTWremmyOgW5i8W+IPA+j69Y2E1qPDJ1GKC00G3aa6uYo7oxwqIhE8ilkH7nzFV2GPvHNbpqtOnGaVuW+iWrV9NLfdc85weAw+LrYeTUva8rbqStGMnC7fNzJNJ/Hytpa7I4nxzrvhDWfDtr/AGbHcXGppettvR4Zs9HiMGwb4itrKySMGKMCVDAMckggDmrzpTguXe+/Ko/kz3MrwuMw2Jl7Wyhy/D7WdV3vo7zimk1db2dlpub+i2HgPWLLwFo3ifSdUub+40W4+xGLVY7a1ml/tK9MVvKphZ1DuCpkVxjevAwWraCpTVOM072dtbL4nZPTr3uefiauPw88ZWws4qCnHmvBykl7KneUfeSfKteVxez1exNHfaJZ+GZfHfiANaaxr+vX/wDaki+EbTVktZwwcW228mVYCd7uAFLsM/NhMVSlBQ9rPRybv7qdvLV6GUqVepilgMP71OnThyL206bktua9OLctkt7LtqS6XaaQq3GueC9M8K6dZ3HieaG4TxfDZh47RI4W8qOK5dsIjSS71iJmw0I3MeacYxV50kkub7VttO/brbXYivVrNxoY2VSUlSTXsXPWTcldyglrJJcrklC6k7JDNM0zwf40vo7mezsl07UfHLWkMkNpFZtJZ+QfJgxEqCMPhAcAfMxbrzRGNOs7vZyt20toi61fGZbBxjJ88aF3duVpc3vS95u9tXrfRW2OduLy78U+GvGE/iHwnpOnSaCLd7WSy0qKwazuXukiNo3lqrSbozMcSl3H2fII+fOTbqwnzxSt2VrO+3579j0qdOOBxWGjh60pKpzXUpufNFQb51dtKz5V7tk+bba3TeKDpF34o8f+DIPCuh2WmaRYXtzZ/ZtPiSeO4jlRxJ5+3zcHLL5YYRhTgKMDG1Tlc6lNRSST6frv8tjzMD7anhMHjZVZynOUU7ybTi01blvy9nzW5m9W3dkWl6TpY0C88J6tBpFxeR+GLjVTbaZ4eWZrcCz+1Q3FxqTss0cjMY8iPzISGCcBsBRjHkdOVr8t9F5XTct/uuuhVfEVXiI4uk5KLqxheVRq/v8AJKMaSTi0lfWXLO6ctbXdqLT9FuLyy1XVlklk0fwBY3ttEmlJqJDb1R5fs8kiRyCNHdyHJUAFyCEIqlGLalLpBPa/4abGMq1eEJ0qOiniJxb53Do2lzJSa5mktFd7JptM4L4hat4W1eHSJ9Ct7j7YIpReXTaHb6THcpv/AHRWC3kePK4kUsu3O0ZBIJPJiJU52cd/RL8E7H0WT4fF4d1I4hrlurL2kqjTtreU4qWujSd7a9GkeleH2k0L4nr4H0Pwxpb6JbaNPNBeDTY5LmaJrFpBe/awPNIdm7P5WG2hcYrtp+5X9lGK5bb2123vv+h8vjEsVlf16vVl7RzSceZqKamlycl+XRLtzXV2zMsR4A8KaL4Ut9Qtrq9stcsEubtI/CdpftfyuxSaKK9kuElidD+7AhCbCoOGYktEfZUowT1TX8qd++t7rtpsdVV5jj6+IlTajKnJpXrThypaxbpqDjJP4m5t8ydtEkly/wAJn0qPVvFL3Vvd3Gnr4b1EtFHMsMzxYXgOVdVbHfaw9qwwripTvtZnrZ+qzo4dRaU/aw1s2r69LptfNeonhhfDE8viHXfDPhm4kn0bRDdWlhq0sepAzfaI0luCqwxo6xwyM+x0ZQVLtuVStFPkfNKC2Wz1677LZDxzxUVRoYqqrVJ2coJ09OVtR1lJpykkrpp68qs2mdJ4Ws9K8Sr4b8R+JvDWlC5u/wC3bd7eHT1tINRtoLAukuyELGjJKzJvjVSSo53Rk1tSjGpyznFXfN0tdJeXn2/Q8zH1K2CdfDYWrLlj7F3cuZwlKpZq8rtpxs7SbS/wySMq28TFPh5qfjE+G/DL6tLr0FlFK2h2pjt4jbuxCQ+X5XOwD5lbqT97DDNVP3Lqcqve2y7dtjrngr5lTwXtans1TcmvaTu3zJayvzdejXbbR6+syaLdeIfEnhKDwlodppw8Oy6tH5NkgnjuzaJd+Ys5BkVQx2CNWWPYANuck6T5XOVNRSVr7dbX33+W1jjwyrww1DGSrTlP2ig7ydnHndOzj8LdteZpy5tb7JJpek6WugXnhPVodInvI/DFxqhttM8PLM1uBZ/aobi41J2WaORmMeRH5kJDBOA2ARjHkdOVr8t9F5XTct/uuuhNfEVniI4uk5KLqxheVRq/v8koxpJOLSV9Zcs7py1td07XXLrXdT+FGh6rpujS2V59lMyLo1pG0ijVrmMqXSINsKr8y52sSzMCxJMqbm6UZJWdui/mfkbTw0cLSzGvSlNSjzW9+bt+5g72cmrp7O10rJNJJGZaXd34X8IeFbrw/wCEdJ1J9cknN5c3ulxX7T3KXDxrZKJFYx4jET4j2u3n9eFxCbp04OEU791fW+3/AA3c7J04Y7GYiGJrSh7NKyjNwtFxTc3Zq/vXXvXiuXbVm/4ltdB8A6L4mn8OaFo9xPbeJ4bG2lv7SO9NkrWzvLColDK+1laP94G6E43gMNKqhQhJwS+K2uttPP7tfzODBVMRm1fDxxNSSTpOTUW4c1pJJvls1de97rXb4bp8J43sEvPGUcOkadb2r6ta6bdC2gAjhW4urSGV1QE7UQyStheFUEAYArkrR5qlore33tJnv5ZVdPBOVaTag6iu9XaE5RV+rdkrvdvXc7rxNpujT+CvF9hLBpc2oeFZbSPdpXh5bW1spDceT5S3rEXNwSpcMJ0yWjZgzbdzddSMXSmtLxtsrJa233fzPAwVatHHYaonJQrKXx1HKUly813TScIWdrcj0TSaV7Lk7SWWD4N3E8EjxyR+KrZ0dCQysLWUggjoRXOnbDXX8y/Jnr1IqedKMldOlL/0uJteFgNU8H+Gl1IC7F34+AuBP+887dFBu37s7s5Oc9c1rR96nHm6z/yOHHfuMbX9l7vLh9LaWs5Wtba3Ql1nU7PULbxxDH4Y0CzXwvd28+k/ZtLgVoil4sJWRipadXVyWWUuuQMADiqnJSU/dS5bW0Xe3z+Znh6FSlLCSdWcvbJqd5y1vDm0V7Raa0cUnbq3qbvxL1SePW/HPiiDRdGvdT0nUrGwjMuiW8qWlpKkjPO6eX5cjNIkcXmSq5UPgEFkI1xEnzVJpJtNLZaLv+l2efk1CLoYTCynKMJxnLSck5Si0lFO90km5csWr2vsnenpNnpKsnivUvC2kf2lceC7rV59Ok08JbefHc7ILkQ8KgkRVbYgVSMkALIBUxUf4koq/K3a2m+jt5/1udFepWaeEpVZcirxgpKV5Wcbyjzbvlbau7vo3eJXtvEMGneF/CGtSeFfDM97rmqXa30smi2p8yFJIgIlQJ5cYIc8ooYYG0rlsypqMIS5Vdt30Xkazwkq2LxNBVqijThHlSnPRtS1bvdvTZtp9U9LVPE50u8sPiBoMfh3SbS38LXMQ0uS3tES4jCXYt28yfHmzb1cswkZgGA2hQAAqnK1UjZe7t33tvu/mbYL2tOpg8Q6kpSrJ86bbi7w5laPwxs1ZcqTtu27t6+qaJpn/CMeL/Dl/Bpcmo+HNNjkkTSfDaxQafcJcRx7TqMhFxK7DfuDqyNuJRyFBrSUI8k4O14rpHbX+bd/l2Zw0MVV+tYbE03JQqya9+q25pxbv7JXhFLSzTUlZc0dWZuvate+IPFlvY6xpekG2Hg830Ji0a1ty0g0AsG3xxqzBZFO0ZKoUAUDaAM5ydSolJL4b7JfY9P+GOnCUI4TCSqUZy5vbcrvOctPrFrWcmk2t3vJPW93dbGF9Jk8FeHNA8F6VrVh4js4prqS402O4m1CaVik8aXBXzIfKxsAhZChXcfmJJEuXkhCKal5Xv313VvKxVWSxCxWJxFeVOdKTSSk4qCSvFuN+WXNu+dSTTstFYrXtzo/gPw8JvD+m6HqrP4m1ezg1HULCG9aSzhWzMagODGQ28kttJGTsKBn3TJwoQvBJ+81dq+it8v60sa0oV81xFsRKcP3VKTjGThaUnUvs1LS1rXs/tJ2VsrxPZ3+ifFu/wBP8A6XOLyz1dpdNt7WDznR1feipGAdwUgYBB4HOazqp08Q40VqnodeBqU8Tk8KmYTXLKFpNuyaas23dWv8i3aaB4R8bPd6odO1DwqdLubX+2IzJ5tiqTXMUDiJnAe2Zd7uI5DLlUf5l2YNxhTrXlZxta/bV207emv4GNTF4zLFGlzRrc6lydJ+7GUlzJaTTsk5R5LNrR82lrUZ9QuPHbeDLn4f6RZ6dpet20Hlx6QqTWcKziNRLMAJJRIpAJnZwxYEYJFVJt1fZuCSTXTbXv1+dzCjGEMAsbDESlOdOTu5tqTcW3aO0eV7cija1mbt1B4P8IaDdawGNtJe+IdQs55o/Clnq8duImHlW+LmVI4coxcBVLMO+ExWrVOlBy7tr4U/lq9Dz4TxuYYiNHdRpwkk606Td1rL3Ity1Vnd2T6XZlarqnh3QvCGr+IvCPhOwRrjxRLa2raxpUM81nCYEdohFJ5iABgVAfftBPO75qiUoQpudOP2uq20+f6nXQo4rFYylhsZWlpSTfJOSUnzNJ3XK9tW1y3floamr6o3hvSviFD4f0jSLe2d9FvxBJpVtcpE1zEHkCiWNsIGf5V6Jn5QCebnL2caigl9l7J7+py0KH12rgniJycv3sbqcot8jsvha1stXvLrcPDd0vhyeeTSdO0yMz/Dg3cvm6bbzCSYKTuYSIwOf4geGwN2cCim/Zv3Uvg7IMZD65FKtKTtibK0pKy7KzW3Tt0sZlno+mztZa8nhywvLyx8Ftrcdp9nRIZ7pb51aWSNQFkEcReQoQVKwhSCoIqIwTtK12o3+d/0WvyOqpiKkFKh7SUYyr+zvdtqLpppJu7XNK0b7pyunfU0PDQt/FM/w9v9d8KaPG2o6xrFozQaRFbx6hGlvbeUTGiCN9sjug2qBkH+LcTVO1V03KK1b6Wvovkc2NcsDHG08PWl7sKT1m5ODcp31bcldJN3e3lZHPfD/wAK6VrPhvS38QWQgs9S8Y6fp5vmhwWhaKXzI1k44J2ZwwAJUnpWVClGcFzrRySv956Wa5hWw+JqLDyvKFGcuW/W8bNrXztprqkS+Nta8H3Oh6vpTaddjVLa6jitU/4Q+00f+zpVdhJDLJDO8j5QOu2UM25AdwIYkrSpuLjbX/Co2+53+8WWYbGwr0qqkvZtNv8AfTq86aVmlKCitbO8bKztba1rwyPCPhb4faP4lupGM2p3txHfTN4Vs9ZjV4mGy2LXMyCAmM78Iodg+SxCqFqmqdKkpvq9fdUvlq9DLG/XMdmNXCw2hGLivazpOz3l7kXza6auyta1271fF+vx2/gRNO8M6NBbaG3iHWLaJL7R7Zru3jMdo6I0rI8iSfM43eYX2oFLEIMRWqJUrQXu3e6V+nXf8b/ca5dhHPMHUxU26vs6TfLOXK3eom1FNRa2duW123ZOTvzHw4/5GG7/AOwDrn/pruqww3xv0l/6Sz1M5/3aP/Xyl/6dgdZ4YTwr4c+HFh4luZ5I7rUtRuLa6uh4Vs9aWExqpjg/0qVUhJVmfhSz8/NhMV1UvZ06Km9239lS+Wr0PHxzxeMzOeFgvdjGLS9rOle97y9yLcrNW1dl2u7jdfu9H8OaJP4q8B+GbcQal4gvLSZ9Y0eG5bT0jjheO1Ec3mxx7jJMwPLlYwu75H3KbjTj7SlHdvdXttprdd/P8R4SnXxldYTH1XeNOLXJOUedtyTnePLJ2tFdI3d7axtDJ4mu/DPgaylXwpokd7N4n1kPBf6aLlbMCLTy8CQ3G5VGcKSymQBAAy5bcvaOnSXuq/NLdXt8Oln/AMOaxwUMbj5p1puKpUtYy5ebWraTlGzffRqLvdp6W2vFMWkeCNM8W3uieG9Ge4h8XCys5L2wiuhaQNDI5REkBRh8u0B1YAHIG4BhpVUaMZuMV8VtVe2hw4GVbM6uGhXqy5XR5pKMnHmakldtNNd9Gm9trp5Oq6ZolyPGF8dLsbITaNoeojyrcbLSW6NnJO0K/wAC5lkwq4AU7RxxUShB87tbSL9L2vY66FevD6tDmcrTqx1eslD2ijzPq/dWr3er1NiSIDxh438Dv4L0aPSfD+kau9kBpEXnwJDAwgumudvmyFwUYM7shMoZQP3e3S37ydLlVknbTstHff8ATX0OFTf1PCY5V5e0qTp83vuzcpLmhyX5VbVWSUkotNv3r09I8OWGoeP/AIcWlroEFxbXmi2lzeRJaBkmw8olkkUDDY2EMx/u89KmFOMqtJJbpX/E3r42pRy/HTnUalGclF31WkbJa6b6JdyTQX8HeF/C3hK4u4pZjraSz3WPB1rqgvJVuWja2We4nV4mVFjG2IKw8wPuO9cEPZ04Qb6/3U767Xb/AC9ScUsbjsXiYwaXs7Jfvp0+VOKalyxg0023rJtaONtHfl9YbSJfh5czaXBLHaDxVOdNWcAyx27QDcpOTzhYN3JGQK56nL7F8u3Np93/AAx62GVaOYxjVd5eyXNbZyUtP/brF+1u7vwv4Q8K3Xh7wlpOpvrsk5vLm90uK/ae5S4aNbJRIrGPEYifEe128/OeFxcW6VODhFO+91fW+33dtdTCpThjsZiIYmtKCppcqjNwtFxT53Zq/vXXvXiuXbVm94mtdB8A6L4mn8O6Fo9zPbeJ4bG2lv7SO9NkrWzvLColDK+1laP94G6E43gMNqkYUIycEvitrrbTbX7tfzPPwVTEZtXw8cTUkk6Tk1FuHNaSSb5bNXXve612+G6bzrkmiaR45m0XSNFt1utM0LVXt20m2uIkluUtnl2rLGwWPfKdqfdTI2gcUc/JGpypbRey627k/VViq2EjXnN2nWhfnkm1BzUbuLV5WWr3lre5x3wuhtSfFOoXGg2WrSaZoEl9bw3cBljSWO5tyJCoIztBYnsV3BgVLA8+GS99tXsr/ij2c9lP/Z6cajgp1FFtOzs4z0v56W6p2as0muu8OWFj4q03RPFGteGdLbW1j1l7Cwt9MW2h1n7LDHJAWghCI+2V5lOxR5nl7Dkq1dFOMaqjOUVze9ZWte22i87+ux42MrVMBVq4ShVl7K9Lmk5OTp87alaUrtXiovVvlvzK10VPB/2bxevhvXfE3h3SEdPGmmaYk1vpsFrDeW0m5riF4YUWJ9m2Ikld2J8MSNoE0kqvLKcV8SWyV11Vlppp95vmHPl/t8Phakv4FSVnKUnGSsoyUpNyXNeWl7e7dK978tpuhyw/DnxRqV/o7pLbanp9pFcTW+GikxP5sSsRlW+5uUc/dz2rnjTtRnJrqv1uetWxSlmWHpU56OE20nuvd5Xbqt7P1sXfjJd20PjbVvDemaLpem6dpd9MkEdpZRxuSzZYvIBvYZJwpYqgwFCgAU8Y0qrhFJJPojHhynKWBp4mrOU5zirtybXlZXsvNpXe8m2dpqd5osPjLWvCz+CfDj6Xpvh7+0Y4v7ORJJLqOzjuRI8yYmwWG1kV1QqTxuJY9UnFVZU+VWSvt1tffc8OjTrywVLFqvPnnU5b8zaUXNwsou8dFqm02n1tZGb4fh0zxRfeBda1TQtJ+030urWl4tvp8FvBcLDGHjZoY0WPcPNIyFydq5yRUwUarpykld3volt5bHRjJVcDTxlClUlyxVNxvKTa5nZ2k25Wdtr9WUbC0h1bwhH4e03StK06/h0aa9ubTVtF2zXqKJJvtttfqpkXCKDtdoosKADIGYVMUpU+SKSdr6rfrdPf77L1N61SWHxjxNWcpQc1FOE9It2jyTpt8u73ipT1b92yYnjGCHVPDOoto+kaTp0OhR2v23S7nRGtNU0uQMsLD7SqAXKszjPnSeYcsfKXZuoqpSg+VJWtdWs1036/N38gy6cqGKh7acpOpzcs1PmpzVnL4G/caS+xHlWi53exf8UJD4MtfFOteHPDOkzTnxdf6bNNc6dBdRadbIQ0EaQyo0aeYTKA23IEGFIyc1USoqcoRXxNbJ2XTR6a/oYYFyzKeHoYmrJL2MJJKUoucnpJuUWpPl00v9q76Fu/0/RPDtr4o19PCmkrqa6HpOoPYXVoJItNvriVQ4WJ87eGEgjbKjcFZSg21Uowpqc+VXsna2zf9XsZUqtfGTw+HdaXJ7SpHmTs5wina8lvtbmWul01LUx4LvSm1DRvF2peHLOAX/h8y315a6JFcWdhcfbZrVLt7LCwEFIkQrgLvk8wKzgK2ScbqpKO61drpatXtt/wddztnTrKnVwdKo3y1LRi5uMpR5IzcFU1no5Np6vlXK2o3ax9a0290/4i6FNeJoxF+2n3kM+kQNBbXMblcSrEyoYyxByvloM5KqFIJznFxrRbtrZ6aL7tPyR2YatCrltZQ5vd54tTack1fRyTd7dHzSfRu6Z101qmla74w8R3s2mW0Fx4nurCGV9Cj1i9mm81m8mG3n/cAYZWZmKvxhCfmU9DXJKc3bWTW3M/RJ6f1oePGo69DDYampNqlGTXtHSglZLmlKPv9GkkmusktGuI+K+k2Oh/EfXdM0yz+yW0dyGS38vy/K3orlQmTsALEbcnGMZOK5MXBU60oxVkfQ8P4ipisso1asuaTW973s2r367b9dzllrnPbHUDCgAoAKACgAoAKACgAoAKACgAoAKACgAoAKACgAoAKAHRoZGCigmT5VcfO68RIMBf502TBP4mRUjQKACgAoAKACgAoAKACgAoAKAJ0xDDvON7dKexk/flboQUjUKACgAoAKACgAoAKACgAoAKACgAoAKACgAoAKACgAoAKACgAoAKACgAoAKACgAoAKAJbdNz5PReaEZ1HZWGzP5jk9ugoZUVyqwygoKACgAoAKACgAoAKACgAoA72vhDwQoAQj0pplJjaoYUAIR6UAJQA5EMhwPxNVHUTfKTsqTDAblTWjtIyTcQSFUOSck9KErDcmytMGEhLDFTLc0ja2gRyeW2ex60RdmDVxZUH+sT7pqpd0EZdGR0jQCM0ANIxVXASmBJHKUG1huU9qalYhxvsDwBhvhOR6U2uqEpW0kQ57GkmaCqzIdymqTE1cmZVnXenDDqKprm1RCbg7MrlfwqDVMbQMVXZDlTimm1sDSe5KJY34lQfWtFJPcjla2EMG4bo2BFHL2DntuRMhU4IwanY0UrjKdx2uBGaYhVidz8o49aaVyW0tyXEVv1O5v5VWkSNZiCZH5eMZ9aan3K5WtmJtt2wAStV7rHeSE+z7h8rhqXL2Hz90Ma2lB4AP40crHzoYYpAcbG/KlZj5kNIIODQUmFNMZMSwt1IJ69qroZpLnZXIxSNGhKCQIzTTGmN5FMY/Y56xt+VMLoX7PL/d/Wrsxc6FFu38TACixPOugeXAMbpM/SjQalLogEsCH5UPXrindDtJk7qHUqe9MhOzuUWUqSrDBFK5uncSmAqoXOFHNAm+XUskBB6ACtTHcjWFdxckNnkelJLW5Tk7WFeZEOOSfahtISi2MW6Q/eBX9aakNwfQfLEsq5BGexptXCMnEiECoN0rUuVLc053L4QadVGI1/wocrbAoN7kDs7nLMTSv3LSS2GUxhTuAVQBQA9JCvB+ZfSqUrEuN9hJIgBvjOV/lQ11QlLoyIjNSaXG8igdxwOapMYDKncpwRTE1clEqSjZMMEdDTvchxcdURywNH7j1o2KjJMiIxTuUIelAD7O9vdOu4dQ028ntLq3cSQzwSGOSNh0ZWHIPuKuE3BqUXZozq0qdeDp1YqUXumrp+qNLVvHPjjXI4Ydb8Y67qEdvKJ4VutRmlWOUAgOoZjhgCcEc8mtp4mtU0nNv1bOKhlOBwrboUIRbVnaMVddnZbeRJeePvGeq3Npd6t4v1u6uLGTzbWebUJnkgf+8jFsofcYqnia02nKTbW2rM6eT4KhGUKNGCUtGlGKTXZ6a/Moa5quu+I7oalret32q3IQRia9uXmkCDOF3OScAk8e5qKlSdV805NvzOjC4fD4OHsqEFBb2iklf0Q628XeL9P0iXw7Z+KNXttLmV1ksYr2VLdw/3g0YO0g98jmnGtVjHkjJ27XdvuFPLcHWrLEzpRdRWtJxTem2tr6dDMN5e/Yv7N+1z/ZDL5/2fzD5fmYxv29N2OM9cVHNK3LfQ6fZQ9p7XlXNa17a27X7E0uua1PAbWfWL6SE26Whje4cqYEbckWCcbFYbgvQHkVbqTas35b9CI4WhCXPGCTu3ey3as36taN7tEEN5d28E9rb3c8UN0qpPGkhVZVDBgGA4YBgCAe4BpJyiml1NJUoTlGUkm47PtpbTtpp6GlJ4z8Yy6MPDk3ivV5NIVVQWD3sjWwVSCoERbbgEAjjgitHXquHI5O3a7t9xyrLMFGv9ZVGKqfzcq5td9bX/ABKi6pcvZHTZbmYWrSiYwiQ+WZACA+3puAJGeuCannbXK9jf2EVP2sUua1r9bdr9ixoN+2iavb6rCi3MUZZJ4GIAmhdSksRJBxvRmXOMjdkc1VOXs5KW/wDWpni6X1qjKjLRvZ9mndP5NJ+dh2keLvFnhc3EXhjxNrOjRXDBnSzv5Id+M7d2wqGIBPOPWnCtUpX9nJr0YsRl2Dx/K8VSjUa/minbva97GZDe3tvb3FpBeTRwXYVZ4kkKpKFO5Q4HDYIBGehGahSaTSe51So05yU5JNrZ9VfR27aDk1TVIVRYtSu0WO3e0QLMwCwOWLxDnhGLuSvQlmz1NUpy7kSw9KV24rVp7LdWs/VWVnurInHifxKulQaCviPVBplrKJ4LIXkggilBLB1jztVsknIGck1ftanLyczt2uZPAYZ1niHSjztWcrK7W1m92vIfrvi3xX4nWJfEnijV9WEBJiF9eyzhCeu3exx+FFStUq/HJv1dwwuXYTA3eGpRhfflilf7kZk9zc3EcENxcSyR2sZigV3LCJCzOVUH7o3O7YHGWJ6k1F27XZ0xpwg24pJt3fm7JXffRJeiSNSx8b+NNLv7zVdM8Ya3Z3uoHdd3MGoTRy3ByTmR1YFzknqT1rWNerFuUZO731OKrleCr040atGEox2Timl6Jqy+R1Xhz4iQ2nh+Owl8beLvDOpLeXFzeX2iRiZ9UMu0q07G4hfchD4yXBDkjadxbpp4hKFnKUXd3a6+uq/U8jGZPKpiHUVCnVhaKjGbsoWv8K5Jqz0vZR26q1uc8beMLrxZrV1dxXGoLYymArFdXPmvK8UCQ+fKQArTOE3O+MkseTWNes6sm9bf5K135np5Zl0cBQjBpcyvqlZJOTlyx3air2SvskU9Z8WeKvEcFvbeIPE+rapDaZ+zx3t7JOsWQAdgckLwAOPQVM61Sokpybt3Z04bL8Jg5OWHpRg5buMUr+tlqVZNZ1mW7ur6TVr1rm+RkupmuHLzq33g7ZywOBkHOannk23fc1WGoxhGmoLljsrKyttZdLeRdbxr40bSY9BbxfrR0yJDFHZG/lMCIVKlRHu2gFWYYx0YjvV+3q8vJzO3a5gsswSrPEKjDnevNyq9973tfdJlWLxB4ggurG+h13UI7nTIxFYzJcuHtUBJCxMDlACzEBcDLH1NT7Waaae23kayweHlCdOVOLjPWSsrSfdrrst+w7W/EfiLxLcJd+I9e1HVZ412JLe3Tzuq+gLkkD2onUnUd5tv1HhcFhsFFww1OME+kUkvwLcHjrxxa6XHolr4z12HToQVjs49RmWBAc5AQNtHU9u5qlXqqPKpO3qYTyrAzquvKjBze8nGN/vtci0jxj4v8P2U2maD4r1nTbO4YtNb2l9LDFIxAUllRgCSABz2FKNapBcsJNL1KxGW4PF1FVxFGM5LZuKbXXRtXM+0vr2x837FeT2/nxNBL5UhTzI2+8jYPKnuDwahScdmdU6NOrb2kU7O6utmtmvPzHWGoahpN7DqOl3s9nd27b4bi3kaOSNvVWXBB9xRGTg+aLswq0KeIg6VWKlF7pq6fqmXL3xT4o1LVP7b1HxHql1qPlGH7XNeSvP5ZUqU3k7tpVmGM4wSO9VKrUlLmcnfvcwpZfhKNL2FOlFQvflUUle972ta90n6lH7deiyOmi8mFo0onNv5h8syAEB9vTdgkZ64JqeZ25b6HR7Gnz+1sua1r9bdr9vIlbWNXa5kvG1W8NxND9mklM7b3i2bPLJzkrsAXb0wMdKfPK97mf1aioqCgrJ3SsrJ3vf1vrfvqXm8beM20mPQW8X62dMiQxR2Rv5fIRCpUqI920AqzDGOjEd6v29Tl5OZ27XOdZZglWeIVGHO9eblV773va+6TI7bxd4sstNh0az8UavBYW8y3MNrHeyLDHMrblkVAdoYNyGAznmkq1RR5VJ2Knl+EqVXWnSi5tWbcVdq1rN2va2luw3RPFXijw0txH4c8SarpS3gUXC2V5JAJgudofYRuxubGemT60oValO/JJq/ZlYnL8JjXF4mlGfLtzRTt6XvbZFMXt6LI6aLuYWjSic2/mN5ZkAID7em4AkZ64JqeZ25b6G/safP7Wy5rWvbW3a/byEuLm6u5BLdXMkzqiRBpGLEIihUXJ7KqqoHYAAcCk23uVCnCmrQVlq9O7d2/m9X5mnq3jPxjr0KW+u+LNY1GKOMwol3fSzKsZZGKgMxABaOM46ZRT2FaTrVKitOTfzOTD5ZgsJJyoUYxbd9Ipa6q+i3s2vm+5nRajqEFlcadBf3EdpdtG88CSkRysmdhdQcMV3NgnpuOOtQpNJxT0Z0yoUpzjVlFOUb2dtVfez6Xsr97DoNW1S2hht7bU7qKK3uPtcKJMyrHPgDzVAOA+FHzDngelNTklZMU8PRm3KUU21Z6LVdn5eWw4XerOLoG+uQL85u8zN+/wDm3/vOfm+YBuc8jNHNLXXch06K5fdXu7abaW07aaadNC3beIfFmn6u/iCx8R6pBqkgIe+hvJEuGBGCDICGOQPWqVSpGXOpO/e5jPB4OtRWHqU4uC+y4px+61iM61r11fXmq3utahLc3yNHeTyXLtJcocblkYnLg4GQc5wKOebbk29dylhcPThGjCCUY6xSSsn3S6fIrTapqEsdvbm+uTBZsz20ZlbbCzEFmQZwpJUEkdcD0qXOTsr7G0cPTi5S5VeW7tvba/ewj6rqkhvGk1K6Y6id14WmYm4O/fmTn5/mAbnPIz1o55a677gsPSXLaK934dFppbTtppp00NS68ZeONV05NJ1DxhrdzYRxiFLafUJXhWMAAKELEBcAcYxwK0darJcrk7epyQy7AUKjrU6MFNu91FJ373tuI/ivxJ/Z1vo8/inV5bGzV0t7Q3shhhV1ZHCJu2qCjupA6hmHQmj20+XlcnZeY45fhnVlWjSipStd8qu7NNXdruzSa80n0I7Lxj4p0zS7nQ9J8Q6nY6be7hc2lvdyRwzBl2tvRSFbKgA5HTikq9SMXGLaTLqZbhK9WNetTjKcdm4ptWd1ZvVa6ma13dyW0dk9zK1vFI8scRclEdwodgvQFgiAnqdq56Cs7tqx1KlBTc0tWkr9bK9l6K7t6vuLeXl5qFzJe393Nc3Ezb5JZnLu7epY8k/Whycnd7hTpQoxUKaSS2S0SNDXPGfjDxPBFbeJPFesarDA2+KO9vpZ1RsYyodiAccZFXOtUqK05N+rOXDZZgsFJzwtGMG93GKV/uSLD+M/GL6Xa6beeLdams7Exm0tZL+VorcoP3exC21NuOMAY7YqvbVOVJydltqzFZbglVlVhRgpSvd8qu773dru/W+5W0rxj4u0K7ur/Q/FWr6dc3p3XM1peyQvOck5dlILcknn1NTGtUg24yab8zavluDxUI069KMox2Timl6XWhTudW1a9ilgu9Tu54prhruRJJmZXnYYaVgTy5HVjyfWpc5PRs3hhqNNqUIpNKyslol09PLYt2Hi3xXpOoSavpfibVrK+lhFtJdW97JHM8QCgRl1IJUBEG3OPlX0FVGtUi+aMmn6mNbLsJXpqjVpRlBO6Timr662atfV6+bKw1rWgfl1e+ybX7DxcP8A8e//ADx6/c/2entU88u/l8jR4Wh/It+bZfF/N6+e5Yh13W9Nms7yy1q+hvLFBHaTxXDrJbqCTiNgcoMs3Ax94+tWqko2aeqMpYShXjKE4JxlumlZvzXXZb9kamt+PNY17QtIj1PXNWvdb03U7y9+33Vy0kgSSO1WIJIzF8q1u57YyuDycXPESnFXbck27/db8jkwuU0cLiKrpU4xpTjGPKkkrpzbukraqS9dbmTrPinxR4jcyeIfEmqaozBAWvLySckJv2cuT93zJMem9sdTWc61Sp8cm/U7MNgMLg1bDUow3+GKW9r7LrZX72XYm1Pxn4x1vT49J1rxbrN/Yw7fLtbq/lliTaMLhGYgYHAwKJVqk1yyk2vUmhlmCw1R1qFGMZPdqKT+9K5HoXivxT4XaZvDPiXVdINyFExsLyS3MgXO3dsIzjJxnpk0oValL4JNejsXisvwmOssVSjO23NFSt6XuLbeKvFNnaX9jaeJNVgttULNfQx3kipdFs5Mqg4fOTndnrQqtRJpSdnvruE8vwlScKk6UXKHwtxV4+jtp8jPtru6s5DNaXUsDtG8RaNypKOpR1yOzKzKR0IJB4NSm1qjpnShUXLNXWj17p3T9U0muz1L2h+KfE/hh5pfDPiPVNIe4AWVrC8ktzIB0DFCMgZPX1qoVZ0vgk16OxzYvAYXHJLFUozS25op29Lpj9L8YeLtDvbrUtF8Vaxp93fEtdT2t9LFJOSSSXZWBY5JPOeTTjWqQblGTTfmRXy7B4qEaVelGUY7JxTS9E1p8ild6pqeoKEv9RurlRK84E0zOBI4UO/J+8wRAT1IRc9BUOUpbs6KWHpUnenFLRLRW0V7L0V3Zeb7j7vWtZv45or7Vry5S4nF1Mss7OJJsEeYwJ5fBI3HnBNNzlLdhTwtCk06cEmlZWSVl2Xl5DH1bVZEmjfU7tkuIooJlMzESRRhRGjDPKqETaDwNq46Cjnl3D6vSi01FaNtaLRu92vN3d31u7nU+G/iTrthaXOka/4g1u+0r+yL2xs7Frp5YIJZbZ4Y2WN22qF3kZAyFJwD0rop4mUU4zk2rNJfKx5GNyWhVnGth6cI1OeMpSsk2lJSeqV3e3Xd7mHa+MfF9hpaaHY+K9Yt9NjlWdLOK+lSBZFcOriMNtDBwGBxkEA9ayVapGPKpO3qd88uwdWq686MXNq3M4puzVrXte1tPTQNE8YeLvDUE1t4c8VaxpUNwd00djfSwLIcYywRgDx60oVqlNWhJr0YYnLsHjZKWJpRm1s5RTt6XQzVNcbUNN07S0haOKxEsshaQO09zK2ZJicAglViXBJwIwc5JpTnzRUe35vqXQwio1Z1W7uVkulopaR67Nt3039BdE8V+KPDS3CeHPEmq6Ut4FFwLK8kgEwXO0PsI3Y3NjPTJ9aIValO/JJq/ZhicBhMa4vE0oz5duaKdvS602RRF9eiyOmi8nFo0onNv5h8syAEB9vTdgkZ64JqeZ25b6G/sabn7Wy5rWvbW3a/byLum+KvE+jX/wDauj+I9Usb3yFtftNteSRS+Sqqqx71IOwBEAXOAFUdhVRqzg+aMmn6mFfL8Liafsq1KMo3vZxTV3dt2el229fNmp4K8ZTeFJNevo7zUIdQ1LS3tbW6tZCskU5uIZA5fcGXiNuRk5I+taUazpczu7tfjdHHmeWrHqjTai4Qndp7Ncsla1muq0eljH1DxH4i1bVE1zVdf1G91GMoUvLi6eSdSn3SJGJYY7c8VnKrOcuaTbfc7KODw2HpOhRpxjB391JJa76LTXqLrniXxH4nuI7rxL4g1LVpoU8uOS+u5J2Rc52guSQMknFE6s6rvNt+oYXBYbBRcMLTjBPW0Ul+VixrPjPxh4ij8nxB4s1nU4+Plvb+WccEkcOx6ZOPqac61SppOTfqycNlmCwb5sPRjB/3YpfkjNvL281G6lvtRvJ7q5nYvLNNIXd2PUsxJJPuaiUnJ3k7s6qVKnRgqdOKUVskrJfInfWtYkupb6TV717meE28szXDF5IimwozZyV2ALg8Y46U+eTd76kLC0FBU1Bcqd0rKyd73S731v31G2+s6xZi3Fpqt5ALNpHt/LnZfJZwA5TB+UsAAcdcDNCnJWs9hTwtGpzc8E+a17pa22v3t07FqPxd4sh0NvDMPijVk0d87tPW9kFs2W3HMWdpy3PTrzVKtUUeRSdu19DGWX4SVf606UXU/m5Vzdt7X203JLjxR4p1fTLbRdW8TareaXYbDbWdxeSSQQ7VKrsRiVXapIGBwDjpT9rUmlGUm0uhMMDhMPVlXo0oxnK95KKTd3d3aV3d/iMsvF3inStWuNc0jxLqtjqF2HWe7trySKeUMwZg7qQzZYBjk8kA0lWqRk5xk035lVMuwlejHD1qUZQjaycU0rKysnorLReRTfVtVk+279Tu2/tJt95mdj9pbdvzJz853fNznnnrU88tdd9/M3WGpLltFe58Oi00tp20006FjTPEXiLR7q2vtI13UbK5somgtpra6kieGNizMiMpBVSXckDglmPc041JwacW00RWwOGxEJU61OMoyd2mk02rJNp7uyX3IS7vdT1zUJdX1rULm+u5SGlubqZpZZCBgFnYknAA6nsKTlKcuaTux06FLC01RoRUYrZJJJeiRoW3jrxxY319qOn+MdctbnUiDeTQ6hMklzjODIwbLkbj94nqatYiqm5KTTfmc88owFWnClUowcYfCnFNL0VtPkZNzdXd9O11fXU1xO4AaSVy7HAAGSeeAAPoKzbcndnfTpQpR5KaSXZaIaBSNRaACgAoAKACgAoAKACgAoAKACgAoAKACgAoAKACgAoAKAJwBBFuP326e1PYyfvyt0IKRqFABQAUAFABQAUAFABQAUAFAEkEe9+RwOTQiJy5UJNJ5j5HQcChhCPKhlBYUAFABQAUAFABQAUAFABQAUAFABQAUAFABQAUAFABQAUAFABQAUAFABQAUAFABQAUAWH/AHMAT+JutPZGK9+VyvSNgoAKACgAoAKACgAoAKACgAoA72vhDwQoAKAEIzTuO4hGKZQlMBCM0AKrsgIHBPemnYTVxoNCdhiknO7Jz607i8iZWWddj8MOhq0+bRkNODuiB4yhwRUtWLTuLFJtOxuVP6VUZW0Ymr6iSRmM+oPQ0NOI4yuMouXcKBiFfSncBtUA5XZDlTihOwmk9yQiOf8A2XqtJEaw9CF0eM4Ydf1paotNPYQEg5U4NNMGrkuVnGDw4q9JEaw9CJ0Knaw5qWrFp31QwjFIu4lACgkcgkfSqTsFrkizno6hhVqXchw7ClIJfunaT2osmF5RBbYKS0hyB2ApqNtwdS+iI5JW+4q7APzp83Qah13ISPSkUJQAuc8GgYhGKq47jhJIDnefzp3YcqF8+UHO7PsRT5mLkQfapP7q/lRzMXIhWuVYYaIH6mnzAoNbMcHDRFhGMA9KaehNvetcj85P+eK0XNOR9xDLH/zwWncOR9xBOF6RAfQ0cxLpvuH2h+wFHMw5EMaeXOQQPoKfMWooaZpCclz+HFF2PlSEPzc55p3GNpjEoAsQSArsY8jgVSZEl1HyRJJ94c+op2EpNEf2QZ++cfSkkV7QesaxjAFWiG29yGeQMNikEd6TZcY9WSSfIhI4wOKu+hC1dmU+vJrM3EIzTTAntWJUqei9KuLM5rqNuMeZ16iiW5UNiEj0pGlxKBiEZoTAaRiqAKACqTAKYDkcp06HtTTsS4qQ54lZd8Q+optX1QlJp2ZAR2IqSxCPSgpMAfWmmMUgGqAdHM0fysMqe1CZMo31HmKOUF4Tz3Wn6E8zjoyuyFSQRgjtRctO4wgGmMNtO4DWTAp3HbsWtE0bV9f1SHRtDtWub243eVCpAL7VLEDJAzgHj8ua0p05VZckFdnLi8TRwlF1sQ7RW77XdjbPw88TSXNzaXEOlwmzKpPcS6zZx28cjbsRGZpRH5vysfL3bxtYleDXQsLUu07aeat6Xva/luea84wsYRnFyfNslCbbStryqPNy6r3rW1WupXj+G3i+a9v7L+zorY6Y4jupb67htIInP3V86Z1jLMOVAYllBZQQCaSwlVtq1rb3aS+96FyzrBxhCfNfn1SjGUm11fLFOVls9NHo9TUh+FGtXPhWTU0tvs+o2WsXOnX4vbyC1tbdI44SuZJWVA7NKwHz/MB8o4JrRYKbp83VNp3aS6d/Xucss/oU8WqTd4ShGUeWMpSbblfSKbskl006swrbwH4qudT1LSTp0VtPo7+XfNe3cNrDbvu2hXmldYwSQdo3ZbBxnFZLD1HJxta292lb5vQ9CebYSFKFbmup6x5VKTate6jFOWnXTTqTW/w58Y3V1e2kWmQj+zjD9qmkvYEt4lmjaSKQzs4j8t0QlZN2w5TBy65pYWq20ltvqra6rXaz77feRPOsFCEJub969lyycnytKS5UubmTdnG11rdaO0Z+H/ikaX/bDWVskLQPdRxvf263E0Cbt00cBfzZIwEc71UrhGOcKSF9WqcvM157q9u9r3a8yv7XwntfYqTvdK/LLlTdrJytyp6rRtO7Stdo1tc+FniGygTVNHtC9g2j2mq5nvIEnlR7OKa4kihLLJLEju43IjABCCSVatp4ScVzRWlk91fZN2W7SOPC59hqsnSrP3+eUNIyaTU5RinKzipNJOzabumlZoz9M8C+LdV06O/t9OtpEuInnt4HvreO6uI13ZeK2dxLKvyMAUQglWAyQaiOHqTjzJfirv0W7+SOitmuDoVHTlJqzSb5ZOKbtpKaTjF6rdrdX3MzRPDmo+JrxrHRIVklSNppDLKkUUUaj5nkkkISNRkfMzAZIHUiop0pVXaB14nHU8FD2ld2V7Kybbb6JJNt+SVzotI+EPiTUbjUra6vNJtDY6YdSilbVbMwXS79g8ubzhGV3K6s4YhGQq2DgVvDB1JNptKyvutfne3+R5mI4iw1GMJQjKXNLla5J3jpfWPLe9rNJpNp3WhQ8F+H7DUNQ8QWWrwR3B07RdRuY/Ln3Is8MZKOrxttcAjIwSp9xU0IKTkpdE/wOjMsXUo06M6LtzTgnda2k9VZq609GirY/D/xXqOmLq1pY25jkgkuooZL63jup4IwxeSK3dxNIgCP8yIR8jf3ThRw9SUeZL8Vf7t2a1c3wlGr7GcndNJvlk4pu1k5Jcqeq0bT1XdG18H/AA8db1bWL1YdImk0nRru6t01Oa2WHz9hWNmS4YI6qTuO4FQQC3atcHT55Semie9t/mcPEOM+rUaVNuSU5xT5VK9r3aTgrpvbSzetjO/4Vx471tW1iLSbJmvmnngghu7SGS6CFt7WtsrhpUyGA8lCvykL0xU/Vqs/etv5rX0XX5I6P7ZwGGfsXN+7ZNtTaje1uebTUXtfnknrd7mdB4G8S3Hhs+LhZQRaRl1W5nvYIQ7p95EV3DO/BwigsQDgHFQqFRw9pbT1R0yzTCwxP1PmbqaaKMnZPq7JpLzbsurNOb4QfESCZrZ/D4NxFP8AZ57dLy3ea2J3ESTRhy0MRVCwmkCxlMOG2kE6fVKydmvxWnr2Xm9LanNHiHLZRUlU0aunyys9tIu1pSu7csbyvpa6aM6bwH4qt9dj8OPpsZu5bcXaOl1C9u1uV3mcXCuYfKCglpN+1drZI2nEuhUU+S2u/S1u99reZ0xzbCSw7xKl7qdtpKXNe3Lytc3M3tG13dWWqNLTfhX4kvdaXRrufS7UzaZd6pb3J1W0e2njgSQ4ScS+U3zxlGw5KDczDajY0jhZuXK7bN7q2nne3+Ry18+w1Oh7eCk7SjBrkmpJya3jy8y0d1de9ok7tGZd+FNQtdNiUaS9zeS6o2nx3NnqEF3BM4jjYQxpCGLvmRTvVyp3BQMgmodJqO2t7aNP5af5nVTx9OpVb57RUOZqUZRaV37zcrWWmzimrXbsx2vfD/xV4btZr3U7K1aG2mFvdNaahb3f2WU5AScQu5hYlWAD7SSrAcg4KmHqU1eS/FO3rbb5hhM3wmMmqdKTu1dc0ZR5l3jzJcy1V+W9rruizq3wu8caFaXl5q2kRW/9nqZLmA3sBuY4xJ5XmmAOZfK3kASbdhyCCQQac8NVgm5LbzV/u3t5meHz3AYqcYUZ35tnyy5W7XtzW5ea32b3WzV0ZOgeFtb8TPcDSLaJo7RBJc3FxcxW1vApIVTJNKyxpliANzDJOBk1FOlKrfl6fJfezrxePoYJR9s3eWiSTlJ9XaMU27LV2Wi3Oi8QfDHVbHUNC0bSrd5r7UNF/tS8Ml1D9niAmmUyCfIiEGyNGEhcqQ2QxBFbVMLKLjGO7V+nn12t5nmYTPKVWnWrVXaMZ8kbKV3pF25dZc1204pXVrWumZx+HHi8ajDpq2Vo5uLZ7yO6j1G2ezMKEq8huhIYAqsNpJcYYhepAMfVql+W34q337fidSzrB+zdXmejUbcslK72XJy892tVaO2uyM+98Ma3p+uReHbm1T7dcNEsKxzRyRy+bjy2SVWKOrbhhgxXnrWcqUoy5GtTqpY+hWoPExfuq99Gmrb3TV01bVNXGy+G9aiOriSzwdCbbqH7xD5J80RevzfOQPlz69OaPZT97Tbf8hrHUJeztL+J8Oj105vlprrYvap8PfF2kWsd3eaWh8ySKFoYLqGe4hklGY0mgjdpIXbBwsiqcgjGRirlh6kVdr8r/Nbr5nNRzjB4ibhCeybu1JRaW7jJpRkl1cW112GeIPAfijwxYf2lq1raC3W4+xyNb6hbXJgn2k+VKsUjNE+Fb5XCn5W44NOeHnTXNL80/wAtgwubYXG1PZUW725leMo3XdOSSktVqrrVdyzf/DHxlpelXOs6jb6XbQWQQXMcmtWS3EDurMsTweb5qykI/wC7Kh/kYbcqcVLC1IxcnbTzV/uve/luY0s8wderGjTcm5XtaE+VpNJtS5eVx1XvJ8uq11RBq3w+8W6Hpsuq6lp8CRW5jF1FHfQS3FoX+6LiBHMsHOF/eKuGIU4YgVM8PUhHma/K69Vuvma4fN8JiqqpU5O7vZuMlGVt+WTSjLv7remq01Ltx8KPHNlfyaZf2Fha3FujSXK3Gr2cQtlDKoMxaUCEMXTZvK+YGBTcOabwlWLs0vvWnrrp5X36GVPP8BUpqrTk5ReitCb5tG/dtG8rWfNy35bWlZmR/wAIvro8SReEfsP/ABNZ7mOzig8xMSSSECPa+dhVtylXB2kEMDg5rL2U+f2dtdju+v4f6s8Zzfu0nJuz0S3ut7qzurXT0tcqwaTqF1pl3rMEAazsZIoriTco2NLu2DBOTnY3QHGOccUlCTi5LZGs8TThVjRk/eldpelr/mje1f4XeN9CtLy81bSI7f8As9TJcwG9tzcxxiTyvNMAcy+VvIAk27DkEEgg1rPDVYJuS281f7t7eZ52Hz3A4qcYUZ35tnyy5W7XtzW5ea32b3WqauirrXhXUrHTo9Yi0a5trOO3sjcPLexTkyXETSRyAIFKI4RiqkHbjaWJpToyiua2mnXua4bMKdWo6LmnJudrRa0i0mtW03G6u01fdKxb034eeKLshlsbeFfskV6011fQW8McMv8Aqi8srqiM/wDCrEMRyARzVww030890jGvnOFho5N6uNlGUm2t7JJtpdWlZdWWLf4c+MLq6vbWLTYR/Zxh+1TPewJbxLNG0kUhmZxH5bohKybthymDl1zSw9Rtq23mra+e3zMZ5zgoQhNyfvXsuWTk+VpNcqXNdN6xtda6aO0F94I8R6dpR1m6gsxAkcc7pHqFvJPHFIVCSPArmVI23ph2UKd6EH5lynRnGPM/zX5bmlLNMNWq+xg3e7XwySbV7pSa5W1Z3Sd1Z6aM3JvhVqGpW3iS8tHtNI/sG6itjY6lrNn5u5s7g0rPGpxjghMMeBkqa0eFc1JrS3Rtf8A4Y59ToyoQneftE3zRhO2nZJSfqr6bvRo5xfhx4sGivr8ljAtrHbC9eL7ZB9qW2JAExtt/nCM7lIcpt2kNnaQax+rVOXn6b7q9u9tz0XnOD9usOpPmb5b8suXm/l57ct9Nr3vpvoWk8DazqN1aWfh7w7cmd9Kh1KXzr2GQNE8gjNwGwgijy65DZKLlmbaCRSoSk0oLpff8fQzea0KUJTxFVW53FWjJapX5evNKyeqtzOySu0nHafDnxpqnNrBppV7h7W33axZxi8lUgMtsWlH2nkgfut4yQOpxSWHqy2t9619NdfkVUznA0Pjctk37k3yp9ZWj7nf3raalKLwH4ok0p9Y+w28cSRyzeTLewR3TxxFhI6WzOJnRTHJllQgeW+T8rYj6vU5ea34q/wB25u82wsayo8zb0V1GTjd2snNLlTd1ZN3d13V6/h/wrrXiY3J0uK1EVmivcT3d5DaQR7jhQ0s7ogZjnC7snDYBwcTTpSq35enml+LNsXmFDBcvtW7y2SjKTdt/dim7Lq7WWl90Gp+FPEGi2st7qmnNbwwX0mmyFmXK3KKGZNoOfusDnGDngmiVKcFeS62+YUMww+JmoUpXbipLf4W7J/ett/I0rT4aeNL6+1HT4dKjWXSBG180t5BFHbrIpZWeR3CBcA/NnA6EgkVaw1WTaS231RzVM7wNKnCpKek78toybdnZpJJu9+lr9hnh3Q7O407xZNqMKSy6Tpaz27pLuVJvt9rEWBQ7XGySQd1O7I7EFKmmpuXRfqkGMxc41MNGm7Kc7PTp7Ocra6rVJ9HpYSXwF4uk0k679gg+zra/bvI+3Qfaxbf89vsu/wA/y8ENv2bdh35280PD1HHntpvur2723/AI5tg41vq/M735b8suXm/l57cl76W5r3030IdS8CeJ9J0ka1f2MCW4SKSREvYJLiBJQDG8sCuZYlYFcM6qDuUZywzMqFSEeZr8V+K3XzNKGa4XEVvYU5O+qXuySbW6jJpRk1rdRbej7MTQvBXiDxFYzapp8VnFZQSrbtdX2oW9lCZSCwjWS4dFZ9oyVUkgYJGCKIUZ1FzLbzaX52KxWaYbB1FSqNuTV7RjKbttdqKbSvpd6XKt/wCGNe0uPUJNT0ua1/su7isbxJgEeGeRZGRCh+bkQyHIGPl5PIzMqU435lto/wCvkaUsfh67gqU0+dOUbappWTd9vtL7/JnSeF/hbrmtnUDPc2GnyWekpq0Qu7+2hE0cgUx8ySKFBVsljwnAbBYV0UsLKd76WV91/meXj89oYbk5U5KU3B2jJ2avfaLvZrRdemzJ/Cvg20vNX0qDXNGdoby11hnmGoxywXMltbylDEIsFAjovJdg/BHy8F0qKckpLfm69k9rf56mePzKdOjUlh56xdLTlaaU5Rvfm0d030Tjs9Tn4/AniiTQx4hWxg+ymBrpYzewC5eBWKtMttv85owVbLhCoCsc4BIx9hU5ee2nqr+ttz0XmuFWI+rOT5r2+GXLdq6TnblTemjd9UrXaMDFYno3O08Q+Ar268d+LNJ8MWdrb6bourXVsJLy/itoIIxO6RRme4dV3EKcKWLMFY87SR01MO3VnGC0Te7t17s8PCZtCngMNWxUm51IRekXJt8qbfLBN211drK6Wl0VLX4Y+Nbq7vLE6Xb28tjcJayG7v7e2R5nXciRPLIqzFlwyiMtlSrDIYEysLVbatt5pfnv8jaeeYGnCNTnbUk3pGUmktG2opuKT0fNazunqmZGleHNd1vWP+Ee0rSrm41MiXFmifviYkZ3UKeSwCN8o+YkYAJIFZxpznLkitTtr46hhaP1mtNKGnvdNWknftdrXZbvQ1dS+HHjDS3skuLC2mGoXn9nQyWmoW11GLrj9y7xSMsb/MPlcqcZPQHGksNUja63dt09e2hyUc6wddTcZNcseZ3jKL5f5kpJNrTdXX3omk+FfjaC6ls7qy0+2kt41luTcatZxJahiAqzu0oWF2z8qOVZsEgEA0/qlVOzt96/HXT5maz7Azgpxk2m7K0Jty78qUbyS6uN0urJNM+FniS+k8Q2l3Npmm3nh+JWlgvdTtLfzGaaJBhpZVHllZdwlGUb5QCS65qOFnLmTsmu7S7ef47feRXz7C0lRnBSlGq9HGE3b3ZPZRet1Zx0ktW17rM9fCep6nNo2naJoV015qFq8+43kUsUypNJG0wKqogiUxOGMjEAIXLBSKz9jKTjGK1fn+PkvX1On+0KVCNWrXqLli0vhaavFNR1bcpO6typN3UUrlmf4Y+NILnS7UabbTnW3nj0+S11G2uIbloVUyhZY5GT5Qwz83XI6ggU8LVTStvtquhnDPcDKNSXO17O3MnGUWua6V04p627eexhRaLqk+ltrMFoXtFuo7IurAnz3VmVAudxyEbkDHH0rJU5OPMttjvliqUKvsZStKzl8k0m77dUbOofDbxnptuZ5dKhnKTx2s0FnfW91cW8zkqkc0MLtJExYFdrqp3fL97itJYapFXt9zTfzS2OGjnWCrS5Yza0bTlGUYtLVuMpJRkra3Temu2pU8ReDfEPhZIpdXt7Ty5ZHhElpf292iypjdGzQO4RxuBKsQ2D0qalCdL4vzT/ACNsHmWHxzaot3STs4yi7PZpSSbT7rQn0j4feLdc06PU9N0+B45xIbaKS+giuLsJncYIHcSz4IZf3atllZRkggOGHqTXMl+Ku/Rbv5EYjN8JhajpVZO6tdqMnGN9uaSTjHv7zWjT2dyTXPAepaJ4c0jxLJqOlS2+q2a3flR6natPHumkjC+SspkbiMEkL8pLI2GRqc8PKEIzutV3Xfte/wDVicLmtPE4mrhVGScJWu4zs/dTvzOKit7JX1Vmrpou3vhBb3wz4KPh/S5JtX103qSiNmZpmjn2pwTtUBepGBgEn1qpUbwhyLV3/Mwp5j7PFYpYmdqdPkttpeN35u79eyKU3w38XQz2kKWthcpevLHFcWmqWtzbK0aeZIJJ4pGji2p87b2XC5Y8c1Lw1RNLTXzTX33sbRzrByjJttctrpwnGWrsrRlFSd3orJ3em5la54f1Tw7dR2mppb7pohNFJbXcVzDKhYruSWJmRxuVlOGOGVgeQRWc6cqbtL/P8jswuMpYyDnSb0dmmnFp76qSTWjT1WzT2Z0kngHWYPCZuF0C3kvzi9uml1OAXNpaYXy2Fqs3mojB97ySx4CmIqVXcz7/AFeSp3trvurpel7+t12PLWbUZ4zldR8nwq0Zcspa399x5W1a0Yxle/Mnd2SwJPCfiGDUtV0ibTTHd6Iksl+jSIBCsbBWO7ODyQBgncSMZyKxdGak421W56Mcww8qVOtGXu1LKOj1vqul9t77dbGhqPw28Z6VYTX97pcK/ZoUubm2S+gku7WJguHmtkczRL86ZLooBZQcZGblhqsVdr8Vf5rdHNRznBV6ipwm9W0nyyUZNX0jNpRk9Hom72dtiz4w8KJaTW8mhWGy3tvDematfnzc7TNHAryfMcnMsyDavTdwAAcVWo2tyL7Kb+dv1Znl2PdSLWIlq6tSEdP5XJpaLpGL1fbe43wd8N9Y8W6rplg09rYQarbXF3b3FxcwoHjh3q2A7rk70IxnOMtjaCaVHDSqyS2vft0HmOdUcvo1KlnJwcU0lJ6ys1sn0d77dN2VL3wlqFnp0SDSnubyXU2sI7my1KC7gmfy42EMaQhiz/vFO9XKncFAyDUujJR21vbRp/LT/M3p5hTqVG+e0VHmalGUWldrmblay0ejinpe9mg174f+KvDdrNe6nZ2rQ20wt7lrTULe7+yynICTiF3MLEqwAfaSVYDkHBPD1KavJfinb1tt8xYXN8LjJqFKTu1dXjKPMu8eZLmWqvy3tdd0WdV+F3jnQ7W7utV0aK3+wAvcwG9tzcxxiXyvNMAcy+UXIAk27DkEEgg05YWrBNyW3mr/AHb28zLD57gMVOMKU782z5Zcrdua3Nbl5rfZvzLVNXI9a8CeKPD+jjUtQsIUhAiM6peQyT2/mDcnnQo5kh3Dp5ir2HU0ToTpxu1+K/Fbr5l4bNcLi63s6cm3rb3ZJO2/LJpRlb+633KugeCPEnia1kv9LtbVbWOZbb7ReX8FnE0xGREjzuiu+OdqktjBxzU06E6qvFaebS/M0xeaYbBTVOq3zNXtGMpO3dqKbS83ZG54l+GWoWnjTV/DXh6Fzb6RHA9xPqd1DarB5kaHEsspjjQl3KgEgnpya1q4WSqOENl3svvvZHDgc8p1MFSxWJfvTvZRUpXs3so80nortq66nNaxoGq+HtQ/svV7ZYpyiSoUkSWOSNwCjpIhKOhBBDKSD61hOnKm+WR6+FxdHGU/a0XdarZpprdNOzTXVNJkUg8qMQqeTyTUvQ3guZ8zIdvvSNBQBQMWgAoAKACgAoAKACgAoAKACgAoAKACgAoAKACgAoAKACgCWCMMd7Y2r1zQjOcraIZLJ5jlu3QUMqMeVWG0FBQAUAFABQAUAFABQAUAFAAAScCgCdz5MIj/AIm609jJe/K5BSNQoAKACgAoAKACgAoAKACgAoAKACgAoAKACgAoAKACgAoAKACgAoAKACgAoAKACgAoAkt0DPuPReaERN2VhsjmRy35fSgcVyqw2goKACgCSWPy0QHqck0MiMuZsjoLCgAoAKACgAoAKAO+IxXwaZ4CYlMYUAFABQA0j0qkykxKYwIzQA0jFABQAe461SYEyssy7XOGHQ1d+bczacXdETxlThhj3qWrFpp7Do2DDypPwq4u+jE1bVEboUYqahqzGncbTTLTCmMQjNO4CEYpgJTAlWbI2Sjcp71Sl0ZDj1QjwAgvC2R6d6HHqgUujIskHnIIpJlbkodZBtlx7GtE09yGnHWJHJE0fXkHvUtWKjJMjK+lIu4lAwp3AfEMyKD9auOrFLRDpJWEjbWOOlNvUmMU1qHn5GHjDc0c3cOS2zExbSdCUPpTTQe+hptiRlXB96rlvsHP3I2hlXqhP05pWZXMmMBxSGLgHpTTKTEpjEIzQAhGKAJrfLRyIPTirjsyJ6NMgqTRMKdygIzTAaRigloSgQhHpTTGmJyKooXIPWgBCMVSYBQBIk0g4+99adyXFEgllbpAfxOKdxcq7g0c0gw8gUeiijUE0tiMrbofvbu/rTuh3kyTiROOjCq3I2ZUZCCQRgipNkNoGWIEKKSeprSKsZTd2Q3B3ScduKTepcFZEYPrQUBAPSgaYlBQUANIxTTASmAU0wCqAVWKnIoTsJq5IypPypww61XxEaw3ICCpwRgipNE7iEZoGmN5FFxjsg1VxiDKncpwRTE1cmWWOUBJhgjoad7kOLjqiOS3ZRuB3D1FGxSkmQkYplCNQB0fw21nTvD3jbT9Y1W5NvawLPvlCM20tA6rwoJ+8wHTvXXg6saVZTm7LX8jyc8wtTGYGdGirydtNOkk3vpsavgzxNpsXhN/DUuraJpF9b38t/Dc6xoUWo20ySJCjRZME0kTjygw2ptYFgxBC53oVo+y9ndJ3vrFNa28m1t29Tz8zwNWWMWKjCc4uKi1Co4STTk0/jhGSd7O7utLLVk+pa1pHi7Sp9D1nx5YWl9Y6j9qgvf7Nlh068iNtbwbFjt4S8ZjFuojzCoKs2dpOKqVSNaLhOaTTvezSeiWyWlraaGNHC18vqqvRw7lGUbOPMnOL5pSu3OVnzcz5vfeqVrrUytc1Lw7F4Jh8Kabrf297bXbm6Egt5IhJC1vAiyYYcZZXABOeMkDNRUnBUfZxd/eb/BHXhsPiXjni6tPlTpxVrp2alJtaeTXkdpeePND1O58R6fY63o1n9uvbTULTUNW0Nb+3l2W4ikidHhleM87ldYzkhgcBs11PEwm5xTSu002rra1tnb7jxKeVYihGhUqU5S5Yyi4wqckleXMmmpRT7NOS6NXtY5jxD4wjvfD3iTR7/xJZaldTS6TFZPYacbO3kggWcuqRrFGFVGlAG5VJ6gemFSvzQnFyTfu2srKyv5La56uEy50sTQrU6ThFKo5c0uaScnGzbcpXbSvo2ltcqeIYvCvixofEv8Awmdlpsw0q1t5tMmsbkzJcW9skIWMxo0RiYxIQxkUqrEbSVG6avsq37znS0Wlnulbta2nf5G2D+uYBPC+wc1zyampRtyyk5Xd2pcyu1ZRabS1V9JrTxRokXxAstckvyLOHw7BYPL5b8TLoy2zJjGf9aCmcY75xzVRrwVZTb05Uv8AyW35kVMvxEsunQUfedRytdbOs533t8OvfpvobVv45tJ7DR9V0jxX4a0O90uytbaa31HwtDc3nm20SIstvcLayl9wQEeZIhVwRwoVq2jiE4xlGSTSW8U3ot07P8WvuOKeVVI1KtGtRqVIzlJpxqyjG0221KLqRta+vLGSa11d0c38NfFFhoceuaRf3FjZf2zaJHBfX2mR38EEscgkUSwuj5RsFSyozKdrBTisMLVjT5ouyut2rr7tfyPTzrAVMU6VamnL2bbcYzcG01Z2knHVb2bSaum0b8XjG3l1KfQtd8b6HcWNzoV3ZW95p2ivZ2VnPLIH2tHFbRyMD5S5YRHBcdQCa2VdOThOas01dKyV/RJ9Ox50stlGkq9ChNTVSMnGU1KcklbRynKKtd2TktF3aRzXgrVNC0XWdbtdR1OFIbzSdR02G9SOUwu7xMI2xs8wKxAAJQEbhkDnGFCcKcpKT3TV/wCtfwPTzLD4jE0KU6cXeM4ScdL2TV1va68nbTRvS/b+CNe8BeHItGv7TV9C0+OOxcalFNo8t3qlxeMjISJnjaOGIEhlMMiNtPzKzV2UKtGnytNLTXRt39bWS9Gjw8zwmYYx1ac4Tk3JcrU1Gmopp/CpKUpdHzxavs0jzzwHq+n6G/iD+1LgwfbdAvbKD5GbfNIo2LwDjOOpwPeuOhOMObm6po+izTDVMSqPslflqRk9tluzorPUvB+qav4d8Z3/AIvbTX0K2sYbrS3tZpLmR7OJFX7KUUxbZPLBzJJGVdpCQRgtupUpSjVcrWtprfTt0182tbnm1MPjaFGvgqdHnVRzaneKilNtvnu+a8b/AGYyvFLW90sjxr4p0/xH4a0WK3Kx3keo6teXNqittgFxLGyAMQARhT09OcVnXqxqQjbe7f3nblmAqYPFVXLWLjTinprypp+f3k2veJtIvPEvxL1C2vi8HiFrj7A/luPtAbVIJ1yCMrmONm+bHTHXAp1KsZTqtP4r2/8AAkyMLgK1PC4CnKOtLl5ttLUpR+erS0v9xN4f1fwTcT+G4PEb2kq6boFzbJ9ujuGtIb77bczRCdYR5jx7JFP7sN8zqCCAwqqdSk3FT6J73te7ettfuM8XhsdCNeWGTXNUi/dceZw5IRfLze6ndP4raJ21sb2p+LvCl1eeGNOufFemTLbadrGn399p+iNZ2kDXcDxo6QxxIXUGQZIjDHaeOhO0q1OThFyW0k2lZartZfkefQy7GQhiKsaMleVKUYynzSfJJNpycpJN20XM0rrXcyfDfizQPA8GhwjU4dZbSPEk19K1lFKqvbvbQp5kZmRDuBD4DAHcg7EExTqwoKKve0r6drLvY7MZl+JzSVWXI4c9JRXM1pJSk7PlctNr2vo++hmSr4X8K+HvEVlpvjGDXptdghsraO0tbiERRJcxzmWfzkQK+IVVVjMg+d8sABui9OlCSUua+nXvfW/p0udUfrePxNCdWg6aptybbi7txcbR5W7r3m25cuy01dtTVfGOgXXj7x7rcWplrPW9PvreylMUn75nKbFwVyudv8QAGO1XOtB1qkk9GnY5sPluJhl+DoOHvU5QcldaWvfrZ/IwfDFzoWoeEtX8Iaxrltok1xe2mpWt5cW80kMhhSaNoZDCryL8s+5SEIyrA43AjOlKEqbpydtU7+l9NPU78dTxFLGU8ZRpuolGUXFNJrmcWpLmaT1jZq6eqa2sdhD408KaZPaaFY6/p08Z8KR6M2q3WifaraC8jvnuPmgnjYtCwAG4RlwGR9gZSg6VWpxaimvhte11e99n0+XnboeJLLMZWjKvUpyT9s58inyycXTUfii1aS3tzJNpx5rPmKTeJy+q2VrdfEjwpLb2ttKY0g8MNFpLtJIhkhuIktY2cMscbh/Jch0TGwqJBLq+8k5r/wAB09GrL8nr95usDalKccNUTbV71b1NE7SjJ1JJWbaa543i3e93F87r+oeEtK8b6bqvhKGJrOyNpPcraeeLZrhCGk+zi4PneXwMeYd27ceAQBhUlTjVUqeyt3tfyvr956eEo4yvgZ0cY3zS5kr8vNyvRc3J7t/8Olrbu7Og17UPBVrB43uLPxpDqUviiYS2kNrY3CmKP7dHMRKZUQCTZkhV3L8jZcHaG1nKkvaNSvzeT73621/q55+Fo46csJGdBwVFWbco6v2bjpyuXu36uz1XuvWz9S1D4bXlra3HinWNO126Go2n+maXZXVpqE1n5hM5vg6rA0hjP3oy8rSEFpWAJapSoySc2m7rZNO3W/T83fqRRo5nTnKOFhKnHll7s5QlBSt7vs7NzSv0lyxUdoJ6K9qOu6LP4cm8K+G9f8O3GpX+sab/AGVZ+H9DltxGkZdQXnuY0llkLOpxK7gc/PyQLlOLh7ODV21ZJW/F6v539TmpYWvHErF4mnNQjCfO6lRSu3Z6Rg3GKst4xj/hNrWb3wtaa14hu/AV7ok9+2ojW9TsZ9RuZZbiKyla4kig3WccKElWdwJpQQmEJA+bScoKUnSave7V301091L8X5HDh6WLqUKMMfGahy8kZKMUk6iUE5Wqyk97R9yG/vK+3LeNPGMN3Z61daB438MvaawuBp9v4Vis9SMckiuYppktVQbSPmZZ23FB1zxhWrJqThJWfTls/m7fqetlmXSpzpQxFCpzQ+06rlTuk1eMXUb16JwVr+WtceJtIvfiJ4z1a38WadaWGsalc3Eaatps1xYajbvcs+2UIjSxttKsrLHvBzh42AJn2sXWnJSVm3um01fr1/D5o2+pVqWW4WjKjKU4RinySjGcJKKV43ai1fRpys9NJIypdc8I+HvilpfiHw3bltH0m/sLt1thLskaIxtMYVnPmBC6vsEjbsYyR0GTnTp11OGya/De19fvOyOFxmMyqphsU/3k4zWtrrmuo83KuW6TXM4q19vOzfJ4Q8O+CNd0PTPHFrrl7qV/ZywLa2NzEggh835maZEw58zlQCBxhm5AqXs6dKUIzu210fS/cypPGYzHUa9Wg6cYRkneUW7y5dlFvTTfR+S63tV8Z+H7rx9491uLU2ey1vT763sZfKk/fM5Ty1wRlc7f4gAMdqqVaDq1JJ6NOxz0MtxEMvwdBx96nKDkrrS179bP5Elh4r8K6hrsGjavqkkehap4ZsdKvrhY5D9luYIo2STYFyxSWILkA/Kz4yCc1GtTlNRk/dcUn5Nf8EmtgMXSw7rUYXqwqznFXXvRk2mr30vF316pX1NTTfiJpuqQeINOa80bRGvNRivtNm1bRYtQtkto0MKWrL5MpjKRbNjKjfcYEjdmtI4iMlJaK7urq6ttbZ9PI462T1aEqNVRlU5YuMlCbhLmb5nNPmgneV7pyW6a2sZuv+MYr7w74j0e/wDEtjqV1NLpMdlJYad9kt5IIFnLqkaxRhVRpQBuVSeoHpFStzQlFyu9LWVlpfyR04TLZUsTQrU6ThFKo5c0uaScnG125Su2l0bS2uO1G/8ABl14Snj1bXdJ1i8hsYotJki0+5tdVgkHlKsU7Bfs0kSIrrlnlfaFClRwrlKm6fvNN200afz6W+9io0cbDFp0acoRcm5pyjKm1q7x151Jtp2SjG920+tnU/EPhbxFqnjyx/4SS20+DXbq3u7G9ure4ML+VISUIjjeRSQ5IymPlIJGRTlUhUlUV7X2ev8AkZUcHi8HSwdT2Tk6akpRTjdcy31kouzWut9dLkw8S+A9C0/UIND1nRYNP1Dw/PZx2a6TLNqhvZLUqXuLmWL92pcFSIJfLyU/dgNI4ftKUE1FqzW1tb26tr8nby3ZP1LMMVUhKvCTnGom5c6VPkU72jCMtWlr78ea1/ebUYvHk8ZeHvsN1FHqeJJPA0GjKBFIM3a3ETNF93+6rfN93jGay9tCz1+zb53OxZbieeLcdFXc918PLJJ792tN/ItaH4x0+68OeHrODxP4V0C50WB7S5TVvC0d88g8+SVZoJhbTMSRKQUYxgMuQTvO2oVouEUpJNd4363unZ/oZYrLatPE1pypVKkajTXJVcEvdUXGUfaQXTRpSunZ7K7bXXvCmraTNL448T6PrKyRXc5hk0y5t9Vt7tzM+LWaFBE0TTSB8TPsG5z5SnhkqlOUb1ZJ79He+uzWlr9/uKnhMXh6yWApSp6xV+aLpuK5V78ZPmUlFW9xXdkudrbm/AN7ptql7FqHiDRrWOfYstjrlhcT2N1Hhhu326vLHMpb5WRVYK8mJFyVfGhKKvdpeTTs/uu7/wBXPUzanVm4OnTk2r2lTlFTi9Ok2ouLtqm2m0rxe66HULr4ca3pGo+FNJ8TxaDp1t4hbUbR721uZVmt3gWNxEI0kfKtHlVlIJVl3PuDGtpSozi6cZWV7632t8/x+886jTzLDVoYutSdSbp8r5XFWkpNrmu4rVPVxvqnaNrD/E3i/wANaqvj6LTdTeRNafSjY7oHQzLD/rMjBCkY6E/TNFSrCftFF72t8icFl+KoPBurG3s/ac2qdubb1v5fOxyfh3U9NtNK8Vabd3iWzX+jC3td6OwkmS9tZtnyqcErC+CcDOMkdawpziozi3uv1T/Q9fGUKtSth6sI35Z3e2icJxvq1s5LbW2yO68RfEaHVzceKNC8W+F9Jlu7Flk02XwtEdSilMJjeFLlbVgytyBI0ytsfkAjB6qmIUvfjJLTbl1++343Pn8Jk0sPy4WvRqTSl8SqvkavdNwdRNNdYqDV1o2ncx9f1Twdf+FLqTVPEGl69qot4I9LuItPurTVIyDGCt2cC2kVEWQbi00hJUBwo+XOpOnKm+Zpvpo0/n0/N+Z3YShjaWLiqVOVOnduacoSpvfWGvOm207WhFK9433zbS48P+J/BWleHdQ8TWWgXuh3V1IrXtvcPBdRT7DuDW8cjLIpjwQyAFSuGyuKzThVpKDlZq+97O/omdVSGIwOOqYmnSdSNRRXuuKcXG/SUoppp30d076a3Ni+1rwr4wPiDRf+EiOlW0r6NJY32p20zLciwtJLUiQQLI6PIJfMHysPlIJBIzq5063NG9l7tm/JW6X33OKlhsXl3sa/sueS9qpRi1p7SanpzOKajbl3T1TS3LFz4m8Gz+JrvTLXxMq6XdeE49Ci1OezmSNJ44o8NJGitIFLRbflVsbgemSG6tJzcVLTltez/wCHMoYHGxwsas6Xvqs6jipRbs29E21G6Tvq1sQ+HfE/hfSZfCmn3PiCBk0qHXbS5ukgnMS/aI5EhkAMe8qxZTwu4A8gHilTq04OCb25u/XYrGYDF11iKkabvN0WleN/daclva6tbezeza1INO1LwfceEVg8UeINL1ZbbTZUsrSXT7qHVrO52vsjinjHkvD5jK2ZpHAQHbGjEgpTpunabT000d0/J7W9W/Q2rUMbDGc2EpyheS5mpQdOUdLtxb5lKya9yKu7Xk1qcX4j8OzeG7y3s5tQs7w3Nnb3qvas5CpNGJEDB1Vg21gSCO4IyCDXJUpum0m76J/ee3g8WsbCU4xcbSlHW28XZ2s2rXXc9QuvHvh69vvF+lWPiHQbNb/xHca9p+paroIv7WeKY4aFkkt5JIXUFSCsZBIcEgbSfQeIhJzimld3Tautfk2vuPlIZTiadPDValOcuWlGnKMKnJJOP2k1OMZJ9U5XWjS3So2nibT9Xvby08U+PvC9/YiS3ikt77QbqKxkijiVVksxZxpLE6YKEAQb1VNxYEqsqrGTanNNabp2+VldfgbzwNXDwjPC4epGVpNONSDmm221P2kpRknve9Szbsk0m8n4Zf2Jc/Fh/wCzDPZ6RLFq/wBnMw8yWG2NncbdwB+ZlTGcHkis8M4PEe7otfusztzv28MoXtbSqJ0r20TlzwvbsmyXQtT8LeCoLPTV8U2WtPd+IdM1K5uLO0uRBZ29qZMnM0ccjSN5zcKhAVTyS+FcJ06No817tPS+lvW3fsZ4qhi8zlKq6TpqNOpFKTjeUp2/llJJLlW8rtvZJXZpGreELjWPFOrS3+gwapc6m0+l3uu2dzdWot3abzGWCOKRWly0RHnRsuC3AYAkhOm5Sk2r30bu116WevqhYjDY2FHD0VGbgo2nGnKMZcy5be85RfL8V+SSd7atNk2r654W1/xR4oiTxVZWtpqvh/TtPttQn02W2gaaA2JcGC3jcxA/ZpQFVCoOAOOac6lOc5e9o0le1trdFtsRh8Ji8LhcPJ0m5QqTk4qSk7S9rb3pySl8Su27vV76EGk6/wCGVs7fw3e6/wDZ47jwtc6LJqEUUpjt7j+05bqMsNnmGJ1WNWKqWCyn5SQVpQqQtyN/Zav58zf3f5mlfB4pzliYU7tVYzUW1dx9lGDtrbmTu1dpXjvazNjRLvw74EsvAWonxLBq1lB4g1dr27s7WZYod9vYoQglVJH2oVY/IvJIGcZOkHCiqb5rq7va/Zd9TixNLE5pPGUvZOEnTpcqk43dpVHryuSV3dbvu7bGVpmt+FvAukabDZ+I7bxDe2fibT9bljtLWeOBoYVlBQPOiMWztyCgADrgt822I1KdCKSldqSfXpfvY662ExeaVpynSdKMqU4K7i3eXLraLkrb21b0d0tL3NV8T2Kq/wDZfxJ0K2069lt/l0rwjDZ6tBGJY5V8xoreFA0bRqx8u4YFkXGQchzqx+zNWfaNn36JbeTMaGAqNr2uGm5xUvjrOVNuzjopTm7STaXNTVk3ez0eJ49ufCF1pFlLZXWg3fiE3DfabjQLO5tbWS3EagGWKaONFlLDgQRomNxbJIxlXlTcVazl5JpfjbX0R6GUwxlOtNTU40baKpKMpKV3s4uTcbb88m72tZJ36Wx8fWl5pPh6807xX4Y8P32i2cNnNDqfheK8ud8H3J7e4FrKW3DB2u8e1wcHBDVtHEJxi1JRa01jd6dU7P8ATU8yrlM6datCpRqVY1JOScarjG0t4yj7SFrd0pXXnocd4hn0nXPCmial/wAJLaDVdNtprS502S3nE0jNeTzCRHWMxFcT8gupG04ByK56kozpxlzarpr3b9Op7OEhWwuLq0vZP2c2pKScbK0Ixs05c17x6JrU6Pw1468OaPp3g2O6uomexttZ0++D6eLo2Yugyxz+VKPKmA8zJTJyFdSBkE7U68IKF3tzJ6Xtfr2Z5mOyrE4mrinBfE6Uo+9y83JvG8fejtvbRtNXsx8niiSKSysW+KPhKOEyzT50nwmIrZJfJaNftK/Y4jJG6ySow2S4DfcbJw3VtZe0Xyjp89F+TJjgOZTn9VqN2S9+teTXMm+R+1nZppNe9G7XxK2vMfEOXwjPd2EnhhdN+0tA7ak2lJdJYNMZGK+Sl0BKp2bd3CpnhVAGThiJU21yW87Xt8r6nrZRHGRhNYrm5brl5+VztZX5nD3Xre27tq3d6dh4t8d2esjVPEOheLPDNgmrQXJk0x/CsKapG0yuksIuUtSrA7mHmmcOUbLfPlT0VcRGd5xkle+nKr69L2/G+3meLgMqnh/Z4bEUakuRxtP20nTfLZqXI6l01b4fZtKSsvd1M3VPHugjQtN1ixzceI7/AOwQ61FKjMDFYnChnYfMJ9ls7bSTuhO7r80SxEOVSXxO1/l/np9x1UMpxH1ipRqaUY87g13qb6J6cl5pX6S08lvdU8G2Wv8AiPx1ZeMRfHXLTUUttLW1nS7SW9idCtwWQQ7Y/Nc7kkcsyJhRk7W50lOVVSve+mt9e/TT1ZNPD42rh6GAnR5fZuF53i4tU2n7tnzXlZKzjGyb10V1n8QeFtWupNNl8Rw2cGq+DdP0h7uW2naO0u7draQpKqoXILWpXdGrj94p/vYHVpzfLzWvFLro1b/LpcIYPF4eKqqk5OFec+VON5Rlzq6u7aKd7Scdmu17Fl4j8G6Brnge0g8TLf2mkWd3Z6hfRWcyRxPcPNl1V1Dui+cDkKGIU/KD8tNVaUJU0pXSum7Prf8AzIq4PG4uhi5ypcspyjKMXKLbUVHRtOyb5e9k3vbUreHfFnh7wLDoUC6rBrTaR4jmv5msYplV7eS2hTfGZkjO4EOAGA+ZM9CCZp1oUVFXvZ30vtZd7GuMy/EZo60uR0+ekormcdJKUnZ8rlo9L2b0fe6MyUeFvCnh7xFZab4yg16bXYIbO2jtLW4iEMSXMc5ln85ECviFVVYzIPnfLAAFobp0oSUZXvp1731v6dLnVH63j8TQnVoOmqbcm24u7cXG0eVu695tuSjstNXbZv8AxfoFx498e+IY9TZrHWbC+t7GXypB5zOU2DBGVzt/iAAx2rSVaDq1J30adjhpZdiIZfg8M4e9TlByV1pa9+uu/Qq+K9U8Jal4Zubm+13S9d1tkt4tOurfT7q11FVDAt9tzi2fagdSymWRnZP3hVamrOnKDbactLaNP59PzfmbYChjKGKjCnTlTpauScoSh5ez3mruzs+SKSfuJsoWc3hnxT4J0jw9qfim08O3mhXly5N5bXEsV3DcbCXQwRuRIhj2lWABBTDcECYyp1aahKXK1fe+t/RM3qwxWBx1XE0qTqxqKPwuKcXG6s+aUdHe6abad9Op12ofEHwzqGt+KrPStb0m0i1O4067sNS1jQEvYH8i3MTxSxvFM0R+clWSNsFWXO19w6JYinKU1FrW1m1fZW7P8jx6OUYqjQw861OUnBTjKMKjg1zS5k01KCltZpyWjT3VjhvGOq3OqavHPc6/pmsR2dpHbW8+nacLK3VBliiRCKLADu/OwZznvgcdablK7aduysvusj6LK8PGhRcY05Qcm21KXPK+13Lmlukursc3uLMWPU1geylZWFoGFABQAUAFABQAUAFABQAUAFABQAUAFABQAUAFABQAUAFACqpdgq9TQJuyuyWdgiiBOg6032M4K75mQ0jUKACgAoAKACgAoAKACgAoAKAJYEXmVzgL/OmjObfwojdy7Fj/APqpFpcqsJQMKACgAoAKACgAoAKACgAoAKACgAoAKACgAoAKACgAoAKACgAoAKACgAoAKACgAoAACTgUATyYhiEQPLdab0Mo+/LmIKRqFABQBLbxhmLt0X+dNGdSVlZDJHMjlvy+lIqK5VYbQUFABQAUAFABQAUAegV8CfPiEZppjTG1QwoAKACgBCM00xpiUyhKYCEelACUAFNMCZZFddkv4GtE09GZuLTvEjkiZOvIPepasUpKQ5dsq7GPzDoatNSVmJ+7qQkFTgjBFQ1YsSi47hVDCgY0j0qkwEpgKrMpyrYoTsJpPcl8yKUbZRtPqKq6e5FnHYY8DxjI+ZaLNDU0wjlIG1uVx0qlIJRvqgaEEbojkelDj2BS6MhIzUl3GkYoKJrVcuTjgCqjuRN6ERO4knuc0XuWtBKYARmgdxvKnIOKE7D0ZJG0zHCnIHXNaRk2ZyjFbkxDkYIVh78f41epnoNKIesBGPSlZdh3fcY0UBPJZc+owP1osilKSG+QpOBKPamkn1K532ENs/qtHKx86HwxPGxyRgjtVJNEykpIg+zzf3P1FTysvnQfZ5v7n6ijlYc6DyJR/B+oppMr2kRPIl/u/rTsHPEQ28vZf1osHPEBby9wB9TT5WS5JB9mc9SKFFi9okKLQZ5k/SqsP2lx4t4x3J+pp2QudiFbdRkbefxp3SH7zGmdF4VTx+Ap3Dkb3GNcOfugClcpQSIXZ2+8xPeg0Vug2kMkil2fK33f5VSdiZRvqiwVRxkgH3q9zK7QgijByF5o2BybGsc5RGG4VV7glbVlQgqcEYIrM3TuNI9KaYCZIqgHcGgY0jFA0woGIRmmmA2mAUwCmmAAkHIODTAl3JMAj8N2NVe+jM7OOqIpI2jOCOPWk1YtSTGUhiEEdKCkwB9apMYpGaYCxyvEcdR6Gi5LimSGOGcZj+VvTFP0Ju47leSJk4ZSKdy009iMigYwoDTTEIUPaquFg2E0BYVPMjPyk/TtTTsJxT3JQYpeJRg+tO9yORx2GvZkDdG24UbFKa2ZAUIODSuaWQbM1QWE8qgLBsHrQFgMYouOwLujOVOKq4OKkSLMDxKgYfSnzEOl2A28UgzE+D6GqTTC8o7oje1lTkjI9RQ1YpSTI/LzSuVYQx4pjsJ5dAWEKHtTuFg2+9O47Bs9aYCGOgLXE8ugLB5dAWF2CgLBsoCw0x0CsLC89tNHc28rxSxMHjkRirIwOQQRyCD3pqTTuiZ04zi4yV0zotW+Ifi3WoLmC7u7KI3uftc1nplraT3QJyyzTQxpJKrNhmV2IZgrEEgEbTxNSaafXskr+rW55mHyXB4aUZQTfLspTnJR7csZSai0tE0k0rpaNnMlPasD1bF230LW7v7L9k0e9n+3M62vl27t55T74TA+YrkZxnGeapQk7WW5hPE0KfNzzS5bXu1pfa/a/S+5RqTcfBDNczR21tE8ssrBI40UszsTgAAckk9qEruyIlKMIuUnZIv+IfD2p+F9SfSNY+yC6jH7xLa9hughyQVZoXZVYEHKk5HcCrqU5Upcst/VP8jnwmMpY6kq1G/K+8ZRv5pSSbXZ7MpwRvvD7eB61KTN5yVrFrmr1MQ5o1ATn2o1AOfajUCrckGXGOgxUS3NoLQipGlgoCwUAFAaCqpYhVGSaBNomciBPLQ/MeppvTQzXvO7K+R60jQ1f+EY1oeHR4qkht4tOeVoYmlu4Y5ZmUqG8uFmEkigsAWRSBzkjBxp7KfJ7Tp6/pucf16h9Z+qJtztd2Umle9ryS5U3bRNpv7jLrM7BVUuwVepoG2krk0rCNfJT/gRpvTQziuZ8zIlFI1sPCZ70BYXZQFiS5mnvLiW7u55J553aSWWRizu7HJZieSSSSSaG23dkwpxpxUIKyWiS2SItnvQVYNnvQFi5pGq6loN8NS0q58i5WOWEPsVvkkjaNxhgRyjsPbORzVQnKm+aO5hiMNSxVP2VZXV0+u6aa280in5f0qTeweX9KAsHl/SgLCeX9KBWLUmoX0ul2+jSTZs7W4muoo9i/LLKsayNnGTkQxjBOBt4xk5bk3FR6f1/kZLD041ZV0veaSb8k2193M/v9Cr5dI1sL5dA7Bs96AsL5Y9aAsGwUBYNnvQFhNnvQFg2e9AWF8setAWDYPWgLCbPegLBs96AsGz3oCwbPegLDkhLsFBP+FAnorks+0YiQ8Drim30JhHqyHYKRdhNnvQFh8UHmOFzx1P0oQn7quSzsCwjQcL/OmwhG2rGAYpGgtABQAUAFABQAUAFABQAUAFABQAUAFABQAUAFABQAUAFABQBOgEEe9vvt0Bp7GT992WxASScmkahQAUAFABQAUAFABQAUAFABQAqqXYKvU0CbsrslnYKBCvQdab7GcFf3mQ0jUKACgAoAKACgAoAKACgAoAKACgAoAKACgAoAKACgAoAKACgAoAKACgAoAKACgAoAKAJbdBkyt91f500Zzf2URu5dix/wD1Ui0uVWEoGFAAqliFUZJoE3bVk8xWNBCuP9qmzOF5PmZBSNQoAKACgAoAKACgAoA9Ar4BM+fCmAhGaYCEYpplJiUwCgAoAOtAxpGKpMaYlMYEZoAaRigAouBJHLj5X5X37VpGXRkSj1QNHt/eRnK9fpQ11QKV9GOYLcJkABxT+JC+B+RWIIOCKg0CgAqkykwpjEIzTTATpTASmA5JJI/unI9DTTaJcUx+6Cbr8jetPRk+9EQpLCSRyPUf1p6od1LcD5c3X5WqtJC1gRvGycMOPWpasWpJ7DohsikfPXj/AD+dUtFcTd2kQVBoFO4BVASpDxvk4A7VSj1ZLl0QjzEDZEMAd6HLogjHW8iEEg5BwaSZo1ccJZB0c/jzV8zIcUL9plAwQp98UczFyIX7VkYeMH15p8wuS2zASQkZ8ofgBVKS6odpdxVljZxjcCfU8VSabBxaQO8asQd+fYn/ABobSBRbQn2mMcbWo5kHIw+1R/3W/KjmQcjENxH2DUcyDkYhuV7KT9aOYapPqNNyccIPxNPmKVPzI2nk6YA98UczD2aGmWQ8Fz+FK7DlSGNuY5JJ+tFy07DckVRQvBouAhGKq4BQA0j0oGmJQMUEjkEj6UwtcC7EYLEj607hZACVOQcEUwavoyR0WZN6feHUVT1M03B2exXqTQCM0ANIIqrgKD60wAj0oGmJQUIRmgBCMVVwEoAKaYBVASJKNvlyDK/yppkOPVDZICo3ody0WBSvoyKkWIR6UDuAJHFNMoXg0wEwQcimBKk4ICTKGHrTuQ49UI9uGBeFgR6UwUujK5XBwRg0FhgelABgdqaY9xMCqEIUBoGmKrNH90kUA0pbkvmRSjEyAH1FO9yOVx+Ea9rgbomDCi3YFU6Mixzhhg07mghUelMBMe1ACYHpQMQrjtQNMSgZIkzrwDx6GqUmiHBMf5kMn+tjAPrirunuTyyXwsQ2yPzE4PsaOXsP2jXxIheBo/vKRRtuWpJ7DMCgYm0UDuHTgimmFuwuAe1UIaUHYUFJiYFAwwKADAoANooATb70CsG00BYbt96BM9Dk1288MeCfh/r2nRwvcWd5q7xiUEpkmEcgEHv612e0dKlTnHdOX6HzH1WGOx2Nw9S9pRpXtv8AaE0HwdaeJLDwdYarr2qpaX9trU2wOJY7MwI8gMMRwAGZAXXI3eqnkOnRVRQUm7Pm+Vu36kYvMZ4KpiqlKnHmi6S7OXM0vefkno7adnsaPhPw94IbW/CXi3RLPWorRfFMOmT2t5fQySSH928MyusIVBkndGQ3AAD85GlKnS5oVIp25rav7un4ficuYYzHKhicHXcHL2TknGLSW6krOTb8pXXdx0s6nifTvAGlzXvirUtG1+eLU9YvLOzs4dUgRl8jaZpnnNuwwWlUJGIgcBiX4G5VI0otzknq3ZXXTfW3n2NcFXzCvGGEpTgnCEXKThJ/FflSjzrZRbcnLtaO9kufAvhPSbPWvEGr3Ws3Wl2iaXd6dDbtFbzXVvfQyuqSMVkEboyKC21gdjgL86sqdCnFSlK9la3S90/UqnmuLxE6WHoqKnL2ik3eSi6coq6V4tppuyunqrvRp6GneBfAVzc+F9AuJtdTVPFWnLdRzi4i8iydzIse5PL3TAsnzANHtHILZwtxoUm4Qd7yX3fhr+Bz1s1zCEcRiIqDp0ZWtZ3klZvXmtHR6O0r9la7xrzw14S1PQrXWPCy68m3WY9Inin8u5muBIhaOaKNFTax2OPJLvyVAkPU5unTlFShfe3f7v8AL8Tsp47GUK8qOL5Pgc01eKVnZqTbldar3rLq+XoaXirwL4a8P6PDr8mjazZpa6lFZ3um3OuWct3JHLFI8bMsUe+zkHksGjmjY/MMH5Wq6tCFOPPZrWzV1fX5abbNHJgc0xWLrPDqcZNxcoyVOainFpPeVqi95WlGS213Q3xlFodt4h+Ilr4Wi1XRoNMjn862S/VoblhqcMO0okSBYQJCVjO7BVfmOKKyip1FC6t5/wB5LstPIrLpV54fBTxbjUc2rPld1+6lK93KXvaay0um9Cs/gTwTceJrr4bWM2tHxJarNbnUnni+xSX8Ks0kP2fyw6x5R4xJ5pOQG2YOBDoUnN0Vfm79L+lvxubLNMdDCxzOooexdny2fOoSsk+bms3qm48q7c19R1n4I+H4uPCOg38mvvqni6ygdbiKeFLexmmkeKNihjLTLvALIGjKqOGYthRUKN4Qd7yXlZX07a/gFTNMx5cTiKah7OhJ6NS5pKKUmr3Si7bO0rvdJLXk/Ami6Jr+vDT9bumjiMErwwrdRWrXU4X5IRPKDHCWP8TgjjABJFc9CEak7S/yv5XeiPXzXFV8Jh/aUFd3V3Zy5V1lyxtKVuyfnsmb954K8OaPNqus+ItI8VaVp2mi0i/se9VIL+S5uElKR+c0e1YwIJH80w5IAXYCdw2dCEG5TTSVtHvd3628t7fI86nmWJxKp0cNOnOc+Z88buCjFxu+VSvf3kuXn035tLENjouna1oWujwhf63bW019pFrHYXV0uySSbzRiYoAsux1+R9q8MTtBOKI04zhL2bdrrT1vv38i62JqYXEUfrkYOSjUfMk7pR5fhu243XxK72WrN3xP8MvC3h7TtZgg1G3h1DSISUurjxRpsy30sbqrxrZQkzRFgXKgu5BQKwG4ldamGp01JJ6r+9HX5LVfiedgs8xeLq0pSi3Cb2VKquVNNpupL3ZW0T0itW1tZweIvAPgO01XxZ4W0afXH1Pw5a3F6t7czRCCXy5VzD5Kx7siNv8AW+YMsv3FB4mpQpKU4Rvda3/S1vxv8jXB5vj6lLD4usoclVxjypO6un73M5W3Xw8uifxNo05dL8I3PjPwbpvhex1zw9d3ejQXMl7a6pEH2tayMcbIEPmEjDSbvmBI2jPGjjT9pBU04u29/L0OSOIxkMFiquKlCrFTa5XB2+NLrN6LoraPqSaVBoepaV8J9NsBr2l6hctdRjULTVERoh9pkEpQCEMGZuVO75V+U7/vU4qMo0Yq6eut/P0Jryr0auY1anJOC5fdcG7+6rX961kt9NXqrbHHWPhvwbpll4fi8Uw63cX/AIli+0xvY3MMUVjA07woxV0c3Dkxu5QNEANo3ZYleZU6cVH2l7y7dNbfP8D2quNxtadZ4VwUKTs+ZSbk1FSaumuVapXtPW7tZK83jLwRpHhXSdVvrKe7kls/FN9ocQldSDBCoKMcKPn55IwPYU6tCNKLa6Sa+4jLs0rY6tThNJKVKFR2vvJ69du3XzNlfhRotvq/iGW5kmuNM0ea0tIIptbsdMknmnhMhzcXPyAKFY4VGY5UcAMwv6pFSk3srdUt/N/5HH/b9edGgopKc1JtqnUqJKLt8MNdbrVySWvkjkfHXh7R/Dmsw22i6hFc29zaRXJjTULe9a1dshoXntz5chBXO5QMqy5UHIrmr0405Wi+ndO3ldaHuZTjK2NoOVeLTTavyyhzJbSUZ+8k77O+qerOfUDNYnrIdgUDDAoAMCgAwKADaKADaKADAoAMCgA2igA2igA2igAwKADAoAMCgAwPSgAwPSgAwKADAoAMCgAwKADAoAMCgAwKADAoAsIogi80jLN0p7GT9+ViA8nJpGomB6UAAXJwBQBYIFvFtH326+1PYyXvyv0IKRqFABQAUAFABQAUAFABQAUAFABQAUAFABQAUAFABQAUAFABQBLBGGO9sbV65oRnOVtENlkMjZ5x2FDKjHlQygoKACgAoAKACgAoAKACgAoAKAJ4wIYjI3VulPYyl78rIgJJOTSNQoAKACgAoAKACgAoAKACgAoAKACgAoAKACgAoAKACgAoAKACgAoAKACgAoAKACgAoAVVLMFHU0Cbsrk0zBEEC/jTfYzguZ8zIKRqFABQBNCoRDMw6Dimu5lN8z5URMxZix6mkaJWVhKBhQAUAFABQAUAFABQB6CR6V+fngWEoEFVcAoAQj0ppjTG1QwoAKACgBCPSmmNMbVFBQAhHpQAlADkkZDwePSqUrEuNyUBXPmRkB+4NXvqidtHsJKglUsFww6ihq4RfLo9iuRioNBKACmmNMKooKAGkYqkwEpgIRmgBySyR8A8ehpptEuKZL5kMvDrtPrVXT3JtKOw7a6jHEiH161ZOnoIyZiKxjr68UNaaAnrdlZkIOCMGo2NkxlIodGMyKMdxTW4pbDrgnzCM8DpVt3YoLQjpFCEZoGmIRii49xKq9xNWEI9KYhOlADlI3Ansc007B0sPuBiT6irluEHdEVSWNI9KAEoAKBphVJjCmMQj0oE0NoJAjNO47jSMUxig+tMYEelNMBKYCEZoC40jFBVwoAKaYDkcxnI/EVSYmrj5owR5qHIPWmyYvoQEYpFiUAIR6U0wEBxVAO4NA7jSMUFXCgBpX0ppgJTAKYBTuA9JGjPHTuKdxOKY5oklBeLg+lPci7joyAgqSGGCKRoncQjNACYIoKTAHNUmMCPSmAK7ocqSKBNJ7k3mRTDbKNp9RTuRZx2Ipbd4+R8y+oplKSZFQUHWmO4U0xWAjNMBpGKCkxVdkOVYigGk9yQTK/EyA+9O/cjka+EPJV+YnB9j2phzNbkTIy8MuKZaaew0jFACUAIRmgaY2goKEwFBKnIOPcVVxepItzIvXDD3qlJkummKTbyfeTYfUU7oVpx21GtbHGY3DCnYan3InjdPvqRSKTT2GcjpTvYrcUHNO4rARmmNMaRigYUDCgAoAKABYnc/KOPXtQTJpbmvd61cXXhvT/DV7HbtDplxPcW8oDCVRME3xnnaVygYfLuBJ5xgDV1G4KD6fqefDCxhiZ4qm3eaSa0t7t7Pa99bb28r6lzTviFq+kQ6TBZWdmV0eC+ggMiMSy3SMkhbDDJAc7cY5xnNXHEygkktr/ic1bJqOIdSVST/eODdrfYaatp5a/hYp6R401fRbSws7aG1kTTtXi1qIyoxJnjAAVsMBs4GQMH3qYV5QSS6O5riMqo4mc5ybvKDg7W2fXbf8PImtPHMyRXdnrPhvRtas7q9k1Fba9WdVt7iQAO0bwyxyAMFUFS5U7EJBKghrEPVSimr31v+jTM6mUpuM6NSVOSio3jy6xWyalGUdNbOyau7OzaJL7xvrGqWmsR6hFZhNams5XWKDyxAtqjpBHEqkKqKj7QMHhV565brykpc3W34bCpZVRoTpOm3empLV3vztOTk3q22r3vu2Mj8fazFrfh/XUtbPz/AA3bRWtopR9jpG7spkG7JOXOcEdqX1iSnGf8pTyejKhWw7btVbb2vdpLTTy63IvD3jrXfDFvbW+mfZ/9F1W31eN5EYt50KsqqecFCHORjn1xmlTxE6aSj3T+4eMymhjZSlVvrCUNO0rNvbfTRkus+OX1PQX8N6d4W0PRbKW7ivZBYpO0jyokiLmSeWR9u2VvlzgHkAEtuqeI5ociikt9L/q2RhspVDELE1Ks6kknFc3LZJtPaMYq90tbX73srLrvjy41u51e9Xw7pGn3GvQtFqMlr9oJndrmO4aTEkrhWLxDhQFwzAL0IJ4hzbfKlfffvfuGFyiOGjSh7SUlTd4p8ulouFtIptWl1u7pa73tSfFDWJY5bs6Lo412e2a0l15YZBetGw2k48zyQ5j+QyCISEZO7cSxbxUnrZc3fr/l87XMo5FRi1Dnl7JO6p3XJfftzWvryuXLfS1kkZ48basNX8N6z9mtPP8AC8VtFZrsbY4glaVPMG7JJZiDgjjpjrUe3lzRl/La3y1Or+yqLo16F3as5OW11zLldtOy0vcz9C1ZNFvGuJtG07VIZYmhltb6JmjdTg8MjLJGwIBDI6twRnaWBiE+R3aT9f6/I6cVhXiYcsZyg07pxev3NNNeUk11tdJroR8T9S82a3fw7ob6LLZxWH9iNDL9kSKN2kTawk88OJJJJN/m7i0jZJU7a2+tS2suW1rdPzv+J5jyKnZSVSftVJy9pdc12kndcvJblSjbltZLS6uVrrxncTWF7aWeiaVpNretaOIbGORfKNv5nllWd2YsfMYlmLMcA5odduLSSSdtvI0hlkY1ITnOU5R5tZNO/Na97JK2miSSWug3xD45/wCEmhupdR8IaAuq3wU3OrQxzpcSOGUs+zzfIV2K/MyxAncx6sSVUxHtE7xV311v+dvwHg8p+pSiqdafs43tB8rit9L8vO0r6JydtOyI7rx7rN3r+veI5LayFz4it57e6VUfYiy43FBuyCMDGSfxpPESc5T6sqGUUaeHo4ZN8tJpra75dr6flYt2vxJ1G0bRLpdC0iTUdCh+yw6g6z+dLAFkVYpFEojIVZMAhA3yLljzlrEyXK7K666/52MqmR06iqw9pJQqO7j7tk7ptp8vNq1s21q7JaWqad491nTJPDUlvbWTHws0rWe9HPmGSUyHzMMM8scY28fnSjiJR5bL4djWtlFGsq6k3++tzbaWVtNO3e5o+GPGos7bR9N1nw5oeorpU+NPvb1JfOs0eXzCBskWORBIzSBZldQWfjDEHSlXskpJO2zfT8fnrc5cdlftJVatCpOPOvejG1pNK3WLabVotxcXZLW6TL3iP4gJZeK/FVj/AGLofiLSrnxHdanafbfNeNJPMcCWNoZE3qylcqxZGAXj1qpiEqk1ZSV29f8AgM58Fk7q4TD1OedKoqUYvlsnay0alF2ad9VaS11MqX4larfarq2o6zouj6lb64YHvLCeB1t2khXbHInlOkkTKC3KOvDup+VitZPEylJuSTT3Xp6anbHJKVKjTp0Jyg6d+WSa5rS1ad04yT03T1Se6uZeoa3Y6g128XhPSLE3KwrF9ma5AtRHwfLDzNkuMbjJvPGRgkk5ympX91L79Px/O53UMJUoqKdaUrXvfl96/e0Vt05bed1YzF61md46gYUAFABQAUAFABQAUAFABQAUAFABQAUAFABQAUAFABQAUAFABQAUASQR+Y+T0Xk0IicuVCTSeY+ew4FDCEeVDKCwoAlgQAGZ+i9PemjOb+yhkjmRixpFRXKrDaCgoAKACgAoAKACgAoAKACgAoAKACgAoAKACgAoAKACgAoAVELsFH/6qBN8quSzOqqIUPA6032M4Jt8zIaRqFABQAUAFABQAUAFABQAUAFAEkEe98novJoRE5cqEmk8x8joOBQwhHlQygsKACgAoAKACgAoAKACgAoAKACgAoAKACgAoAKACgAoAKACgAoAKACgAoAKACgAoAKAJ4VCIZ2/Cmu5lN8z5UQMxYlmOSaRolbRBQMKAHRRmRwvbv8AShEylyq4+dwSI1+6nH402TBdWRUjQKACgAoAKACgAoAKACgD0Kvz8+fuBGaCtxpGKCbWCncApgIRmncLiEYp3KuOSMyBsdRVJXE5WGdODSGFAARmgY0jFVcdxKYwIzQA0jFAChipyD0oTsJq5YV/MG9R8w6+9ap31Rm1bRkcqhx5sY+tJq+qKi7aMhI9KksbQAUwCncq4UxiEelNMBtUAEZoAaRigBVdkOVYihNrYTSe5ZeQIELjkjn61rzdzJRvewbo5RtPPsad0ws46kT25/gOfY0nHsUqncbEjJMoYY60loy204jZyDK2KJbjjsR0kygqgCgY0jFA7iU0waAjNUSNoAsTktGjnHPX8aqW1yIaNorkdxSTNUwpjEIzQA3pQAUAFNMq4VQxCM0AIRigloSgQhHpVJlJiA4pjF4NFwEIxVAFADSPSgaYlAwpgSRSbDhvunrVJkyjfYSWPacj7p6U2gi77kZX0pFDaAAjNO9gG4Ip3AUHPWmAEelBSYlAxCM0XAaRiquAUAFVcBQSpyDgimDVyUNHMNsnDf3qe5m046ohkiaM89OxpWLUkxlAxCPSgaYA4607lC4BqgGkYoAfHM8Z4OR6UXJcUx5WG4Py/I/p61SdydYEMkTxnDD8e1MpSTGUigppj3CqEIR6UDTG0DFBIOQcH2oAes7DiQBhTTIcOw4LDL9xtp9KpWYXlHcjeF17fiKLFKSZHQMQjNAxCMUDTEoGFUmAUAKCR0JH0p7Ba48XEi/eAYVSkQ4LoLutpOq7DT0FaSGtak/NE4NFilU6MjZJE++hHvTKunsTJCqjdJjPv0FVYycm9EL5sJ+U4x7jii6DlluRTwBBvTp3HpQ0XCd9GNS3kbkjaPelYp1Eh+LeLknefzp6In35eQ17h24Hyii41TS3ISM85pFibTQFhNvtQFieKAY82UAKOQD3ppGcnraJHIzSNkjjsPSkUoJDNvtQVYNvtQFg2+1ArBt9qAsG32oHYXafSgLCbT6UBYmhhUjzZB8o/WmkZzetkMlbzGzg47Ckyowshm32oHYNvtQOwbfagLEsMAfLPwo60JGc3bRDZn8xsfwjoKGxxhyke0UFWFCj0oCwu00DsL0oGLQAUAFABQAUAFABQAUAFABQAUAFABQAUAFABQAUAFABQAUAFABQAKpYhVGSaBN21ZPKwijEKHk9TTehnFcz5mQUjUKAHRRmRwvbv9KETKXKrj55P+WSfdXimyYR+0yKkaBQAUAFABQAUAFABQAUAFABQAUAFABQAUAFABQAUAFABQAUATgC3jyfvt09qexl/EfkQEknJpGoUAFABQAUAFABQAUAFABQAUAABJAHU0C2J5T5UYhHUjJNN6GcfefMQUjUKACgAoAKACgAoAKACgAoAKACgAoAKACgAoAKACgAoAKACgAoAKACgAoAKACgAoAKAHRoZHC/n9KCZPlVx87gkRr91OPxpsmC6sipGgUAFAFgfuIc/wAbU9jH45eRXpGwUAFABQAUAFABQAUAFABQB6GRivz8+fEoAKB3EI9KAaEovYQVVwCgBAWQ7lOKpSsGj0ZLhZwT0cVppInWHoQspU4YYNRsaJ3EoAKAEK+lO5VxtUMKAEI9KAFjfYwb86adncTV1YmY+U+8cq3WtG7O5mveViOVAPnT7p/Sk11RUX0ZERmpLEIxQAlABVJjTCmUBGaAGkYqrgJTATbnpQBLdE7wOwFVIzhsQ57GkmaDhJIo+VjiqTZLimSxzF2Csoz61SlciUbK6FaGGRjg4OTnBp2TGpyjuRm1bPysD9eKXKWqiIzDKoyUP4c0rNFcyY0gg4IIPvQMSmAhHpQO42ncdrh1piJcBrbABJU1e8TPaRADipLF4PSmmNMSmUJQAhGKAEoAKY0wppjCmMaRigTQlBIEZppjTG8imMUHPWmMCMU0wEpgIRmgExpGKCgoAlikBHlOMg9KtPoyJLqhjoYzg/gaCk+YYRmgYhGKAEoAQj0qkwAHFMBcA0DTGkYoKCgBpHpTTASmAU7gFUBIkxUbWG5elO5LjfVA8AI3wnI9KLCUujISCDg0ixCM0DuN5FA7jgc1SYxCvpTASgCRZ3Aw3zD3pp2IcE9hWijlGYiAfSq0ewuZx3IWR0OGBFBaaewnWgq/cSncVgIzTC40jFBV7iUAIR6UASJPIvBOfrVKRLimP3QSj5htPrVaMVpR2GNbOMFCGB/CiwKa6kRBBwQQfekWIR6UDTG0FB9aaYBTAKAEI9KaYCAlTkEg1QEsc8hYKSCCQOaaZEoq1x13lQvpnmm2KmrlfOaDQtRk+SCOSAcVa2MpfEVnlkfhm49Km5sopbDKCgoAKACgCaKIY82XhRyAe9NIzlL7MRkspkPoo6Ck2OMeUZQWFABQAUAFABQAUASQxB/mY4UdaEiJytotwmlDkKowq9KGwhHl1ZHQWFABQA+KMyNjnHc0ImUuVDppFIEcf3R+tNkwi92RUjQKACgAoAKACgAoAKACgAoAKACgAoAKACgAoAKACgAoAKACgAoAKACgAoAKACgCeFRGhmf/AICKaMpvmfKiFmLMWPU0jRKysJQMACTgUATsRbx7By7dT6U9jJfvHfoQUjUKACgAoAKACgAoAKACgAoAKACgAoAKACgAoAKACgAoAKACgCaBAAZn6DpTRnN391EcjmRixpFRXKrDaCgoAKACgAoAKACgAoAKACgAoAnhURoZn/4CKaMpvmfKiFmLMWPU0jRKysJQMKACgAoAKACgAoAKACgAoAKACgAoAKACgAoAKACgAoAKACgAoAKACgAoAKACgAoAKALA/cQ5/jansY/HLyK9I2CgAoAlt4wzF26L/OmjOpKyshkshkct27fSkyox5VYbQUFABQAUAFABQAUAFABQAUAei1+fJnz40j0pgJQAUBcCM0FbjSMUE7BTTAKYCY7jg007BclDLKAknDdjWialoTbl1RE8bIcHp60mrFqSY2kMKAEIzTuO4hGKZQlMAIzQBIo8yEqeq9Kte9Gxm/dlcbFLs+VuVNKMraMqUb6oSWPYcr909KpqwRlfcZUlDSPSgBKACncdwp3HcKYxCPSmmARg+Yv1FUtxS2HT8yEHtTluTDYhIxSLDOKAJbdQ0mfQZq4asiewx8iRsepoe5S2FWd16nI96ak0JxRILhCMMSvv1quZC5WPyzZ2lGHTFMWxGyrgbrcg/wCyM/yov3Q1foxhFsR1I/Oj3SvfA24blHBFHL2BTtuQOjIcMMUrNGqkpEsHzK6Z61cXfQzqKzTK5HpSKEoAXOeDQMQjFVcdwoGIR6UANoAKACmmUmFUMQjNAhKBNCUCGkYqkykwBxTGLgHpTTASmAlACEYoGmJQMnRxMvlOeexqk+hDXK7ohdGRtrDmmWncSgBpGKAEoACM00wG8imAoINMAI9KCriUDEIzQmA0jFUAUAFUmAquyHKmmJpPcl/dzjDfK/r609yNY7EMkbRnDD8aWxaaYygYhHpQUmAPrTTGKQDVANIxQAdORQBIsxA2yDcv61Sl3IcOqFMEcgzC/wCBqrX2FzNbkLKyHa4waRonfYbTTHuFMQhHpQNMbQMCM0AJyKaYDldl5U4qkwaT3JPPDDbIm4U7kcltUHkxSZ8p8H0NFg5mtyN4HXquR6ilYpTTIiMUGlxKAD6VVwCgB6wSSdFwPU1STJc0h3lRQ8yPlh2FVoieZy2JA0c64/TuKe5NnFkYtACCXyPTFFinU0FkmWP5VwT6elVzCjBvVjPOR/8AWRg8daLlcrWzEMUDn5JMH0NFkPnkt0Na2kHTBosNVEx0cChfMmyB6dKLClN3tEev2eRsBRkdOMZo0JfPFEVyzl9rcAcihl00rXRFSNAoAKACgAoAKACgB8URkPoo6mhIiUuUdNID+7jwEHp3oYoR6vcioNAoAKAFRGdtqjmgTaSuyaVxEnkp1x8xpvTQziuZ8zIKRqFABQAUAFABQAUAFABQAUAFABQAUAFABQAUAFABQAUAFABQAUAFABQAUAFABQA+GIyN7DrQkROXKhZ5N7bV+6vAoYQjZXZHQWFAE0SiNPOfr/CKa7mUnzPlREzF2LN1NI0SsrISgYUAFABQAUAFABQAUAFABQAUAFABQAUAFABQAUAFABQAUAPijMjY6AdaErkylyodPIGOxcbV6YoZMI21ZFQaBQAUAFABQAUAFABQAUAFABQA+GPzHx2HJoRE5cqFnk3ttX7q8ChhCNldkdBYUAFABQAUAFABQAUAFABQAUAFABQAUAFABQAUAFABQAUAFABQAUAFABQAUAFABQAUAS28e5t7cKvNNGc5WVkMlkMjlu3b6UmVGPKrDaCgoAVVLsFXqaBN2V2SzsEUQJ0HWm+xnBXfMyGkahQAUAFABQAUAFABQAUAFABQB6LX54fPJhTuMQjNUAlACUAFA7iEelANCYJBIHA600TcKYwoAesnGyT5lPetFLoyWuqGvDgbkO5abj2KUr6MjqSgoAKAGkelUmUmJTGSwH58HuKqLsyJrQikTY5GOM1L0ZSd0PikUDy3+6auMujJlHqhssflnjoelDVhxlcZSKEIzQA0jFABQAVSY0wplD4RmVfxqobkz2GS5MjE+uKbd2EdEMoKEI9KAJbX/WH6VUdyJ7Ech/eNn1NF9SlsNIxQMKAEwQcqSDQO/ccs8q/xZx61XMxOKY/7QrYEkYPvTUu4uRrZiD7OcbSVNUnFh7xINrgqzK9VuRqtUNWNIMuSaVlHUpyc9BoaCY7AuCenFNNPQGpR1IXhYMQFJHY4osWpJoYYpP7jflSswuhOVOCCPY0DAKW+6CaaY+a24eW/9xvyqrMfMg8tzxsP5UWYcyD7PL/d/UU+Vi50H2eb+5+oo5WHOhrRun3lIx3paopSTG07lgRmmA0jFBLQlAhCPSmmNMTkVRQuQetACEYqkwCgBCPSgdxvIPoRQMsBhcJsYgOOh9arci3I79CBlKkqwwRRctO4lMBCM0BsJQAlACEYqkwAH1pgBAPIoGmJQUFADSMU0wEpgFNMAqgJEl42SfMpp3IceqGzQ7PmU5U0NDjK+jIqRQEZoGmN5FFxjsg1VxiEelMBKADkHIJB9RQnYRILg42yruB9KtO5Lh1QGFXG6FwfY0W7ApNbkLKynBBB9KNi00xKq4WEIzQFxCMUFCUAIRjkUAAPrVXAUjNMByzypxnI96LkuCY/zLeT76bT6inoK0lsNa1JG6JwwosNVO41bZ+S5CgU1EbqLoO3W8fKjc3rTukK0pbkbzyt3x9Kbk2UoJEdSWJgg5FUmAeZJ/fb86dxWQ0jNA7iZI607j3FqhChnT7jEe1AWT3J3DSQDGckAnjrT6GcbRkV4lZnG0dCOfSkjWTSWpZmj83AVhle1N6mMJcu5A0Eq/w5HtSsaqcWRkEHBBB96CtwoGFABQAUAPijMjY6AdaErkylyofLKMeVFwo4JHem2TGP2pENI0CgAoAFUsQqjJNAm7asnJFumwcu3JPpT2M0vaO/QgJJOTSNQoAKACgAoAKACgAoAKACgAoAKACgAoAKACgAoAKACgAoAKACgAoAKACgAoAKABVLEKoyTQJu2rJ5WEUYhQ8nqab0M4rmfMyCkahQBJDEHOW4UdTQkROVttxJpTI3sOlDYQjyoZQWFABQAUAFABQAUAFABQAUAFABQAUAFABQAUAFABQAUAFACqpZgo6mgTdlcmlYQp5KEEnqab0M4rnfMyCkahQAUAFABQAUAFABQAUAFABQAAEkAdTQLYnkIhjES/ebrT2M4+++ZkFI1CgAoAKACgAoAKACgAoAKACgAoAKACgAoAKACgAoAKACgAoAKACgAoAKACgAoAKACgBVUswUdTQJuyuTTsEUQp07032M4K75mQUjUKACgCeMCGMyt95ulPYyl775UQEkkk9TSNNgoGFABQAUAFABQAUAFABQAUAFAHotfnh84FA7hQUHWqTAaRimAlABQNMfG4UkMOG61UXbcmUebYbLEY26fKelElysUXcZSTKCmAqOyHjp3FUpNCauOKJL8yHDdxV6S1Qk3HRkTKVOGGDU7GidxKACgA2FvuqT9BTVx81tx8KFXLOMbR3rSKJk7rQiZtzFj3qXqWlZWGkelAySNgw8qTp2q4u+jIkraoY6FDhvwNJ3juNO+w2goKAGkelACUAFO47ktv8AfP0rSD1JnsRsQzE+pzSb1uWtEMI9KaYxKYEtv/rD9KqO5E9iGTl2I6Ek1LKWwgOKLjDGelVcAoAQjNAXGkYoKCgAqkwLEimSNWTtzgVo9VoZxfK9SOKJi4LKQBzSS1KlKy0FnmcPtRuB14703Jp6BCCa1GfaH9BTU2DpoDcydgv5U+Zi5EJ9qk/ur+VHMw5EIbh2GOAfWjnY1BIQzSj+L9KfMy+WI0yyHq5/Dii7HypCb5Ach2/Oi7DlQouZR1IP1FPmYuRDt8EvDrsJ7indMXvR2GSQsg3D5l9RRaxcZp6EdBYhX0oFYbQKwEZoENIxVXKuKDimMCM9KaYCUwEIzQAnKkEduaB7lj5blewcVW5GsH5FdlKkqwwRSvY0TuJVABGaAGkYoASgBCPSncBMkVQDuDQMaRigaYUDEIzTTAbTAKYBTTAmh+dGjPTtVIzlo7kBGaRoJQAlACEEdKCkwB9apMYpGaYDaACgBvKnKkimmImW5yNsqhhVXIcOwphjkG6Jvwp27DU3HSRCyMhwy4ov3LVnsNpgSpaMRuY4Hp3p2JdS2w77LH6t+dOxPtGRS2zINwOQOtKxcaiehDkjrQmWPRGk+6OPWqWom0tx4gjTmV/wFOxPM3sIZ1UYhQD3NFw5W9xBcNghwGzQpDcF0EIt5D1KH9KejBOcfMRraQfdww/KizQ1UT3IiCDggj60F3EoGIRmncBCMVQCUAJgjpQO99yaKMY8yTgDsatGcpdEKbht2QPl9Kdw5FYGujjhAD9aLgqa7ldmLEsxyTSNUraIeJpV6Ofx5ouJwi+g/wC0kgh41Ip3I9n2Ypa2fOQVNGgWmhPsytny5QaLB7RrdDWglX+HI9qVilOLESJ3bbgjHXPaiw3JJXHSSKq+VF93ufWmTGLb5pEVI0AAk4AJNAtiT7NLjOB9M0WJ9pEY0bqdrKQT0oKUk9UTDFumSAXbt6U9jN/vH5EDMWJZjkmkaJW0QUDCgAoAKACgAoAKACgAoAKACgAoAKACgAoAKACgAoAKACgAoAKACgAoAKACgAoAnjCwx+a4yT0p7GUm5vlRAzFiWY5JpGiVtEFAx0aGRgooJk+VXJJnCr5KdB1pvsTBXfMyGkaBQAUAFABQAUAFABQAUAFABQAUAFABQAUAFABQAUAFABQAUAWAPsybjgu3b0p7GL/eO3Qrkkkk9TSNdgoGFABQAUAFABQAUAFABQAUAFAE8SiJPObqegprTUyk+Z8qIWYsxY9TSNErKwlAwoAKACgAoAKACgAoAKACgAoAKACgAoAKACgAoAKACgAoAKACgAoAKACgAoAKACgAoAnjAhjMrfebpT2Mpe++VEBJJJPU0jTYKBhQBJBHvbc33V5NCInKyshJpPMfPYcChhCPKhlBYUAFABQAUAFABQAUAFABQAUAFAHo5HpX50mfODaoAoAKCkwppjEI9KoBtABQBLHICPLk5U+tXGXRkyV9URyRNGcHkdjUtWGncZQmMKYB05BwaadgJBIrjbKPoa0Uk9GTZrVDHhK/MvK+tJqxSlfcfFDj5nH0FUo9yZT6Im6cCrTsTuBAIwRVbi2K00Gwb06dx6VElbU2hO+jIKk0AjNAEit5i+XIeexq0+ZWZDXK7oiZSh2sKl3iyk76oSncYUAIRmgBtAE1sOWPpxWlMmRDUpmiYUxiEZppgSW/Eh+lXDciexDSLEI9KAEoAOvWmmAEYpgFADSPSgaYlAxySMn3Tx6VSk0JxTJndjCHU4z1rRu6ujNJc1mV6g1GkelBSYlNMGgIzVEjSMUAAPrQAuO4pplJiUxiEZoAaRigB8czx8Dkehpp2JcUx8kaMnmxdO49KrzQRk07SIaLmoEZoAaRigloSgQhX0p3HcTJFUULwaLgIRiquAUAIMqdynBFA730ZKQtwu5eJB1HrT3J+D0ICCDg0FhTTAKYCEelAbDaAAjNADSMVSYCg+tMAI9KBpiUFCEZoAQjFVcBKAJ7cYR3PQVcWZz1aRBQaARmgBpGKAEoAQjNA0wBIpplC8GmA0jFMAoAQjNNMBASpyCQaYiVbhukgDA+1O5Lh2JYooiRIgPsD2q1YmUnsxJp/LOxRzjr6U2wjG+rIDNKTnf+lK5fLEmhm8zKsMMKaZEo8uqGyLBF8xTJPQUaIcXKWlyGSeRvu/KPalc0UEiPdnr1pp3KAjNMBvSgAoAFZ0+4xFCdhtKW48XOeJEDCq5u5Lp22Yu23k+62w+hp3TFecdxrW0i9MMPanyspVEyIgg4YY+tLYvcaR6U0wJ44ljXzJh9BVWM3Jt2RDK5lbcePQelK5cVyjM4600yrdhaoQhHpQUmJQMKACgAoAliaZ2wrnHcnnFNXM5KKWqJHuVB2hd46E560XJVNvUaHtnPzJt4/wA9KNB2mtmIIInI2S9ex60WDnkt0TQxCMc43HqaaRE5cxJQQJgUAUZCxdt3XPNSdUbW0EoGFABQAUAFABQAUAFABQAUAFABQAUAFABQAUAFABQAUAFABQAUAFABQAUAOWKRuiGixLkkKYJQMlDRYXPFjoYSW3SDCrzyOtNIU56WQ2WQyNnoB0pN3KjHlQygoACSAOpoFsWCfsybRgu3f0p7GS/eO/Qr0jYKACgAoAKACgAoAKACgAoAKACgAoAKACgAoAKACgAoAKACgCaFAg86QcDoKa7mU5X91EcjmRixpFxXKrDaCgoAKACgAoAKACgAoAKACgAoAkhiMjZI+UdaEiJy5UE0nmNx90dKGwhHlRHQWFABQAUAFABQAUAFABQAUAFABQAUAFABQAUAFABQAUAFABQAUAFABQAUAFABQAUAFAEkEe9tzfdXk0IicrKyEmk8x89hwKGEI8qGUFhQAqqWYKOpoE3ZXJpmEaCFP+BGmzOK5nzMgpGoUAFABQAUAFABQAUAFABQAUAFABQB6RX5yfOCEZp3AQjFO4CUwCgaYUXKAjNVcBpGKYCUATI4kXy5OvY1aldWZD913RE8ZVsHrUNWNNJaoZQIKq4BQA+EtvChuD2q4N3sTK1ietTMKBhQO9wIBBB6GqvfcLW2KTLgkdxxWN7aG6YyqKCgCYbZl2tww6VafNozNpwd0QMpRip6ioasWndXEp3GFMBOtAEkQISQj0q47MmW6IagoKaY0wqiiW3++fpVw3InsQspUkenFLyKWo2mMQjNACUAGaLgGPSqAKAEIzQCY2gosQ/vIGj6kdBVrVGctJXK9JM0CmAhGaBpiEYoHuJVXFYQj0piE6UALwfrRcdxCMVRQUANI9KAHwyeW+ex4NNOxMldBPHsfI6NyKbVmOErojoTLCmMQr6UCaG0EgRmnew72GkEU7juKD60xgR6U0wEpgAJBDA4I70ATOizrvThh1FVuSny6MrEEHBqTQKaYBVABGaAGkYoASgBCPSmmAgJFUA7g0DuNIxQO9woGKkRkbC8ep9KpaibsOmcKvkp0HWm+xMVf3mQ0FhTuAUwEI9KAG0ABGaAEwRQVcAc1SYwI9KYCUAIRmgBCMVSYFu3/wBSv4/zqkYz3Ksn+sb/AHjSNYvQbTTHYkg5lX8f5VSJnsSXYxGP96myae5UqTYQjNABkjrTTAXg1QCEYoASgBCM0DTG0FDlkdejHApptCcU9yUXBbCyRhxVqVzNwtqmSCOFCGICntk1VkieaUtCOaCZznIb07UNMqM4orMrKcMpB96RqmnsJQAnI6UXHuKDmquKwEZpjTGkYoGFAx8URkPoo6mhIiUuUdLIoHlRcL3PrTbFGLfvSIqRoFABQBdiIMa49BVI5pbsfQSFAFZhbO33iDnmlobLnSE+zK2fLlBosHtGt0NNtKDwAfoaVilUiMKMoyykfUUFJp7CUDCgAoAKACgAoAKACgAoAKACgAoAKACgAoAKACgAoAKACgCSOFpOei+tFiJTUSykSJ91Rn171VjFyb3H0EhQAhAIwQCPegNiCS2HWP8AI0rGsancrkEHBpGxOirAnmOPmPQU9jJtzdlsQMxYlmOSaRolbRBQMKACgAoAKACgAoAKACgAoAKACgAoAKACgAoAKACgAoAKAJIYg5y3CjqaEiJyttuE0m84X7o6ChsIRtvuR0FhQAUAFABQAUAFABQAUAFABQAqqXYKvU0CbsrsmmYRoIU/4EabM4rmfMyCkahQAUAFABQAUAFABQAUAFABQAUAFABQAUAFABQAUAFABQAUAFABQAUAFABQAUAFABQAqqXYKvU0CbsrsmmYRoIU/wCBGmzOK5nzMgpGoUAFAE8YEMZlb7zdKexlL33yogJJJJ6mkabBQMKACgAoAKACgAoAKACgAoAKACgAoA9KIzX5wmfODSMUwCgBpX0qkwEpgFA7hQO4+NFcFScN2q46ik7ajHjKHBFDVhp3GUDJ1ZZ12Pww6GqT5tGZ6wd0QspBwwwRUmqakMIxQK1gppgPhIEi5q47ilsWiM1sZDSMUAJQAUFJlNjliR3OayZshCM0DGkYqrjuHTkUxkuBcLg8OO/rVfEZ/B6EDKVOGGCKk0TuJRcAqgJogPJc9+f5Va2M5fEiAj0qDQbQAUwJbf75+laQeopu6GSffb6mk9y1sMI9KExjaoAIzQA0jFABQAdfrTTAKYCUAS2x2uVzwRVR3FPVEUi7HZcYweKT0ZSd0NoTGFUAUDGkYoHcSncGgIzVEjaAFz60DAjuKaY0xKYxCM0ATR4ljMTfeXkVa1VjN+67kBBBIPUVBomJTTKTCqGIRmgBCMUEtCUCEI9KpMpMQHFMYvBoTAQjFUAqsUO5TTE1cldFnXenDDqKe5KlyuzKxBBwak1JUt5G5I2j3ppMlzSHG1x/H+lXYn2g1rdxyPmFFhqae5CV9KRY2gAIzRcBuCKq4DlyxwBk0w2JRbhRukOPaqUe5PPfRDXmwNkYwB3ocuiKUerISM1NyxCMVVwEoAKpMApgBGaAGkYoASgCSKAPh2PHp61SjcmU7aImxAo2/J6dearQi83qRywDBZO3ahouNS7sxi28jdeB70rFOaQ7FvFyTvP509EL3pFfUdVj03Sr7VJIiyWNtJcFFPLKiliB+VaUl7Sah3djmxlVYShOvLVRTf3K54bP8d/FUkrPHpmkqpPAMchIHud4z+Ve9/ZNHq3+H+R+aPjvME/dpwt6S/8Akhn/AAvTxb/0DtI/78y//HKf9k0O7/D/ACD/AF8zL+SH3S/+SHJ8d/F0bbhpujk+8Mv/AMcprKqK6v8AD/IT46zGX2IfdL/5IdJ8evF8gw2m6P8AhDL/APHKP7Ko93+H+RK45zFfYh90v/kiL/heXiz/AKB2kf8AfmX/AOOUf2VR7v8AD/Iv/XzMv5IfdL/5IP8AheXiz/oHaR/35l/+OUf2VR7v8P8AIP8AXzMv5IfdL/5ID8cfFh/5h2kf9+Zf/jlH9lUe7/D/ACD/AF8zL+SH3S/+SEHxx8WD/mH6T/36l/8AjlH9lUe7/D/IP9fMy/kh90v/AJIX/heXiz/oHaR/35l/+OU/7Lo93+H+Qf6+Zl/JD7pf/JCf8Lx8Wf8AQO0j/vzL/wDHKP7Lo93+H+Qf6+Zl/JD7pf8AyQf8Lw8Wf9A/Sf8Av1L/APHKP7Lo93+H+Qf6+Zl/JD7pf/JAfjh4rP8AzDtJ/wC/Uv8A8co/suj3f4f5D/19zL+SH3S/+SE/4Xf4r/6B+k/9+pP/AI5R/ZdHu/w/yD/X3Mv5IfdL/wCSHx/HPxZHyNN0cn1MMv8A8cprLKK6v8P8hS48zKX2IfdL/wCSGt8cfFrHLWGkk/8AXKX/AOOUf2ZS7v8AD/Ia48zFbU4fdL/5IVfjl4uT7tjpQ/7ZSf8AxyhZbSXV/h/kJ8eZi96dP7pf/JD/APhe/i4rtbTdHb6wy/8Axyn/AGdS7v8AD/In/XrMb3UIfdL/AOSI2+N/ipv+YZpA+kMv/wAco/s2l3f4f5FLj3Ml9iH3S/8Akhv/AAu3xV/0D9J/79Sf/HKP7Npd3+H+Q/8AX3Mv5IfdL/5IT/hdnir/AKB+lf8AfqT/AOOUf2bS7v8AD/If+v2ZfyQ+6X/yQv8Awu3xX/0D9J/79Sf/AByn/Z1Lu/w/yF/r7mX8kPul/wDJDl+N/ipf+YZo5+sMv/xyj+z6Xd/18hPj3Mn9iH3S/wDkhG+N3ilv+YbpA+kUv/xyj+zqXd/18hrj3M19iH3S/wDkhx+OPiwpsGnaQo9oZf8A45R/Z9Lu/wCvkJceZje/JD7pf/JEf/C6/FX/AED9K/79Sf8Axyj+zqXd/h/kV/r/AJl/JT+6X/yQf8Lr8Vf9A/Sv+/Un/wAco/s6l3f4f5B/r/mX8lP7pf8AyQf8Lr8Vf9A/Sv8Av1J/8co/s6l3f4f5B/r/AJl/JT+6X/yQf8Lr8Vf9A/Sv+/Un/wAco/s6l3f4f5B/r/mX8lP7pf8AyR2nw0+JV/4qvrrS9Vs4I5IoftEbwBgMBlUghiefmB6+tcuKwsaEVKLPpOGuJa+eV5YevBKSV043ta6Wt2+56ELiLH3v0riufZezkRy3AYFUHB4yaTZcadtWQUjUKAHCWQHIdvxNFyeVPoPFzKBzg/UU7kunEd58bHLwj69aLi5GtmJ/orDqV/OjQPfQv2eNjhJh9OtFg52t0NNtIBkbT+NFh+0Q0wyr1Q/hzSsUpxfUYQQcGgoKACgAoAKACgAoAKACgAoAKACgAoAKAHwxGRvYdaEiJy5UXAABgVRzi0AFABQAUAFADGjTd5hXJA7UFKTtYqSSGRtx/CpN4x5VYbQUFABQAUAFABQAUAFABQAUAFABQAUAFABQBIlvI3JG0e9FiHUSJRar/E5P04p2IdV9ANquPlYj680WBVX1I3tnXlcMP1osUqie5EQQcGkaDo42kbA6dz6UEykookmkCjyU6Dqab7Ewjf3mQ0jQKACgAoAKACgAoAKACgAoAKACgCwoFvHvON7dBT2MX77t0K5JJyaRsFABQAUAFABQAUAFABQAUAFABQAUAFABQAUAFABQAUAFABQAUAFABQAUAFABQAUAFABQBOgEEe9vvt0Bp7GT992WxASScmkahQAUASwRhjvbG1euaEZzlbRDZZDI2egHShu5UY8qGUFBQAUAFABQAUAFABQAUAFABQAUAFABQB6VX5ufOBQmAhHpVAJQAhGadwGkYqgCgA6cigdyZZFkG2Xr2NWpX0ZLi1rEjkiKdenrQ1YpSUiPkGgom+WdfRxVfEZ6wfkQkFSQRyKk1TuNK+lANCcg0J2EWYpQ4AJ+b+ddEZKRm1YkqiRCPSgCF5UB2Hnsfak2ti1F7jGhDDdE2R6VPLfYpTtoyJlKnDDBqdi07iUAIV9KdyriAlTkHBFUPcm+W4X0cVXxGesH5FdkKkgjpUmidxKAJV/492x6/wCFaJ+6Q/iRFUliEZoAQjFAD7c4kx6jFXDcmWw2T77fU0m9S4vQbTKAjNADSMVVwEpgIR6UAJQAZ9aaYBimAqNtYN6GmtBNXQ+5T5gw7inIVOWliCpNApgFNMApgIR6UDuJTuPcSmIaRimIAcUALwaaY0xKZQKSpDDqKewNXJJ0DqJk6HrVSV9SIu3usgqCwpjTCmmMKYxpGKBNCUEgRmmmNMb0pjFBzwaYwI9KdwBWKHcpqhNXLKorkSlMNTMuZx0CSVI8bs5PYUXKiubYi+1/9M/1ouV7MekiSZ2547GqUrkuLQyaIEb1HI602ioS6MrEZqTQTaScAZNAXJVg4zIQBVKPchz7CNKsY2wKPc0+ZdAUW/iIS7McsSaC0rC4BoHcaRigoKAGlfSmmAlMAp3sAVVwCgBCPSgCxL8sRA4wMVo9jGOsiqRmsze5ZtyxTB5wcCrjsY1LX0IZJGZ2UscAkYouaxikrkZX0oLMfxhkeEtc/wCwbc/+imrfC/x4eq/M83Of+RdiP8E//SWfLdfYn4GFABQAUAFABQAUAFABQAUAFABQAUAFABQAUAFABQAUAFABQAUAFABQAUAFABQAUAegfBT/AJGq6/7B7/8AoyOuDMf4S9f0Z9xwB/yMp/8AXt/+lRPa68Y/XgoAKACgAoAKACgAoAKAFDsowrEfQ0CaT3Hi4lGPmzj1FFyeSI4XTYIZAc07k+zXRh5sDD5osfSi6DlmtmKVtWIAYj86NAvNB9nRjhJR9OtFg9o1uhptpAMjafxosP2iGmGVRkofw5pWKU4vqNKsv3lI+ooGmnsJQMKACgAoAKACgAoAuQpsjA7nk1SOabuySgkKACgAoAKACgAoApTJskIA4PIqWdEHdDKCwoAKACgAoAKACgAoAKACgAoAKACgAVSxCqMk0Cbtqy3FCsYBPLetUkYSm5EtBAUAFABQAySJZBz17GixUZOJDIRAnlofmPU0tjSPvu7IKRqFABQAUAFABQAUAFABQAUAFABQBNAgA85zgL0poznL7KI5JDI24/hSKjHlVhtBQUAFABQAUAFABQAUAFABQAUAFABQAUAFABQAUAFABQAUAFABQAUAFABQAUAFABQAUASwRj/Wvwq9PrTRnOX2UMlkMjlu3b6UmVGPKrDaCgoAVEZ22qOaBNpK7JZnVVEKHgdab7GcE2+ZkNI1CgAoAKACgAoAKACgAoAKACgAoAKACgAoA9Kr83PnAoAKAAjNUmA2gAoAaRiqTASmAUDTJElwNrjctUpWE431Qrw8b4/mU9qq3YFLoyHlTuU9KRTVyQgTruUYcdfeq+Ii/I7dCLpwak0TEIzQVuIAcgDrniheRL0JppGQhVPbr61rKTWhnFX1ZE0sjDBbik5Nl2SGEZpJjTEBZDkHBqk+xWjJBOGG2RMj1qubuRyW1Qvko/MT/gaOVPYOZrciZGQ4YYqWrFp3GkZp3HcQEqcg4Iqkx7kpAnGRw46j1qviJ+D0ISv4GpLHrxbt9f8ACrXwsh/EiKoTLCqAKAHQj96MVUdxS2GSffb6mk9wWw2i5Vwp3HcKYxCPSmmA2qACM0ANIxQAUAHB6VVwJ2+eDPORVvVGS0kVyM1BqIRigq4lABTTAKoAIzQMaRigd7iVSYmhCPSmISgBc560DEIxVJjTJIXCna33W9aqLsKSvqhksWxsDp2pNWHF3RHSGFABTTKTCqGIRmgQlAmhKBCEYqkykxAcUxjlUOwHqaaYnoi2x2gk9hmtDBalJiWJJ71ButBpGKCkwVipDKcEUDauXR8yhsYyM1omYPRkHkKhJkbjtRYvnb0Q0yqo2xKB7mi9th8jerIWLNySTSvcpaDaBgRmmmA3kUwFBBpgBHpQUmJQMQjNFwGkYqgAAk4FAEq28jckYHvVolzSFxBH1O809ET70h6sk6lSMHuKadyWnF3ITbMD94Yo5S+dEhKwR4zz29zVfCiNZsqEHOazN0wDetNMoyPGQB8I64f+obc/+imrpwv8eHqvzPNzn/kXYj/BP/0lny1X2J+BhQAUAFAFzV9G1fQL99K13SrzTb2JUd7a7gaGVVdA6EowBAZGVgcchgRwaGmtxJqSuinQMKANLUfDur6VpOla3qFskVprccs1ifPjLyxxytEz+WGLqvmI6hmADFHCk7WwWtqJSTbS6Fax0zUtT+0f2bp9zd/ZIHup/IiaTyoVxukfAO1BkZY8DNFrjbS3K1ABQAUAFABQAUAdDrXgHxP4d8O6X4o1q1s7Sz1lFlsoX1G2+2SRNu2ym0En2hIm2MVkaMIw2kEhly3FpXZKmpNpdDnqRQUAFABQAUAXr/Qtb0qzsNQ1TRr6ztdUiaexnuLd447qMMVLxMwAdQwIJXIyCKLNCTT0RRoGFABQAUAFABQB6B8FP+Rquv8AsHv/AOjI64Mx/hL1/Rn3HAH/ACMp/wDXt/8ApUT2uvGP14KACgAoA8k+IfxD8TaR4muNI0i8S1htVjGREjlyyBsncD/exx6V6uFwtOpSU5q7Z+YcT8T5jgcxnhcLPljG3RO90n1T7nNf8LS8d/8AQd/8lYf/AIiun6lQ/l/Fnz3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KPir4+UYXXyPpbQ//EUfUqH8v4sT4vzl71v/ACWH/wAiOHxZ+IAGB4gP42sP/wARR9Tofy/iyf8AW3OH/wAvv/JYf/Ii/wDC2viD/wBDB/5KQf8AxFH1Oj/L+LD/AFszj/n9/wCSx/8AkRp+K/j4nJ11Sfe0g/8AiKPqdD+X8x/63Zyv+X3/AJLH/wCRGn4p+PCcnXR/4Cw//EUfUqH8v4sf+t+dL/l9/wCSw/8AkQ/4Wl47/wCg7/5Kw/8AxFH1Kh/L+LH/AK4Z1/z+/wDJYf8AyIf8LS8d/wDQd/8AJWH/AOIo+pUP5fxYf64Z1/z+/wDJYf8AyIf8LS8d/wDQd/8AJWH/AOIo+pUP5fxYf64Z1/z+/wDJYf8AyIf8LS8d/wDQd/8AJWH/AOIo+pUP5fxYf64Z1/z+/wDJYf8AyIf8LS8d/wDQd/8AJWH/AOIo+pUP5fxYf64Z1/z+/wDJYf8AyJJ/wtr4g/8AQwf+SkH/AMRR9To/y/iyP9bM4/5/f+Sx/wDkRY/i54/R1ZtcVwDkq1rDg+xwoNH1Oj2/Fjjxbm6d3Vv/ANux/wAj37RL99V0Ww1SRAjXlrFcMo6KXQNgfnXjVI8k3HsfruCxDxWGp12rOUU/vVy7UHUFABQAUAFAFa7Ayp+tJm1LqQUjUKACgAoAKACgAoAKACgAoAKACgAoAs20e1d56np9KaMKkruxPTMwoAKACgAoAKAI5o/MTHccihlQlysp1J0hQAUAFABQAUAFABQAUAFABQA+KMyNjoB1oSuTKXKh08oY7FxtX0ptkwjbVkVI0CgAoAKACgAoAKACgAoAKACgAoAKACgAoAKACgAoAKACgAoAKACgAoAKACgAoAKACgB0UZkbA6dzQiZS5UPnkH+qThV602TCP2mRUjQKACgCcAW8eT99untT2Mv4j8iAkk5NI1CgAoAKACgAoAKACgAoAKACgAoAKACgAoAKAPSyMV+bnzaYlAwoAKACmmA0jFMAoAQjNNMBtUAUAOR2Q5WmnYbtLck2pPyvysOo9avRk3cNyLDxNnof50titJIe6rMu9eGHUVT97VEpuLsyCpNCSFd0g4yBzVR3FJ6DJuZGIHfFKWrBKyGUkxhVAFADSPSquO4gJByDg0xkqzsBhhuFUpE8vYXbDJ907SaLJhdoa8Dr2yPajlaGpIjG5G3DqKE7FaNWZOESTEjLyRWtk9TO7joPwMYxTJI5IlcHjn1oaUilJoqspRip6isnozVO6uJVJjHw/wCtX8aqO5M9hJwPMaiW4R2IiMVJQUAFUmNMKZQhGad7AIRincBKYCEelACUAT25DBo2+tXB9GZz7kLKVJB7HFItaiUDGkelA0xKBhTuAU7gFMBCvpQUmNpphYCM0xDSMUxADigBcA9KaZSZKv75Nh+8vQmtF7yIfuu5CRgkHqKg0FEEp6Ifx4p2ZPMkBglAzs/WnysOZDCCDggg+9LYtMSncoCM0wGkYoE0JQSIR6U0xpjoiVlX64qkEtUW5BlGGOxrS5ktyiRipTNwoAQjNA0y5Eu2NR7VaMZO7KkpzI31qWbR2GU0xhTAQjNAbCUAJQAhGKpMAB9aYAQD0oGmKsbt91c0JNjckh/kKozK4H0quW25PO3sBlSMfuoxn1NPmXQOVvcieV3+8xx6dqLlKKQyhMYdORVAP86TGN36U7snlRGwJOSSaRQ2gAIzQNMxvGOR4R1wf9Q25/8ARTV0YX+PD1X5nn5x/wAi7Ef4J/8ApLPluvsz8DCgAoA7X4NeDLTx58SNG8P6oY10sSPe6o8s6wRrZW6NNPumZlWIGONl3syqpYEkVUFzSsRVlyQbW5618QvBHiP4ra18O/Eni/U9IbVvE/iI+FdbvNF1Ww1OGFprsSW0mbSaUA+TcSRqjkHbaD2LaSi5NNmEJqmpKOyV1uvz/rU47w9b/DL4reNtF+HHhz4cjw1a3mqW0EGsx6pcz6g9mgPntcpIzwSzOgLjyY4FEnGNpwJXLJ2SNJc9OLm3f+v67jfCVn4A+MfjrRPAOk/Dqw8HwXep7zqFnq9zLcHTo45XmSdruRoGmKIhEyJAgZXJj2sAgrTdrWCTlSi5N3/r+u52WsfDPw78QobW0uLXwZ4P1t9b0rR9KbSPHUHiGW+sp5UtRHPD9tnkL26eUyvEIo9iyLsHybKcVLy+dzNVHDu1r0t+nUreEfEHw4uB8SvDvhD4ZJo6WHhLUorHVpNRunv7iKMIjm8jkYwl5Dh8RRQ7Dx8w4pRa1SXQcoz91yfUveHfhL4Es18K+Htd0DwdPp+vabp99rXiLVPiBZWGqad9uto5Q9raG8QJHAsqNsnt5HlKyYIV49rUFon+YpVJO7TenS2mny/U4LXrHwH4X+DHg3U4/A9tqHiPxZa6gbnUbu8ugtosN5LEkkMUcqqZSNoO8MgEY+QlmNQ7KK03NIuUqjV9EQ/Cfw5pVzoeo+JPEHhLwxPp0F0ls+seK9Zu7XTbf92zmKK2sWS8urgkJnyTKEVwXjAYSKRWl2gqSd7Jv5f8HQ6Tx/8AC3wP4ci+Lp0i0MyeHbjQ5dFm+0TMLeK8O90G7aZF2sFBkTdhQSAxNOUUuaxMKkpcl+tzG8J+C/B+q6p8PfDV/okzy+O/D89ubyF5nktNSfVb2CC8EathlRYIVdMYMfmEDfhqEk7LuVKckpNPZ/ojl/iroWk+DvES+BbDSvJvPD0K2mqXzSSltQvSN0sqh8KIQzbIiqrvjVHbJfiZJJ2LptyXM+p7H8Qn8C+ItXs9b1/4fafb2XhL4caFrzWumXV6jai0kdhbwWczyzybLdHuVy0YWYxqw8zeQ40lZ6tbI54c0VZPdtfmc94T8G/D/wCJsvgPxNa+Dbfw9HdeOtN8J65pNld3UlleQ3L70miaeV54n2LLG481h/q2XYSQUkpWdupcpSp8yvfRtFHw/wD8Kl1zSPHPiWL4YR/2d4O0q0l0uB9Tu1nv5Wv4IVlvnEpXLLJ+9SBYgVLLGYmKyolytN22HLnTir7/AOXQ1tPi+DU+sfDyP/hUFu8/xDNq2oWr6xfC00uH7fNYv9gxMJvNkMDy5uJJ1QsFCsM0/d003JftLS97b07X1/4FjH8J+BNF0e98VSaz4Y8NXulaLrUulf254u1i7tdPiWPzPkjtbFku7q4JWMnyTKI1cb4gGEipRSuVKbdrN3fRf8HQ7G7sPA/wwn+NWhaZ4C0HxDp9lZaXc2j6jcagT9muLuykFuHingcxKzqykhZCUXeSMrVaR5lYzvKpyNu2/bzOR8PfD7wVqY8N+JNU0eVdOt/A+peLtWsLO4kU6hLBq19bxwLI5cwoVjt0ZhkhEY/fJapUU7PyNJTkrpd0vwRTt9I8E/EPwXJ4r0vwNYeGNQ0HxDpmn39rpt5dvZ3tleeaFIF1NNKs6PAwJWQKUkGFBQliykr2HeUJcrd7p/gdJ4i8L/C7UfEfxU+H3hz4cwaUPBNnqt3Yaw2qXc19JLaXqoVkDSeR5LIzqqCLzFHl7pZGVndtRu0lsRGU0oyb3sYni3wp4cn+Hy6n8PvAejazptvpdjPPr+n6vcPrFldbU+1NqNi07rFB5gnQMsCRjfBtnk581NK2iKjJ81pO3l0+T/4PyPGqzNwoAKAPQvggEbxZdCRiB/Z7/wDo2OuDMP4S9f8AM+34CbWZTt/I/wD0qJ7f9mJGUkVq8ex+t+0tuhjQSr/AT9OaVhqcWMIIODQWFAHz/wDFL/ke9T/7Y/8AolK97BfwI/P8z8P4w/5HVb/t3/0iJyldR8yFABQAUAFABQAUAFABQAUAFABQAUAFABQAUAFABQAUAFABQAUAfUfg7/kUdE/7Btt/6KWvnq/8WXqz96yf/kXYf/BD/wBJRsVkeiFABQAUAFAEF0rNt2qT16CkzWm0r3KxBBwQQfeka7hQMKACgAoAKACgAoAKACgAoAKAFUbmC56nFAm7K5eAAGBVHKLQAUAFABQAUAFABQBSnXbKffmpZ0Qd4jKCwoAKACgAoAKAJIoDJ8xOF/nQkRKfLoWVijXogqrGLk2OIBGCAR70E7EbwRuOBtPtRYtTaGSnyYxEv8XU4pPQqPvvmZXpGwUAFABQAUAFABQAUAFABQAUAFABQAUAFABQAUAFABQAUAFABQAUAFABQAUAFABQAUACqWIVRkmgTdtWTuRBH5a/fYcmnsZr33d7ECqWIVRkmkaN21ZZS1A5kOfYU7GTqdh/2eH+5+pp2J55CLBGr7wPwosDm2rFeYuXJcEH0qWbRSS0GUFBQAUAFABQAUAFABQAUAFABQAUAFABQAUAFAHptfmqZ8yIR6UxpjaZQUAFABRcBCPSqvcB0YQ5V+M9DVRs9GTK61QkkRTryD3oacQUlIjIxQmUJTAOnIoHcmWZWG2UZHrVqXclxtrEQxvGd6HI/pT21Q7qWjEePzF82Mc9xTavqhJ8rsxIMKrSHtxRHTUJ6tIhqTVMCM0BuNIxQIKaYBTAQjNNMaY2qGFADlkdOAePSmm0JpMkEqPxKnPqKrmT3J5WtibaO3FamdxKCgoArXSjKsOpGKiZpTIKk0HJ99fqKcXqJ7Czg+YauW4obDKkoaR6UAJQAU7juFUMKBjSPSqTASmAEZoAWJtkgJ6dDTTsyZK6H3K7ZN3ZhTloxQehDjPSi5YUAIRmgL2GkYoKuFABVJgFMAIzQO40jFA9xKpMTQhX0piEoAcrHcCOvamnYC1sGd5XDYrVa6md+gjSIpwzc020gUW9hBNGTjdS5kPlYrxrIMMPpTauJNrYpyRmNtp/Cs2rG0ZXVxtNMu9wpjEK+lArDaBWHrE79F49TTSZPMkWlJxhsZ74rQz9CGWAklk5z1FJo0jPoyEwvnAQ/lQrlcyHxQENucYx0FWkTKfREsjiNc9+woZMVdlRYnf7o49aVjZyS3JBat/E4H05osL2iGtbSKM8H6U9UNTTIiCDg0ygIzQA0jFAAAScAZNAD1tnbk/KKtJkuaQv+jxD++1PRC96QjXDPwPlFDkxqCRE2Sck5pGiEoGIRmmmA2mAUwCmmAUwEIzQAlAGP4x/5FHXP+wbc/8Aopq3wv8AHh6r8zzs4/5F2I/wT/8ASWfLNfaH4KFABQBt+H/FupeGtM17TtMhgVvENgum3Fyd4mit/OjldYyrADeYlVsg5QsvAY5adiZRUmm+ha8L/EDXfB+l3+maMtspvLyw1KK5dGM1nd2cjPBPCQwCuBJKmWDDbIwwCcgUmtglBSd2dDq3xr1G8v01/RPA3hHw74h/tG31WXW9LspvtUl1C/mLIqzSyQ2+ZAHYW8cQJGMbPlqnPqkQqSSs22uxHdfGW8hvIdX8I+AvCHhHV47+PUm1LR7OYzPMhZgFW4mligjJY7ooEjRhhSpQBQufsrAqXSTbRT1/4mW2qPDe6B8N/CnhPU4dRj1P+0NEW9WbzU3FQqz3MsUSbm3bIkQZVMYCgUOV9kONO27b9Td1D4/6neQ+IHsvhx4I0vUfFdnLZ6zqdnY3AuLpZB87qHnaK3Zm+c+Qkas3UEfLT9pvpuSqKVtXoZsfxfa50fTdO8T/AA58I+JLzR7VbGw1TUYrxLqK3QYijYW9xFFOIwML50ch2gKSVAULn01RXstbptHN614x1PXfDfh3wvdwWqWnhmG5htHjVhI6zztM/mEsQSGYgYA4xnJ5pN3SRSik2+5reEviW3hrQ/8AhHdU8EeGfFFhDfnU7KPWYbg/Y7lkVJHQ280RZXWOEPHLvjPlJ8vXLUrK1hSp8zum0arfHPxDe+IvEmu+IPDXh3Wbfxba2trqulXEE0FnL9n8owyILaWKSJlMKkeW6r8zrjadtPnd231J9ikkk7WGap8cfFGpXf2+HRdA064t9Ck8N6dJY2bRHTLF55ZGW3G8hXKTywGRgzmNiSTIzSEc2CopaedzlvEni698U2ejw6nYWIutHsk04X8SMtxdwRgLCs53FWMUYWNGCqdiqpLbVxLdy4x5b2N+2+Mniq28Q2evra6W4g0O18N3VjLbs9rqGnQRRxeTOhYk71iUsyMjBgGQxsFIfO73J9lG1vO5Yb4165a6r4VuvDvhrQNA0zwhqseuWOjafHcG0lvlkRzNO000k8zHy0T5pTtQbU2ZOTnelugvZJp3d76HL6J4u1LQdA8ReHbOC2e28TWsFpdvIrF0SK4jnUxkMADviUHIPBPQ8hJ2TRbim0+xZtfHusWl/wCENRjtrMyeC0jSwDI22UJezXg835vm/eTuPl2/KFHXJJzPTyDkVmu//DG7p3xiu4hqEfiDwJ4V8SwXmsza/BBqsFzssbybHnNEYJ42ZHCRBo5TIh8pPl65fP3RLpdm10Hv8bNcvvFXiLxP4h8M+HtYTxVYwWGqaZPDPBZSpC0DRuq200TxMGtoyNjqBl1A2sVo53dti9klFJPYo2Hxc8SaTqug6npNlplrH4f0650iKy8l5ra6sZ7q5uJbe4SVm82NjdyxkE52BOd43k52thukmmn1Haz8Vr2+0yy0DQPCegeGdGs9Sj1htO0tbl0ub1FKJLLLdTTTNtQlQgkCKGchQzMxHPogVOzu3dkI+KniFfE3jLxULPTvtfjiC/t9QTy38uJbuUSyGEb8qQwwu4tgdc9aOZ3b7j9mrKPYvXPxhuX0bUrHTPAXhHR9S1mwGmajrGm2k8FxcW+ULqIRN9kiL+UgYxQISN3I3Nk59Nhey1Tben9ev4nn9SaBQAUAegfBT/karr/sHv8A+jI64Mx/hL1/Rn3HAH/Iyn/17f8A6VE9rBIORXjH68PWeVf4yfrzRchwix4uQwxJGDzTuT7O2zFLWz5yCpo0C00fPXxWVV8faoEOR+45/wC2KV7uD/gR+f5n4lxc285rX/u/+kROSrqPmwoA9V+CfgPwp4pt9XuPGS4TUXh8M6E7NKix6zeLIbecshAZIvJw6tlcTITjirhFPcxqzlG3L6v0MPw58JtR1jSv7a1/xToHhC0lv30uzbX5LiJry7QAyxosUMjII90YeSUJGpdQXBzhKN9XoVKok7JX9Buo/Cu90bw/Dq2t+LfDmn6leWP9p2Whz3M32y6s8tiZZFiNqu5Ud0R51kdQuxWMkQccbLUFUu7JfP8ArU6jXfhJrR0Gw8HeHp/CWpeI9Hvo4Nb0zTZ5JdVjvLudYI1llkhSJo43MEBSCaVUlclj+8+WnB2siFVV+Z3t+Aw/Aq0Pg3VdU0XxzoXirW7fW9N0O1tdBvHZEuLhpVZJfPhj8wMyII5YWaE4f5zxRyaaMftveSasrN6mfB8CdV1XUtL0vwr458JeIn1DVk0OaTTrq4MdjeOrtGkplgTeriKbbLD5sZ8pvm+7uXJfZj9skm5JrqcxeeDLeHxhD4QsPG3hrURLKkL6rDcyw6fEx++WlnjjJVMHLKpVsfIXyMzbW1y1L3eZo6z4+/DLX/AniCx13U9GsNPsfE8H2q1Wxs72ztzMgVbjy4Ly3gmiUyHzFUR+WqyqqMwU4qpFxdzOjUU1ZdP66XHWP7PmuX9tGy+PPBcN4dItPEE9jNqEqTWmmXCwt9pmbyvKTYJ1LQ7/ADyBuSN1ZGY9m+4Osl0fb5/18jOHwX1Vtbezj8XeGm0KPSV1x/E3nzjTBZljGH5hFxv88NB5Xk+aZFICEDdS5NR+1Vtnfa3Umg+BXiG71Z7Sy8T+GZtK/sca/Frv2ySPT5rAXCQSyK0kayq0TuweJ41l/dsFRmaNXfIw9sktnfaxzHjbwZc+Cr+zt21rS9ZstTso9Q0/UtMkka2u4GZkLKJUSVSskcsbLIiMGjbjGCZkuUuE+ddjrX+APiOS+TQdL8V+GNU8QRX9npupaLaXUxutMmuZlgTzmeJYXCzSRxOYJJQjuoPXNV7N7Ee2VrtOxX0r4LT+INb/ALL8OfEnwTqVoumzapNqgvp7a2t4oXVZVlW4hjmjYBlYbowHB+Qu3y0KF3owdXlV2mNHwW1CfWNCsdN8beGL/TPEUc7WOtQSXQtnkhbZJAIngW6acMUAiWBnfzYygYNmjk8w9qrNtPT+vQva3+zr428M+Krzw74l1DTNIsdO0yLWLvW9QjvLazhtZTsjZopIBdh2lBiWLyPMLAkJsBcDptOzEq8ZRuvu/rT8TPsvhAk7z3F98T/BOm6SLuOxstWubm7a21CZoklKxLFbvMoRJY/MaWOMRlwrlW+WlyeZTq9k7nE6zpGo+H9YvtA1e3+z3+m3MtndRb1fy5o2KOu5SVOGBGQSD2NS1Z2LTUldFOgYUAfUfg7/AJFHRP8AsG23/opa+er/AMWXqz96yf8A5F2H/wAEP/SUbFZHohQAUAFABQBWlndZCFIwKTZtGCa1E+1Sei/lRcfs0KblWGGiB+pouJU2tmAmhx80IH0ANF0DhLoxN9sTzGwzRoFp9xSLQjhiPpmjQF7QQR2zHAlP48UaA5TXQDBFnidQPfFFg55dhfsuRkSA+nFFg9r5CfZZPVfzosP2iENtKBxg/Q0WBVIifZ5v7n6ilYfPEQwyqMlD+HNFhqcX1HQxsJVLIce4pomcly6Mt0zAKACgAoAKACgAoAKAKt1/rB/u0mb0tiGkaBQAUAFABQA+JPMcDt1NCJk+VXLgAAwKo5haACgAoAZLGJFwevY0MqMuVlIgg4NSdIUAFABQAUAFABQAUAFABQAUAFABQAUAFABQAUAFABQAUAFABQAUAFABQAUAFABQAUAToFgTzJB8x6CnsZSbm7LYgZixLMck0jRK2iLcEQRckfMetUkYTlzMbNcbTtTBPc+lJscIX1ZD58uc7zSuackSaG43Ha+Aex9aaZnOFtUPmiEi+46U2hQlysqBWb7qk/QVJu2luL5cn/PNvyoFzLuAhlY4CH8eKLA5RXUd9nm/ufqKLC54h9nm/ufqKLBzxFFrJjqv507C9ohfssnqv50WD2iFFo2PmcD6DNFhOquhHLGsZADhvX2pMuMnLoMoKCgAoAKACgAoAKAPTa/ND5kKAAjNUmO40jFMq4lABQAUAKELAkDOKpXYm0hUlKfKw3LVxlbcTjfYVoVYbojkelNxvrESlbSRCVqb9yxtMAoAekjRnjp3FNOw2lIlRkY7kOGPUetaJ3Iaa0YSx5jbYvJ5IptaaCi9dSpUGwUAFBV7iEYoE0JTTEFMBCM0wEIxTTKTEpgFAFuNw67vzrWLMpIdVk7DSMUDTIXEcrcSYI4qXZmqbithjW79sGp5WNTQkcDhgzcYNVGOoSmtkOkj8z51YHjp61TV9UTGXLoyuRUGoUAIRmgBtABQAVSZSYUxiEZppgIRimAAE8AZpiLLxeaihjgjrWjVzJS5XoMNqv8AC5B96XKPnZFJC6ckZHqKVmi1JMjIxQUFADSPSgaYlAwppgFUAUAIR6UFJjaaYNARmqJJLZPnLH+EVUURN6WJZ5PLXA6txVSdiYq7KpGec5qLm6YlMZNBIc7GP0q4voZzj1HXKgx7u605LQUHrYqhWb7qk/QVBrexILaU9QB9TTSYvaIXy4U+/Jk57VWguaT2QebGo/dx8+pp3tsHJJ7siaWQ98D2pczHyJDVdlbcDzQnYGr6E63CEfNwapSRHK0P8yP++v51VwsyNriPHy/Mfyp8yGoPqImZVIkUEZ6007jkuV6EnTgUyAoGmFAyOWISD0YdDQVGVisIZCfu9DjNC1NXJIf5Uaf61+fQU7E8zlsNMqr/AKpAPrT5rbC5X9oiZ3b7zE0m7lpJbDSM0hjSMVSYCg+tMAI9KBpiUFCEZoAQjFVcBKACmmAVQARmgDF8ZDHhHXP+wbc/+imrfC/x4eq/M87OP+RdiP8ABP8A9JZ8s19ofgoUAFABQAUAFABQAUAFABQAUAFABQAUAFABQAUAFABQAUAFABQAUAFABQAUAFABQB6D8Ev+Rqu/+wfJ/wCjI64Mx/hL1/Rn2/AP/Iyn/gf/AKVE9rI9K8Y/XkxKBhQAUAfP/wAUv+R71P8A7Y/+iUr3sF/Aj8/zPw/jD/kdVv8At3/0iJyldR8yFAHeaR8aPHfhLwppnhP4e+Jdd8KQ20txd6hNpWr3Fu+o3UrKPMk8tlwqRRwoqc4KyNn94QKU2lZaGbpRlJykrm9q/wAYvA/jF7uLx18Mr27tW1abWrJdK18WUsE9yqfbI3Z7eVZIZJYxIqhEePJUOR0bmnuiVSlH4X+H3GbqfxJ8C63bWuo6h8O7+HxLpmnx6fYX1lrixWmIEKWks9s9s7yyxIIlJWaNXEKZXO/cOSfTUapyWienodX4t/aj1/xNcWeuJd+OU1aDU7PV5LG+8ZzX3h9riCRZcJp8kO9IzIgZUNw2zoCcDDdVvX9SI4dR00t6a/f/AMAyLf40eDvCmnSwfDD4a3mh3k2v6d4g8/UfEB1BIpLKR3hgjRYISIgZG+8zSdMuaOdL4UV7KUn77vpbbuaetftIyan4g0LXwfiHfJpGqjVG0zX/AB5JqtiCFdQsCSWyvERvIDu8jbcgkklqHUu76/eSqFk1p8lY82+G/jP/AIV9400/xb9hmuxZCZGjguzazgSwvEXhnUMYZkEheOQKdjqrYOMVEZcrubVI88eU1viJ8RND8XaFofhzw/4a1HTbbRrrULxrjUtY/tG7vJbsws7zSCGJSwaI8qgyCuQWDO7lJNWRMIOLbb3C3+KXkX2t3v8AYW7+2fCVr4W2/aseV5Ntaw+fnZ82fsu7ZxjfjccZJzB7PRa9bk/h/wCKmn2Gm2fhrxB4VbVNB/sB9C1G2iv/ALNPOPt897FcQzeW4hkjklQYZJFYI24Hd8opdGKVNt3T1vf8LC+IPitZX+k3XhbQPC8mmaAugroenW02ofaZ4M6hBey3E0vloJpHkhYYVI1CsuB8h3Ny6II02ndvW9/wsc3qvi6fULPwpBbWv2Wbwtp7WMc28P5zG+ubsSbSuFwbnbt+b7mc84Et7eRajZvz/wAj07xx+0efiDEv/CTW/j2/S7u4LrVdHuvHlxNodwFYNKkNo0PmQqWG5Mzv5ZxjcABVyqc2/wCZjChybW+7X+vkbWn/ABv8L+M77Um8Vabq09jYeENTsnuNe8Sx3Wt6o880TCH+0Dbx7tgXMKNDJsJkJ3q2xaU09+xLpSivd7rZafd+Zy+i/HXRfDstto2heENa0/wzaaVe6dFHa+IxFrCyXU0Us1wL9LcIrnyI4sLbhTCGQglmcyppaJaFui5at6+mn3f8EjvPjb4Zv2i8P3Hw7uD4P/4R+DQZtNGtf6a32e4mnt7tLvyNqTBpjuBhaNg0mI13J5Zzra2g1Sa1vre5c8JftAad4L0u/wDCvhvTvH2g+H5L9dRsk0Dx0+n3yStbxQzC4nW2aK4VzCjj9whQ5CnaSCKpbRfmKVFzfM7N+a/4P6nkmtalJrGs3+ryz3sz311LctJe3P2i4cu5YtLLhfMc5yz4G45OBnFZvVmyVlYpUDCgD6j8Hf8AIo6J/wBg22/9FLXz1f8Aiy9WfvWT/wDIuw/+CH/pKNisj0QoAKACgCOaTy0z3PAoZUI8zKZJJyak6QoAKACgAoAKACgAoAKAAEg5FADvMk/56N+dBPKuwCWQHIdvxNFw5U+g77RN/f8A0FFxckRY55S6gtkE46U7ilCNi3TMAoAKACgAoAKACgAoAgm8hmw7EEelJ2NIcyWgzbbf89G/z+FGhd59gEdsxwJT+PFGgnKa6CmGDHEv6iiyDnl2E8iP/nuv+fxosPnfYPIj/wCe6/5/Giwc77EkEaoSVcN9O1CInJvdE1MzCgAoAKACgCtJbMzllIwTnmlY2jUSVmJ9lk9V/Oiw/aIPssnqv50WD2iD7LJ6r+dFg9og+yyeq/nRYPaIPssnqv50WD2iD7LJ6r+dFg9og+yyeq/nRYPaIPssnqv50WD2iD7LJ6r+dFg9og+yyeq/nRYPaIPssnqv50WD2iD7LJ6r+dFg9og+yyeq/nRYPaIPssnqv50WD2iD7LJ6r+dFg9og+yyeq/nRYPaIPssnqv50WD2iFFo2PmcD6DNFhOqugv2T/pp+lFhe18hDbKv3pgPqKLDVRvZCeRH/AM91/wA/jRYfO+weRH/z3X/P40WDnfYUQw/xTA/QgUWQnOXRAYrcDPm/qKLIOafYTbbf89G/z+FGg7z7Bttv+ejf5/CjQLz7CgWgGCSfrmjQX7weqW+PMA4HfmjQluewx5oHOWRjj/PrRdFKEo7AjW+4ARnJ455o0BqdtydyVUsOwJpmSV3YokknJqTqCgABIORQBeQllDHuAao5WrOxA9y6sVAXgkUrmqppq403Mp6ED6ClcapxE+0Tf3/0FFx8kRDPKRguaLhyRQnmSf8APRvzoHyrsHmSf89G/OgOVdhpJJyaCgoAKACgAoAKACgAoAKACgD02vzQ+ZCgAoAKaYCEelUUmNoGFAEsJxu/DmrgRMV4w/TAbuKpq5Klb0Ivmjb5eCKlNpmmkkPzHNgN8r+vrV3UtyLOOxHJEyfeH41LTiWpJkZGKLjEpgAzkY69qB37lp5RGwUjjHWtOazM1HmVyOSISHfGQc9qbV9UUpW0ZXIIODUmglABQNMQjNAWEoEFVcAoAQj0ppjTG1QxVZlOVODQnYGrlhZiYi5XkHFaKWlyGtbERnckEYGKXOx8iB41lXzIxz3Wn8WqBScdGRBmXoxFJM0smTXJOAOx61ciIEUAPmYXoetKD1KnsOeOIsfn2tVNJvclNpDTbseVYH3o5WHONMMgGdtLlZXMhhUjhgR9aCr3GkYpAJQAU0xphVFBQBYii2LnHJ61tFWRjKV2NknCnaoyaHKw4wvqyP7Q/otLmZXIiaOQSDI69x6VSdzNqxXnj2NuA+U9vSpehpCVyLHpQWFACEZoBMb0oKCgAqrgFMBCM0DTEIxQPcmtv4vwrWDMqitYS7H3fxokKmV6k0F4P1ouO46MHzFA9auOrCT0LEhAQlhkelaPYySuyBriQ/dAH86jmZooIiaR3+8xOe1K7ZSSQ2kVcKpMYUxiFfSgTQ2gkCM072Hew0jFO47l5FCKF9K0TsYN3dwI9KoBKACgLhQVcguXdSArYBHakzSCTK1JM0CqACM0ANIxQAlACEelNMBASKoB3BoHcaRigd7hQMaV9KaYCUwCmAU7gZPi5Hl8J61HGpZ3065VVAySTE2BXRhnavBvuvzPPzaLll9eMd3CX/pLPlWvtD8ECgAoAKACgAoAKACgAoAKACgAoAKACgAoAKACgAoAKACgAoAKACgAoAKACgAoAKAPQvgkj/8ACT3kgUlVsHBOOATJHgfofyrz8ydqS9f8z7ngGLeY1JdOR/8ApUT2sHNeNc/WrARmmNMaRigYUDPn/wCKX/I96n/2x/8ARKV72C/gR+f5n4fxh/yOq3/bv/pETlK6j5kKACgAoAKACgAoAKACgAoAKACgAoAKACgAoAKACgAoAKACgAoA+o/BxB8I6Jj/AKB1t/6KWvnq38WXqz96yf8A5F2H/wAEP/SUbFZHohQAUARyTLHx1b0obLjByKjuztuY81JukkrISgYUAFABQAUAFABQAUAFABQAUAFABQAUAXY3EiBvz+tUc0lyuw+gkKACgAoAKACgBGYKpY9BQNK7sUWYsxY9TUnSlZWEoGFABQAUAFAE9oRll9RmmjKqtLlmmYhQAUAFABQBRlYNIxHrUs6YqyDzJP8Ano350ByrsHmSf89G/OgOVdg8yT/no350ByrsHmSf89G/OgOVdg8yT/no350ByrsHmSf89G/OgOVdg8yT/no350ByrsHmSf8APRvzoDlXYPMk/wCejfnQHKuweZJ/z0b86A5V2DzJP+ejfnQHKuweZJ/z0b86A5V2EMjkYLt+dA+VdhKBhQAUAFABQAUAFABQAUAFABQAUAFAD4ojIfRR1NCREpco6eXedigBVobFCNtWRUGgqnawbHQ5oE1dWLrAOpAPUdao5loykylWKnqKk6U7q4lAwVSxCqMk0Cbtqy8oCKAT0HWqOZ6spOQzFh3JNSdKVlYSgYUAFABQAUAFABQAUAFABQAUAFABQAUAFAHp5Ga/ND5kaRigAoAKACi4CEZqr3GmIRimUOjk2EgjIPWnGViZRuTlVcbkPToR2rXSWxlrHcjJDfJKMEd6m99JF2trEjkiK9enrSatuUpKQJKyfKw3LVKVtGDjfVCtCrjdEePSm431iJSa0kQspBxjHtU37lixDMig+tVHcT2CY5kPPTiiW4R0QiOYzkfiKE7FNKRYYRyKGI4Pf0rS6e5mrxdiCS3YfMnzD2pOJamnuQ0iwoC4EZoK3GkYoJtYKaYBTAQjNO4XEIxTvcq9yWMZgcH61a2IlpJENSWKrFDuU007A1ckdFlXzEHPcVbXNqiE3F2YiSjG2XketNST0ZTj1Q4skce6MdeBTuktBWcnZlZssck8moNUrCZZTwSPpRewWuOEsg/iP401JolxTHfaH9BirUxciFE0ZPzRD+dPmXYOV9GN/wBGP8JH1oTiHvCBICceYfxp2i+o7sQQqTgSgmhRXcOZroKLdgwOQQDVcuo+fQlkbajH2q29CIq7KZHpWVzcbVAPiYrIPfimnZkyV0TzIXjIAye1W1dGUXZlfyJv7n6io5Wa86DyJT/B+oqkmHOhPIl/u/rT5WHOg8iT+7+tHKw50H2WT+8tHKxqogFq+eWWjlYc6A26A4Myg+9O1uoc77AY4F6yH8DmqtELyfQQ/ZgMbS1Huh749ZY9wVExu6nFNSXQTi7XbHSx+YpA69qt6omLsym8bKcMMGotY2TT2GYOcY5oAtQQlfmfr2HpVxVtTOUr6IbcnA2DvyacpdCqeupXqTUQjNADSMUAFABTTKTCqGIRmgBCMUEtCUCL1amKYU7jEIzTuA0jFMAoAr3Yzt/GkzWmyvUmoUwCmmAUwEK+lADaAAjNFwG4IqrgKD60wAj0oKTEoGAx3FNMTHYHoKYgwPQUAIVHYVSYGPJ4Q8Jyu0kvhfSHdjlmayiJJ9SdtdCxNdKym/vZ58spwE3zSoQb/wAMf8hv/CGeD/8AoVNH/wDAGL/4mj61X/nf3sn+x8u/6B4f+AR/yEPgzwgP+ZV0f/wBi/8AiaPrVf8Anf3sP7Hy7/oHh/4BH/IlTwN4QA3y+FdHVR2+wxf/ABNUsTX3c397IeVZdssPD/wCP+QknhHwbjbH4R0UDpn7BFn/ANBo+t1v5397HHJsv3dCH/gMf8iL/hDfCH/Qq6P/AOAMX/xNP61X/nf3s1/sfLv+geH/AIBH/IP+EN8If9Cro/8A4Axf/E0fWq/87+9h/Y+Xf9A8P/AI/wCQ0+DfCI/5lXR//AGL/wCJp/Wq387+9h/Y+Xf9A8P/AACP+Qf8Id4R/wChV0f/AMAYv/iaf1mv/O/vYf2Pl3/QPD/wCP8AkH/CHeEf+hV0f/wBi/8AiaPrNf8Anf3sP7Hy7/oHh/4BH/IP+EO8I/8AQq6P/wCAMX/xNH1mv/O/vYf2Pl3/AEDw/wDAI/5Cf8Ib4R/6FXR//AGL/wCJo+s1/wCd/ew/sfLv+geH/gEf8hD4N8JD/mVtI/8AAGL/AOJqvrVb+d/ex/2Plz/5h4f+AR/yBfBnhNjhfCukE/8AXjF/8TR9Zrfzv72S8ny5b4eH/gEf8iY+C/BsIy/hfR2bsPsMX/xNV9YrL7b+9kf2Rl8tsPD/AMAj/kV38I+EmOf+EV0cewsYv/iaX1mt/O/vZqsmy5L/AHeH/gMf8hP+EP8ACX/QraR/4Axf/E0vrNb+d/ex/wBjZd/0Dw/8Aj/kH/CH+Ev+hW0j/wAAYv8A4mqWJrfzv72H9jZd/wBA8P8AwCP+Qf8ACH+Ev+hW0j/wBi/+Jp/WK387+9h/Y2Xf9A8P/AI/5CHwd4S7eF9I/wDAKL/4mj6xW/nf3sP7Gy7/AKB4f+AR/wAixN4M8ItGGj8J6R2PFjFnH/fNW8RWa0k/vZnHKMuT1oQ/8Bj/AJEMPgzwm7j/AIpbSMDk/wCgxf8AxNSsRWb+N/eypZRlyX+7w/8AAI/5E0nhDwUG2N4V0gEDqLGP/wCJqvrFXbmf3smOTYDdYeH/AIBH/IZ/whHhFuYvDejn2NlF/wDE0e3q/wA7+9lf2Tly+LDQ/wDAI/5Eb+CfC69fCuk/UWUX/wATR9YrL7T+9lLKMsf/ADDw/wDAI/5EX/CIeE/+hX0n/wAAov8A4mn9Yq/zP72V/Y2W/wDQPD/wCP8AkSW/hfwtbTx3CeFtFZonDgSadC6kg5wVZSGHqCCD3prEVU78z+8meSZbOLi8PDXtFJ/eldG14o+H/giSGDxTofhLSItN1FiskC2cZFldAZeHpnafvIT1Q4ySrY1q1ajSqQk7Pzej7f5eRw4DLMBGUsJiKEHOGz5I+9HpLbfpLz1sk0ZNjpmm6YjR6bp9taI5yywRLGCfUhQK5pTlPWTue7h8Jh8InHDwUU+yS/IskelSdNxM9jTTC3YWqEIRigpM8j+Ifw88Tav4muNX0izS6huljOBKiFCqBcHcR/dzx616uFxVOnTUJu1j8x4n4YzHHZjPFYWHNGVuqVrJLq12Oa/4Vb47/wCgF/5NQ/8AxddP12h/N+DPnv8AU/Ov+fP/AJND/wCSD/hVvjv/AKAX/k1D/wDF0fXaH834MP8AU/Ov+fP/AJND/wCSD/hVvjv/AKAX/k1D/wDF0fXaH834MP8AU/Ov+fP/AJND/wCSLWnfBn4larI8Vj4b3+Uhkkdry3RI0H8TuzhVGSBkkckDqRVRxVGez/MxrcL5th0nUpWvovei235JSu/kVf8AhVnjz/oBf+TUP/xdT9dofzfgzX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HJ8KPH7nC6BnH/T1D/wDF0fXKH834MT4SzmO9H/yaH/yQq/Cjx4ZBG+iqmTgsbqEhfc4Ymk8bQXX8GVDg/OZNL2Vv+3o/5nueiWc2k6RY6cZAzWltFAzL0YqgXP6V4tSfPNyXVn7JgsN9VwtLDyd3CMY/ckjQFxKBghT9am5vyRD7TL/dWi4eziNaaVv4sfSlcpRiiPBoKuGDQFwwRQAUDCgAoAKACgAoAKACgAoAKACgAoAKAHxSmJumQetCdiJR5kXFYMAynINUYNW0YtAgoAKACgAoAq3E287FPyjr70mzeEbashpGgUAFABQAUAFACoxRgw7UCaurF1HV13KeKo5mmnZjqBBQAUARTyhFwD8x6UNlwjzMqVJ0BQAUAFABQAUAFABQAUAFABQAUAFABQAUAFABQAUAFABQAUAFABQAUAFABQAqIXYKP/1UCb5VclldUXyYzx/FTZnFNvmZDSNQoAKALduW8sbsY6A5po55pc2gskKSdeD6inYUZuJF9lbP3xj1pWNPaoljiWMcck9TTtYzlJyI7iYYMa9e5pNlwh1ZXpGwUAFABQAUAFABQAUAFABQAUAFABQAUAFABQB6hX5mmfMhTAaRigBKACgAoAKaYDSPSqKuKjshyppptbA0nuTErOuBwwq9Joz1gxgZozscZHpSTcdGU0paoGiDDdGcj0p2vrEFK2kiL5kOVJBpJ22KsmSCSOQYkGD61fMpbkcrjsLHDtfdkEY4NOMbMHK6KzZJJPfmpvc0EoAfHIYz6g9RTTsDXMSMCg8yE/KeSKvbVErXSQmYpuHG1vWndSHaUdiN7d06fMPak4tDU0yKkWFA0xCvpQFhKLiCquAUASRA+XIB0ArSL0ZL3RBSNAoAVWKHcppp2Bq5KyCUb4xz3FU1zaohPl0YjJm391PT8af2Rp+8V6RqFACEelACUAFNMApgIRmgBCMUACnawb0Oaa0YFtgHUjsRW+5knZlMggkHqKyN9wIzQMfDGS+7HArSOupE3ZWJJnKLweTVydiIq7IDNL2f9BUczNORCefN/f8A0FHMw5EIZ5CMFqfMw5UJvf8Avt+dO7HZCb3PBc/nRdhZDSPSkUmNoGFMAppgFMCeOcAbX/OrUu5nKHYl+Vh2INWmRsNCBeigfQU1YLtjWfCFkw2PehvTQaWtmUyzElick1mbJWDg00xpiUyhKAEIxQAlABTGmOWN36Lx61S1BySJPJRBmVx9KdiOdy0ihrSRoP3SfiafNbYORy3JI3Ei579xVJ3M5R5WPpiTCgYVSYxpHpTAqTkmTkYxwKlmsFoRkZpFpjSMUFBQAU0wCqAQjNACEYoASgBCPSqTAAcUwFwDQO40jFBQ4HNUmS0FAgoACM072AVIXc8DA9apaickiQmODhfmb19Kq6RGstyCRmkOWP4Um7lpJbDKQwouO4VVyrhTAQj0ppgNpgFABQBJHA0nPRfWmkS5JDnkSIbYAM9zVc1hKLlrIrkknJJJ96C7WEIzQAhGKCriUDAAk4FNMCdIlRfMm/AVZm5Xdogbk7s7Rt9O9HMHJoNe5bHyrj3zmnzAoEBJJyak0AEg5FNMd+49Z5V/iyPequJwix5mikGJYufUU7k8jXwsaYoHP7uTH1qtGHNKO6Njw3fw6dLcabqqPNpGpoIbxEwWTBykyA/xxk5HqNykgMa1pyUbxl8L3/z+X/AOLG0nWjGrR0qQ1j2feL8pLR9nZ7pGZr2h3fh/VJtLuyjtHho5YzmOaJgGSRD3VlIYH0NZTg6cuVnXhMVDGUVWh13T3TWjT809GZtI6QIzQAnI+lNMe4uc0xCEZpjTEoKCgDXsNCjFqmra7cNZ2D5MQAzPdYOMRKe2QQXPyjB6sNp0jT05p6L8/T/M4a2LfO6OHXNPr2j/AIn3/urV6bLUbqWtyXkC6dZwLZadG25LWM53MBjfI3WR+T8x6ZIUKOKUp8ystEOhhVTl7Wo+ab6v8kui8l823qZlQdQUAFABQAUAFABQAUAFABQAUAFABQAUAFAD442kbA6dz6UEykoolkkWJfKi69zT2IjFyfNIr0jUKACgAoAKACgBCcUDSEoKCgAoAKACgAoAKACgAoAKACgAoAKACgB8URkPoo6mhIiUuUkecIwWIDavX3p3JULq8iRLiNup2n3p3IcGiQEEZBBFBGwtAEbTxL/Fn6UXLUJMryztIMYwPSpbNYwUSOgsKACgAoAKACgAoAVEZ22qOaBNpK7J2kFuBGgBPUk09jJR59WOW6Q/eBFFxOm+g77RD/f/AENO4uSRE91xiNfxNK5ap9yBmLEsxyTSNEraIKBhQAUAFABQAUAFABQAUAFABQAUAFABQAUAFABQAUAFABQAUAFABQAUAFAAqliFUZJoE3bVk7MsCeWv3yOT6U9jNJzd3sQUjUKACgCSGPect90dTQkROVttwmlDnC8KOgobCEbb7ipcOnDfMPei4nTT2H/a/wDpn+tO5PsvMY9w78L8o9qVylTS3IqDQKACgAoAKACgAoAKACgAoAKACgAoAKACgAoAKAPUutfmJ8yNIxTTAKoBCM0ANoAKACgAp3AQjNMaYnINMrcnRlmXa4GRWqaktTJpxegxo3iO4Hj1qGnHVFJqWjF3JLw3DdjVXUtxWcdiN4mU9PoaTTRSkmSxI6KQW69B6VpFNIzk02EkKPz0J/Wm4pjUmis8Tp1HHrUO63NE09hlAx8chjPqD1FNOwmrjpIxjzI+VNNrqgjLoxiyOvQ8elNSKcUxxaKT742n1FVdPcmzjsNeBhyh3Chx7DU+5GQQcEYNSWmIRmgrcaRigm1gppgTW4BDg9DitYdSJEBGai5dxpGKooKAFVih3KaE7A1csZWWNtvU9R71pfmRnblZWI7HrUbGqY0jFO5VxKYARmgBtABQmAVQBQA0r6UATQygDY5+hNaQl0ZEl1RI8av94c+tW0mJSaGi3jB7n8aOVD52P+WNewAq7pIWrZUlYyNkdOwrJyuzWKsiOmUBGaAGkYoAM4oAOD0qrgFACEZoAQjFBVxKACmmAVQACRyCR9KAEZnIwzEj3NO7GkhY5PLbPY9aqMrClG6Jvs8Zbdg4PbpV8qMud7DhFGP4F/KnZE8zGvbo3T5TRylKbRWdGRsEVJupKQiqzcKCadrg2luPFsersFHeny9yXPsG6CL7q7mFO6QrSluNe4kfgfKPak5NlKCRF15NK5omFUMVWKHcuM+9NOxLipKzJ1lRu+D6GrTTMJQcR9MkQkKMsQPrQUtSvLcZ+WM8dzSbNYw7gGScBH4PY1Sd9GDTjqiKSJozyOOxosUpJjaRQ0jFA0xKBhTuAU7gFMBpGKAEoACM00wG8imAoINMAxg5FBV7i1QhyqznaoyaYm7bkvlpFzKQT2FNJLcjmcthjzMw2rwvTFDkNRtqyIj0oTKEpgIRmgBpGKACgApplJhVDEIzRewCbSTgAk+1UtQJlhSMb5iPZadrEOTeiGSTNJx0X0obGopEdIoCM07hcaRiquPcKBAsbOcIMmgfNbclxHb8n5n9PSnsRrU9CF3Z23MeaLmiSSshtO4wpgIR6UANoAKLhcKq9yr3CgBQ7r91iMdu1UmJxT3Oq0idvFmjjwzMok1awVn0lj96eMktJae5yS8Y/vb15Lrjpg/bQ9n1W3+X+X3dTx8RBZdX+tR0py+Pyeyn+kvKz0UXflS1tJ95Shx1Fc90evaa2ENspz5cgNO3YfP3RG0Eq/w5HtRYpSTIypB9DSLTAH1qkwsSW9tPeTx2trBJNNKwSOONSzOx6AAck+1NJt2RE6kaUXObslu3sbX2bTPDXzXgg1LVB0gBD21sfWQjiVx12D5BxuLfMg1tGnvq/wAF/n/XocPtKuO0heFPvtKXp/KvN+92S0kZN9f3mp3T3t/cPPNJjc7nsBgAegAAAA4AAArOUnJ3Z2UqUKEFCmrJf1/w5XpGgUAFABQAUAFABQAUAFABQAUAFABQAUAFAEkURkPoo6mhImUuUdJIqr5UX3e59aZMYtvmkQ0jQKACgAoAKACgBCc0FJCUDCgAoAKACgAoAKACgAoAKACgAoAKACgB8URkPoo6mhIiUuUfLKMeVFwo4JHem2KMftSIaRoFABQAUAFABQAUAFABQAUAFABQAKpYhVGSaBN21ZYOLZMAgu1PYyX7x+RXJJOTSNgoAKACgAoAKACgAoAKACgAoAKACgAoAKACgAoAKACgAoAKACgAoAKACgAoAKACgAoAACTgUATgC2TceXboPSnsZP8AeO3QgZixLMck0jRK2iCgYUAOjQyMFFBMnyq5JM4RRDGeB1pvsRBXfMyGkahQAUAFABQAUAFABQAUAFABQAUAFABQAUAFABQAUAFABQAUAepV+YpnzKYUAIR6UwEppgIRmmAhGKAEoAUKSCwHTrRYL2EoAOtUmMTlTuU9Kadh77liOUSD/aHatoyuZSjYY8Svkx8EdRUuKexSk1uJEXDFG7CiDd7MJpWuhkpJcg9ulKT11KgtB6fNEwc5HPJq4u61JlpLQjSZhw/zCkp23G4X2FMUcvzRNg+hqrJ7BzOO5AyMhwy4qWrFJp7Do5DGfUHqKadgauLJHj505U/pTa6ocZdGR0kywBZTlTiqT7CaT3H+arcSoPqKrmvuRytbB5KPzE/4GjlT2Dna3I2Rl+8uKlpo0UlIYV9KBtElv98/SrpvUznsREEEg9RSKCgY0j0qkxpiUxk1sfmK+ozVRIn3FZRMNyjDDqKbXMCfKQEdiKgsaR6VSZSYlMYUANIxQAUAFNMApgIRmgBRJInAbiqUmhNJjjcSEdh+FPnYuVD5xujDj/OauWquEHZ2K9QagRmi4DSMVVwEpgIR6UAJQAZz1ppgBGKYBQA0j0oGmJQMKdwCncApgSW8YL7j/DVRRM5WViyRmtEzEb0qgCgBkgXG5lzt5pMpN7IgaYkYjUKKXOaqPciZmY5Ykmi9y0kthpGaQxCMUAJQAUxphTTKAjNMBNzqMBjj60XZLimISSck5NAthpHpTTGmJyKoomjmGAkgBWqUu5Eo9UJJBgb4zuU9qduwKXRkVIsQjNA0xtAwoAKpMApgIRmgNhKAEoAQjFUmALknABNMCdYQvzSkAelUlbchzvohXnCjZCu0euKd+wKN9WQkknJJJ96RYlABQAEZppgNIxVAFADSPSgBKACncdySOFpOei+tUtRSmojzJFENsQ3H1NO9tieWUtZFdyzHcSTRc1SsNpgFABQAUAPjgaQ5HA9atailNIVpVjGyEc92p37EqLesiA88nrSLWg0jFBQUDCmmAVQARmgBpGKAEoAKaY0wpjHxSy28yXEErxSxMHR0YhlYHIII6EGmm07omUVNOMldM6DxLBFrtgPGthEiPJIIdWgjGBDdEEiVQOiS4Y4HCuHXAGzO9VKpH2sfn69/n+Z52BnLCVPqFR6JXg31j29Y7ecbPV3OXrnPWHCWVejZ9jzVKRLimO+054kjB5qri5LbMv6Xoh1gSTKyWtrAR593MSsUWegJwck4OFUFjg4BxVwhz67I5q+K+rWi/ek9kt3/AMDu3ZLqy7Pf2thbyaf4XLxxyKY572UAXFwp4K8EiNCP4FOTk7mYYA05lFctP7+phGlOtJVMXq1qor4V/wDJPze3RLVvCaCVeqZ+nNZWO9STIyuD6GgpMbQUFABQAUAFABQAUAFABQAUAFABQAUAFAEsUJcbmO1R3oSIlPl0QskwK+XGML/OncUYa3ZDSNAoAKACgAoACcUDtcaTmgYUDCgAoAKACgAoAKACgAoAKACgAoAKACgB8URkPoo6mhIiUuUfLKMeVFwo4JHem2KMftSIaRoFABQAUAFABQAUAFABQAUAFABQAUAWFVbdN743noKexi25uy2K7MWJZjkmkapW0QUDCgAoAKACgAoAKACgAoAKACgAoAKACgAoAKACgAoAKACgAoAKACgAoAKACgAoAKACgCeNRAvmyDk8AU9jKT53yohd2dtzHmkaJJKyEoGFAAqliFUZJoE3bVk7EW8ewffYcmnsZpc7v0IKRqFABQAUAFABQAUAFABQAUAFABQAUAFABQAUAFABQAUAFABQAUAepV+Xny4U0xphTGBGaAGkYppgFUAhHpQAI7RtkfiKadhNXJCizAunDdxTtzaom7joyIgqcEYIqS07iU0wDkHcpwRVJ9UPfRkoImGQdsi1onzepHw+giyjcFlGGHQ0KWtpDcdLxHtGh+YgH3qmk9WSm1ohnmRY2c4pc0dh8styN4Tjch3D2pOPYpT6Mi5BqSyUT5G2RdwrRT7kOHYRoFf5omH0NOyewKTW4xC0TbXHynrmhabjeuw/7OC2Q3ymnyhz2Q/yI/7v607JC52Nkt1I+Tg+lOyew1PuViCp+lSabj1ndevI96akyXBMcvky8BSp9qpWYryiLiGI4zhqpcsQd5kc8WP3i9D1qZRtqhxfRkNSmWFMBCM00xpjoSVkHbPFXF6ilqgcmOUlT3oejBaxHsFmG5OG7iqfvbCTcdGQdODUFiEZppjTE6UyhKYCEelACUAFNMApgFADSPSgCaBgymM/5Fawd1YiStqQspUlT1FZ7aFpiVRQUDGkelUmAlMAIzQA0jFAADii4BjPSquAUAIRmgL2GkYoKuFABVJgWLdWXduBH1rSKM5tMlqjMKYCEYppgMk/1bfQ0PYcdyjWZuLkHrRcdxCMVVyrhQA0j0oASgAoC4VSZV7hTGIV9KBWG0CsBGaBDSMVVyrj45WjPByPSqTsJxTJCkc43RkBupFVoybuO5CyspwwINItO40jNAxCMUFXEoAKaYBVABGaAG7T25oC5IsBxuc7RVKPclz7CmVIxtiUZ9TT5kthcre5AzuzbmOTRe5aVthykHg0CYEYqkxpiUAFABQAUwEIxTTASmABC5woyaNwbsSiKKIZlIJ9KqyW5HM5bEckzScdF9KTk2OMVEjppmiYUxiEZoTATpVAABJwKAJlhWMeZN2/hp2Icr6IbLMXG0DCjoKGxxjbUiIzQmXcaRiqCwUCGkelBSYlAwp3AKYBTAaR6UAJQAUXC4VRRqeHda/sS/Ms9v8AabK5jNtfWpbAngbG5c9mGAyt/Cyq3atKVT2crvVPdeRyY3C/Wqdou007xfaS2fp0a6ptdSPxJof9h34jguPtVjdRi5sboLgTwMTtbHZgQVZf4WVl7UVafs5WWqe3p/X4lYLF/Wqd5K0k7SXaS3Xp1T6pp9TKrM7Dbg0S00+GPUPErSRrIoeCxjIW4nU8hjkHykI53EEnI2qQSw3jBRXNU+7r/wAA4J4qdaTp4XW28n8K8v7z8lourT0dPVNYu9U8uJ0jgtYMi3tYAVhhB64BJJJwMsxLHAyTSnNz06djWhhoULtaye7e7/rolZLokUASDkVBuSLPKv8AGT9eafMxcsWP+05GHjVqrmuL2dtmBNrJnIKn1p6CXOhptlJPlyg+1Fh+0a3RE8Lx/eHHqKVi1JS2GUFBQAUAFABQAUAFABQAUAFAE0cIK+ZIcL/OnYzlPWyElmLjao2qO1JscYcurIqCwoAKACgAoAQt6UDSEoKCgAoAKACgAoAKACgAoAKACgAoAKACgAoAfFEZD6KOpoSIlLlHyyjHlRcKOCR3ptijH7UiGkaBQAUAFABQAUAFABQAUAFABQAUAFAE8caxL5svXsKexlKTk+WJC7s7bmPNI0SSVkJQMKACgAoAKACgAoAKACgAoAKACgAoAKACgAoAKACgAoAKACgAoAKACgAoAKACgAoAKAJokCDzpOnYU0Zyd/dRHJI0jZPTsPSkVGKihtBQUAFAFhVFum9sbzwBT2MW/aOy2K7MWJZjkmkapW0QUDCgAoAKACgAoAKACgAoAKACgAoAKACgAoAKACgAoAKACgAoAKAPVCPSvy4+XG0wCi4XCquVcKAEK+lO4CU7gIRmmAgypyD0oBq5KrpKAsgw3rVXT3IacdUMeNozz07Gk1YpSTGUhgCQcg4IqkwJSFnX0cVrpNeZN+VhLIY2UKOO4pylyvQIx5lqNxHN935W9KWkx6wG/vIj7fpU6wK0mKTHL975T61V1Im0o7EbwunOMj1FDi0UpJjASDkHBpFEgmyMOuRVqfcnl7EwAUYAwBWhG4UAFAEFwuGDetTJmkHpYgI9KDQkt8BmGOcVUTOexHIrK5Ddf51L3Li9NCdPkh+cfga0TtHUhvmloRlIZPunaaVoy2H70SN4XTnGR6ihpoakmMpFADgg46HNNOzEPuVw+QOorSW4QeliIEqcg4IqS2rkuFnGRw46+9V8RF3D0IiCpwRgipLTuJQMaRiqTGmJTGBGaAGkYoAKACquAUAKh2sG/OmnZ3E1cdcL0cd6ua6kxfQhrMsKpMpMKYxCM00wEIxTASmAhHpQAlABwetNMApgOWJ36Lx700myXJId5CJzK/4CqsluHO3sHnxR8RR/iaLpbD5W9xqzsXBc8fTpQpO+oOCtoWPetb3MgoAKAK9y4H7sA88mlKXQ1hG+pXIzSLGkYoAAaAFx3FNMpMSmMQjNADSMUAFABTuNMKq5QEZoAaRigloSgQhHpTTGmICVOQSDVD3JxJHMNsowexqlK+5Di46ojlhaM+o9abRUZJjKRQ0r6UDTEoGABJwKAJVgbG6Q7RVrzJc+wvmxx8RLk+pp3sLlcviIXLOck5pXuUlyjKBgRmgBMEc1VwHqcjNMlqwEelNMaY2mMKACgAoAkW3z80h2irS7kOfRA0yqNkK496d+wKN9ZEJy3JOaRY0jFACUAFNMaYUyhyRNIcAcep6U0TKSjuSHyrcYX5n9fSruiVee5AzM53McmgtK2w2kMKACgBCMVSY9xKYhCM0DTG0DCgYVSYBTAQjNACEYoASgAppjTOo8LqfFNsngKfBubmbdoshP+rvHwPJJ/uTYVfQOEbIG7PTS/fL2L36evb5/nbzPKx7+oSeYx+FL94u8V9r1hv5xutXa1WU2HhSaS2hWO81mFikk0iZhtHHBVEYfO4PG9htBztBwr0rxou28vy/r+u5rFVMwipv3aT2S3kvNrZPstX1a1iYVxcTXU8lzdTvNNKxeSSRizOx5JJPJJ9azcru7PQhCNOKhBWS6EfFBQhHoaAEyPWgAyPWgAyPUU0x2vsGR61Qh6TMpwx3KeoNFyXBPYSdAp3qRtbpihjg29GRZHrQWGR60AGR60AGR60AGR60AGR60AGR60AA5OBQBOkaRr5k34CnYzcnJ2iRyTNIeTx2FK5UYcozI9aCgyPWgAyPWgAyPWgAyKAsNJzQUkFAwoAKACgAoAKACgAoAKACgAoAKACgAoAKAHxRGQ+ijqaEiJS5R8sox5UXCjgkd6bYox+1IhpGgUAFABQAUAFABQAUAFABQAUAFABQBNFEAvmyfdHIHrTSM5S15URySNI2T07D0pFRioobQUFABQAUAFABQAUAFABQAUAFABQAUAFABQAUAFABQAUAFABQAUAFABQAUAFABQAUAFAEsMakebJ90frTSM5yfwobLKZW6YA6Um7jjHlQygsKACgCaJFRfOk/AU0ZSbb5URO5dix//AFUjRLlVhKBhQAUAFABQAUAFABQAUAFABQAUAFABQAUAFABQAUAFABQAUAFABQB6rX5YfLiEZqkwEIxTASgAppjTCmMCM0ANIxVJgFMBpX0oAekxUbWGV6VSlYlxvqhWiDDfEcj0oa6oSlbSRF04NSWKmdwwcHPWqi9QexPLGsnAPzAZFatcxnGTRVIKkgjBFZ7G6dx6zMOG+YVSm1uS4J7ClEfmMgH0p8qlsTzOO4geSM4Yce9K7juOylsBWKXkHaxqtJC96JG8Tp1HHqKGmi1JMtKQ6hvWtk7q5i9GIRigdxKBkFxuJHy8DvUSLg0iGpuagCQcg4IqkxNXJPtBA5TP41fMR7MS5J3AdsUSCGxDUmqY9ZHXvkehqlJomUFIUrHLyvyue1VpLbci7huRMpQ7WFTtoWnfVEsuGiRs5PStJaxTJWjICPSoTNExASpyDgiqTHuTfLOvo4q/iM9YPyISCpwRgioNE7iUAIR6U0xpjaooKAEK+lACUAFNMApgTx4liMZ7cVa1VjKXuu5WZSpIPaoNRKACmmNMKooKAGkYqkwEpgKInflVNCTYnJLcf9nVeZZAPYVXLbcjnvshfNhj4jjz70+ZLYOWT3GNNI3Q4HtRzNlKCRH15NIoQjNAJjelBQ9Jnj4ByPQ1SbQnFMk+0/7H61fOR7Ma9wzcKNtDkNQS3FBWdNjffHQ0782gawd1sV2UqdrDBFTsa6MSncVhCPSmISgBeD9aLjuIRiqKCgBpHpQAlABQO4VSYwpjEK+lAmhtBIEZouO40jFVcdySKYoNrDK1SdhSjfUk8iOT50JAPUVejI5nHRif6Nnbx196NA98RrdAcs+FosNVH0EaWOPiJB9TRcpRctyFnZzlmJpGiSWw2hMAqgAjNADSMUAJQAhX0ppgICRVAO4NAxpGKB3HpC784wPU01FsTkkOzFCPkAZvWqukTZy3IXkeQ5Y0XuWklsNoGFNMApgIR6UAJg5xjmgCRYQBulOB6VSj3Ic3tESSY42xjavt1ocuw4wW7Igc0JmoEelMBKAEIzQAhGKpMBKAF60wuJTTCwUwGkYoKTEoAQjNABkjrTTAXg1QCEYoASgDqPhUP+Lo+D/+w/p//pQldGD/AN5p/wCJfmeTn7/4ScV/17n/AOks5Suc9kPrQmAVQBQAhGaaYCdKoBKAEwR0ouPcUHNVcViWQE2659f8aroRHSbICMUjUKBhQAUAFABQAKpYhVGSaBN21ZOAlsMt8znoPSnsZ3dTbYhd2dtzHmkaJJKyEoGFABQAUAFABQAUAFABQAUAFABQAUAFABQAUAFABQAUAFABQA+KIucnhR1NCREpcvqOkmyPLjGE6fWncUYdXuRUjQKACgAoAKACgAoAKACgAoAKACgAoAlhjB/eSYCD170IznLotxsspkPoo6ChscY8oygsKACgAoAKACgAoAKACgAoAKACgAoAKACgAoAKACgAoAKACgAoAKACgAoAKACgAoAKAJYYd/zvwo/WhIznO2i3GyymQ4Awo6ChscY8oygsKACgCWGMH95JgIPXvQjOcui3GyymVumAOlDdxxjyoZQWFABQAUAFABQAUAFABQAUAFABQAUAFABQAUAFABQAUAFABQAUAFABQB6rX5YfLhQAU0wGkelMBKYBQmCYVRQ5ULAkdqaVxNpbjCPShMYlUAhGaAAMyHKnFCdgaT3JA0c3DDa3Y1WkiLOOw0xsjrnpng0Wsx8yaCRiJMg9OlOTakEV7o4hLhfRxVXUxXcH5FdlKnDDBFSapp7B0oGPWU9HG4VSn3IcOwvlo/MbYPoafKn8IczjuIHkjOGHHvTUnHcLKWw+N488fKT27VcWiZJj2IUZPT6VbdiUrkXnIWwM49annVy+VjGaSFuTuU+tDvEatITdDJ94bSaV0x+9HYa0DAZUhh7Ucr6FKa6kZBBwRii/colnUmNH/OrltciGjaK9SaBQFwoHoyVXEg8uTv0NaKXNozOUXHVClGELIe3IPtVaqNmJSu7leszQQjNO4XE5U5BxVJlbkqlZxtfhx39ar4tyHeG2xEylDtYVLVi07iUABGaBjSMVVx3EpjAjNADSMUAFF7AOjbY4PboauL1JkrokuEwQ478GqkuooPoQEelQWNoAKYDljdvuqapJsfMluSCAL/rHAq1FdWTz32QhaBPuLk+tPmitgtJ7kbTSHjOPpRzNlKCRGeetIoaRigAoAOv1ppgFMBKAEIxQUmJQAU0wDpyKoCf5bhewcVfxGesH5FdkKkgjpUbGyaY2mmDQEZqiRvSgBQexoGBHpTuO4lMYhGaAGkYoAKACmmUmFUMQjNACEYoJaEoEKsTuflFUtQcktywiFIjHwWwelWtEQ3d3K20k7dp3emOalGt0TTgrEobrkfyrRmcNyvUmo0r6UDTEoGFMAppgFMBCPSgBtAARmi4CpE7nCj8e1WtROSRKRFD94729KrRE3lLYjkkd+hwPQUnJsuKSI6RYhGaLgIRiquAlABVJgPSNpDx07mmlcTkkPJiiyB8z+vpVXsRZy3IHZmOWNJu5aSWw2kMQr6UDTAHHWmmULwaYDSMUwCgBCPSmmA2mAUAFO49wqhCEelA0xtAwIzQAnIouAoOaq9wEI9KYHUfCr/kqPg//ALD+n/8ApQldGD/3mn/iX5nk5/8A8inFf9e5/wDpLOV61znriEYoGmJQMOtNMApgFMBpGKaYCUwFVC7BV6mgL2WpJcMAwjHAUVdyILqRUFiEYoKTEoGFABQA6ONpGwOnc+lBMpKKJTIkCmOPlu5p7EKLm7sgJJOSST70jTYKBhQAUAFABQAUAFABQAUAFABQAUAFABQAUAFABQAUAFABQAUASww7/nfhR+tCRnOdtFuE02/5E4UfrQ2EIW1e5FQaBQAUAFABQAUAFABQAUAFABQAUAFAEsMO/wCd+FH60JGc520W4k0ochVGFXpQ2OEeXVkdBYUAFABQAUAFABQAUAFABQAUAFABQAUAFABQAUAFABQAUAFABQAUAFABQAUAFABQAUASww7/AJ34UfrQkZznbRbhNNv+ROFH60NhCFtXuRUGgUAFAEkMRkbJ+6OtCRE5cqFmm3/InCj9aGxQhbV7kVBoFABQAUAFABQAUAFABQAUAFABQAUAFABQAUAFABQAUAFABQAUAFABQAUAeq1+WHy4UAFABQAhGaq4CUwEoAkhJD4HQ9auD1FKzQkoxIcUS3KjsMIzSGNqrgFMBpGKAJIZH3BOo/lVRb2IlFbj5Ig7MVb5h1FNq4oytuQEMhwQQRUbGl0yTKzLtbhx0PrWifN6kawd1sQsjKcEYpbGikmNoKF6UAPWU9HG4VSn3IcOwpSOT7hwfSq0ewruO4mZovcU7yiP3ZBmGX7w2mneMtxWlHYcEO3Yx3KehHaqSa0FfqVpI2jbB/A+tS1Y0TuIrsv3WIoTsDVyQTBhiRAfenzdxcttiQqsse2NuAardaCTcXqQvA4/hz7iizNFJMiIxSKEoAKBpliJt6lW5I/UVrF3VmZTjZ3RVYFSVPbis9iwp3GFACYxyKpMd+5KHWZdj8N2NaXUtyLOLuiFkZDhhUtWLTT2EpDCgBCPSmmUmNqhhQAhHpQAlAFiMiWIoeo4/wAK1i+ZWMpe67kIikOcL0qbM05kh/kKOZHA+lPltuTz32QhaGP7q7j61V4rYLN7jGnkPQ4HtSc2xqKIySTknJpX7lp2CmUBGaAGkYqkwEpgIR6UAJQAZ9aaYBimAUAIR6UDTG0DCmAoJU5BwRTTBq5N8s6+jitPiM9YPyIGQgkEYIqDVMbTvYe4lO4rCEYpiEBxQAvBppjTEplBQA0jFACUAFMaYAEnAGTTTuO5IsDEZYhR71ViHUS0QEQRj++wp6IVpS8hrzu3A+Ue1Dk2CgluMV2Riynk9c96SdirJ6Ehusf8s/1q+Ynk8xq3LE4cAqe1PmK5F0FaFXG+E/UU99hKTWjICCDgjBpFiEZoHcaRigoKACmmAVQCrE0n3R+NAm1Ef5ccX+sO4+gqtFuTzOWwxpmPC/KPahyGoJbkRHpSTKEBxVAOwDQO40jFBQUAIEZjhRmmncG7EoiSIB5jz2WqtYjmctENknZ/lUbV6fhTuNRtqyKncoKAEI9KAG0ABGaB3G8igdxwINVcYhHpTASgBCM0XAQjFVcBKADrTHfuFO4rARmmA0jFBVxKAEI9KAAH1ppgdV8K/wDkqHg//sP6f/6UJXVg/wDeKf8AiX5nk5//AMinFf8AXuf/AKSzlCMVznrBQAhHpQNMbQUH1ppgFMAoAAhY4UZJqkwbtqyb5bZfVzVbGes35FY88mkaLQTkfSmmPcXOaYhCM0xpiUFEsUBYbn+VcZppGcp20QST8bIhtUd6LhGHWRFSNAoAKACgAoAKACgAoAKACgAoAKACgAoAKACgAoAKACgAoAKACgCaKEbfMl4WmkZynraIyWUucDhR0FJscY8vqMoLCgAoAKACgAoAKACgAoAKACgAoAKAJIY95y33R1NCRE5W23Fmm3/InCj9aGxQhbV7kVBoFABQAUAFABQAUAFABQAUAFABQAUAFABQAUAFABQAUAFABQAUAFABQAUAFABQAUAFAEkMe85b7o6mhIicrbbizTb/AJE4UfrQ2KELavcioNAoAKAHRxtI2B07n0oJlJRRJLKMeVFwo4JHem2TGP2pENI0CgAoAKACgAoAKACgAoAKACgAoAKACgAoAKACgAoAKACgAoAKACgAoAKACgD1cjNflh8psIRigq4lAwoAKAAjNNMBpGKoB8LKpO44z0q4NLcmSbEkVgctznvRK63HGXQZSLCgBpGKaYBVAOhGZR+NOO5M/hEmJWUkEg//AFqJbhHWI4Sq/wAsqj60733E4taxEaEj5ozuFHL2BS6MUESjY/DCrT5tGJrl1RC6FTg9al6GilcbQWJQAUAPWV175HvVKTRLimO/cyfeG0mqvGRNpR2E8uVOY3yDVJNbBzJ7ihxJ+7mTBPSmpX0YmraxGva/3G/Om49hqfcgZGX7ykVLVi07ksXzROmPemtVYT0aYxZpF/iz9aSk0Xypj/Mif/WR/iKtST3J5WtmNMCNzFJn2NPlT2Dma3RG0Mi/w5+lLlZSkmLA2JB78U4uzCWwXC4kPvzRLccNUQkYqR2sFNMApgIRmncLkqOHHly/ga0T5tGS1bVETxsjbTznp70mrFqSauPW3c4JIGfzpqLE5oR4HXkfMPbrQ4tDUkyIjNK9ir2EIxTuVccsMjfw4+tVyslySHeQi/6yQA46Cnypbi5m9kAkijOEX8apSithcsnuLOXUAhsA8U5toUEmVznrUbmoUANK+lACUAFO4XCncq4UxiEelNMBtUAEZoAaRigAzigA69KpMAoAQjNACEYoKTEoAUEqcg4Iqk7A1cm+WdfRxWmkjPWD8hiQMxO/gCko3Kc7bE4hiAwEH481dkjNyb6gyA9VB+oqr33FdogktlblOD6dqTj2KU7blYgqcEYIqDVO4uexoGIRiqTGmFAxwgkbouPrVKLZLkkP8qGP/WSZPpTsluTzSew0zqoxFGB7mlzW2HyX3ZEzs33mJouaRSWwlMoQjNAhKBNCUCEIxVJlJgrshypxT2Bq5NvjmGJBhvUVSae5FnHYjkhaPnqPWm0UpJjKRQ0jFA0xUjeQ/KPxpg2luS+XDF/rGy3pTWhN3LYa87HhBtFPmuCh3Ijz1oLsNI9KAEoACM00wG8imAoINMCQW5xuc7RTUe4vadEBlVPliUfWne2w1FvWRC3zHJPPrU3LGkYqgCgAqkwCmAhGaAEIxQAlACFfSgaYBvWmmUKQDVANIxQAUANI9KaYCUwD60BcKpMe4UxCFfSgdxtAwIzQB1HwqyPih4P/AOw/p/8A6UJXTgn/ALTT/wAS/M8nP/8AkU4r/r3P/wBJZy+QawPWEI9KYCUAIRmgdxCMUDvcSgY5EaQ4Qf8A1qpaibUdyYlLbhRuc9c9qvSJnZ1N9iuxLkljkmpuapW0Q0jFO4CUwEI9KB3FGWOADmqTuD0JhGkYDS4J7CqtYy5nLSJHLI8h54A6Ck3c0jFRI6CwoAKACgAoAKACgAoAKACgAoAKACgAoAKACgAoAKACgAoAKACgCZIlRfMm/AU7GTk27RGSStIeeAOgpN3LjFRGUFBQAUAFABQAUAFABQAUAFABQAUAFAD4ojIck4UdTQkRKXKLLKGHlxjCD9aGwjG2r3I6CwoAKACgAoAKACgAoAKACgAoAKACgAoAKACgAoAKACgAoAKACgAoAKACgAoAKACgAoAfFEZDknCjqaEiJS5RZZQw8uMYQfrQ2EY21e5HQWFABQAqIXYKP/1UCb5VcmlkWNfJj/E02Zxi5PmZBSNQoAKACgAoAKACgAoAKACgAoAKACgAoAKACgAoAKACgAoAKACgAoAKACgAoAKAPWCMV+VJny24VQmrDSvpQCYlBQUAFABRcA2EgkDpVrUVxUkwNjjK1Sl0YmuqB48fMnK03G2qBS7kdK5pcKAEK56UwHxKyyAlG/KrjuRNpxEnGZGoluOHwkRGKRQK7IcqaadhNJ7kokjk++Np9armT3I5XHYcU3jDYPowq7XRKdnoQMhU4YVntubJ32GEYplJiUDCgAoAVWZTlTimpNCaT3HibtIoYfStFO+5Lh2H7o5AAHwR0PcVd1ImziNxMh6bxS95DvFiRvHuwF2t0xTTQNMja3bqpDUuUpSI2Vl4YEVNrFppiU0yhwlcfxZ+tWpMlxTHecjf6xOfUU+ZPcnla2HyRiUAhselU1cmMuUZ9mPdx+VJQNPaDGtWHKsDQ4MOZETKVOGGDU6rcadxKYwoAnh3MpLHODx61tB3WpEiKSV9xUHAHHFJtlRirXFhmYsEc5z0NOMujCUbaoc8cKtucnntQ0lqwTb2G+dGoxHH+dHMlsg5W92RvJI38WPYUc7ZaSRFQWFAE0eJEMbdv5VpF8yszOS5XdEDAqxU9RWezLWolNMYUwEIzQA0jFABQAVSY0wplARmi4DSMVVwEpgIV9KAEoAM5600wAjFMAoAaR6UDTEoGPhUtIACR3yKqO4pOyLTkIpY9BWtzFK+hVaZ2OdxA9BUNtmqikN3yA7g5z9aLsqy2sTRSiT5W4b+dXGRnOFtUNuI9w3Y5HFVJX1FB20IVt5G7YHvUqLLc0iRYEU4Zy3I4A/nT5US5seEwP3cYX69ataC5u7GOpJw84HqOlD9S0+yGmGA/wDLT9RRZD5pdhrQRfwzAfUg0WXcfM+wjWrj7pDfpScQU11ImRkOGUilqi1K4lO5YEZpgNIxQJoSgkQj0p3HcTkVRRJHMy8dR6U07EuKZI0KyDegK+xFXuRzOOjE2RRcvlj9KNEO7lsRyTO3CnaPalcqMUtyGkaBQAVSYBTAQjNAbCUAPSF37YHqaaTZLkkOLRQj92NzevpVXSFZy3Imldz8xobuUklsNIBoKTEoKCgBpGKaYCUwCmmAVQBQA0j0oASgAIzQO43kUXGOyDVXGIR6UwEoAQjNCYDSMVQBQAfSnce4VVxWEIzQFxCMUFHUfCr/AJKh4P8A+w/p/wD6UJXTgv8Aeaf+JfmeTn//ACKcV/17n/6SzlSMciuY9YAfWqTAUjNMBpGKACgB0cDSHPIX1ppXE52HPKqL5UP4tTbtogUXJ80iDrSTNApgFACEelUmAqRPIcKPxPSnuJySJS0UA2oNz9CaexFnLcrszE5Y5ouapLoHWmIQr6UxpiUFBQAUAFABQAUAFABQAUAFABQAUAFABQAUAFABQAUAFAAAScCgCdUSBQ8gy3YU9jJtzdlsRPI0hyx+lItRUdhtBQUAFABQAUAFABQAUAKqs7BEUszHAAGSTQJtJXZ9A/DP9krW/EVpFrHj2/m0S1lAZLKJAbtlPdi3yxfQhj6gV7OFyidRc1Z2Xbr/AMA/Nc98RcPgpuhl0VUkvtP4flbWX3pdmz1+x/ZU+DlogSfR769I/inv5QT/AN+yo/SvSjlOFW6b+Z8RV8Qc9qO8akY+kV+ty8P2ZfggBj/hCs/9xK7/APjtX/ZeE/k/F/5nP/r3xB/0Ef8AkkP/AJEX/hmX4If9CT/5Urv/AOO0f2XhP5Pxf+Yf698Qf9BH/kkP/kQ/4Zl+CH/Qk/8AlSu//jtH9l4T+T8X/mH+vfEH/QR/5JD/AORHf8M0/BMps/4Qr5fT+0bv/wCO0f2Zhf5Pxf8AmT/rzn97/WP/ACWH/wAiN/4Zl+CH/Qk/+VK7/wDjtH9l4T+T8X/mV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Q/sy/BAjH/CFY/wC4ld//AB2j+y8J/J+L/wAw/wBe+IP+gj/ySH/yJRvv2VPg5doUg0e+sif4oL+Ukf8AfwsP0qJZThXsmvmdFLxBz2m7yqRl6xX6WPIPiZ+yVrfh20l1jwFfza3axAs9lKgF2qjupX5ZfoAp9Aa83FZROmuai7rt1/4J9vkXiLh8bNUMxiqcn9pfD876x+9ru0fPzKyMUdSrKcEEYINeMfpSaauhKBhQAUAFABQAUAFABQAUAFABQAUASww7/nfhR+tCRnOdtFuJLKG+RBhB+tDY4xtq9yOgsKACgBURnbao5oE2krsmdlgTy0PzHqaexmk5u72IKRqFABQAUAFABQAUAFABQAUAFABQAUAFABQAUAFABQAUAFABQAUAFABQAUAFABQAUAetV+UnyghHpTHcSmmDQhGaYXsIRigdxKBhQA+IuMlRn1FXFtbESs9xxSOXlDg+lVpLYV3HcjBeE4I4NCbgVpIVkWQbo8e4ptKWsRJtbjFQscdMdaUU3oXzWLAVUHGB71rZIybchplj6FqOZD5GKQrryNwNVdMnWLK8kZjPqD0NQ1Y2jLmIyPSkUNoAcrsvQ/hTTa2E0nuSCRZBscYJq1JS0ZDi46oa0LDkc0crRSmmRFaRaY2goKACgAoAMdxwapMCaOQuNpOG9a1jK+hlKNtRPO+bZIoyD19KOfWzHy6XQSKofIkKsefam7XBNtB+9HBAcfkaeoaDGWEn5lKHPpSdik5IabckZRgwpcvYrnXURYGZsMMAdapK4OaS0J9oUYUcCtDJu4UAFNMaY141cYYZptJjv2IDbL2Y8de9RydiudrcaLZu7AfSmodx86JkVUyi59eRWiSWhLd9StLGVYnGATx6Vm7pmkZBFExcEggDmqirjlJWFuGywX0okKC0uQ1JYUAIRmmmNMTpTKFRyjBhTTsJq6sSXEYYCVaqSvqRB20ZXqTQPrTTAKYBQA0j0oASgAppjTCqGFAxCPSmmA2qACM0ANIxQAA4ouAYz0qrgFACEZoC5NaryxPXiriTNjro/IBg9acghuValM0CmA6P/WKfcU1uD2LZIAJPQc1pexhuV3mj6DL8d+lHMi1CQx7iQ/dwKHJjUF1IS7nhmJ+pqbl2SDIPWi47iEYqrlXCgBBlTlSQfamFrkiz7vlmUEetPm7kONtUJJBtG+M7loa6ocZ9GKtsxALnHtTSfUHUS2Fa2/ut+dOwlV7ldkIOCMEUjXRiAEnABJoJehILdiMuQoFUosjntsLugiHyrvPrVXQ1zS3IzPIx5bA9qLstRSHCUMNsgBHrTUu5LjbWIjQ5BaM5HpTt2GpdGREdiKRaY0jFBVxKACmmA9InfoOPU1S1E5JDyIYv9pqeiI96RFJI79Tx6UNtlRikR0ihCM00wE5FMB2QaYxpGKBphQMQjNNMBtMApgFNMApgIRmgBKAEoAQjHSgpMA3rTTGKRmqAb0oAKAGkelO4CUwD60BcKpMduwUxHT/Csf8AF0PB/wD2H9P/APShK6cF/vNP/EvzPKz9/wDCTiv+vc//AElnK1zHrgRmgBMkdaaYC8GmBKsCqN8pwPSqt3Icr6RGSzFxtAwo6Ck2OMbakRGaC7jSMUFBRewB9Kq4EyQYG+U7VHaqUerM3PpESSbI2RfKo6EdaObsOMOrICMU7liUAJjHIoHfuKDmquFgIzTC40jFA7hQMKACgAoAKACgAoAKACgAoAKACgAoAKACgAoAVVZztUZNAm0tWT5S2XszmnsZa1H5EDMzHLEk0jVJLYSgYUAFABQAUAFABQAUAOhhmuJkt7eJ5ZZWCIiKWZmJwAAOpJ7UJNuyJlKMIuUnZI+wP2f/ANneDwjHB4y8b2iTa44ElraOAy2I7Mexl/8AQe3PI+ly/LlRtVqr3ui7f8E/EeMeNJZk5YHL5WpbOX8/l/h/P0Pfq9g/NwoAKAPmv48fte6b4Hu7nwj8O4rbVdahLRXN7J81taP0KqAf3kg787QeDnla+NzviuGDk8Pg7Smt30X+b/D12P1ng7wzq5vCOOzVuFJ6qK0lJd3/ACp/e1tbRnyP4q+LvxM8a3Mtz4j8batcib70K3DRQAegiTCD8BXwOJzXG4yTdaq3fpey+5aH7hl3DOUZTBQwmHjG3Wycv/And/ic3Y6tqul3Au9M1O7tJwciWCZo3z9VINcUKs6b5oNp+R61bDUcRHkrQUl2aTX4nr3w3/ax+K3gOeGDUtVfxJpSH57XUnLyY/2ZzlwfTJYe1fQZfxRj8C0py549pb/fv+fofDZ74b5LnEXKjD2NT+aCsvnH4X8rPzPuD4XfFbwl8W/Dw1/wtdNmMhLq0lwJraT+64Hr1BHB/MD9My3NMPmtH2tB+q6r1P534h4cx3DWK+rYyO/wyW0l3T/Nbo5Wy+P9lF8bdR+EHiTRptKyY10e8mBUXjlMsDnjDHOwjrjBwcCuCGexWZyy+tHl25W+v/D9P8z2qvBlSXD1PPcJUVTf2kV9lX0+5fEntutD1yvoD4c5zxX8QPCvgq80ew8Raj9mm127FlZKI2bdISBlsD5VyyjceMsPWuPFY6hg5QhWdnN2Xqepl2S43NqdarhYXVKPNLXprt3dk3ZdmVfEHxP8NeHtafw9JBrGo6jDEk9zBpWlXF61tE+djS+UjBM4OAeTjOKzr5lRw9T2LUpSWrUYuVk+9lob4Lh/F47DrFJwhBtpOc4w5mt1Hmava+vTzIW+LXhNtZfRLGHWtQkglSC6nsdHup7e0kcAhJZEQqjAMpIP3c/Nip/tXDup7KPNK2jajJpN92lp+nU0XDeNWHWIqOEE03FSqQjKSV1eKbu1dO3fpcg1P41eANJ1C7s7y9v/ALPp1z9jv9Sj024ews7jIBjluFQxowJAOThSeSKmpnGEpTcZN2i7OXK+VPs5Wsv06mmH4UzPE0oVKcY801zRg5xU5R7xg3zNdtLvpcs6x8VvCeka1N4eRdW1S+tAjXkelaVcXotFcZUytEjBMjnGc45xirrZpQpVXRV5SW/LFytfvZOxjheHMbicOsU+SEJX5XOcYc1tHyqTTdnpfa+lyy3xJ8JR6Hr/AIjkv5EsfDN1NZ6hI0LApLEFLKq4y331Ax1JxVvMcOqVSs37tNtPTqv+HMlkOOeJoYRR9+slKCutVK9m302d77FDV/jB4P0fwjp3jqUardaJqVv9qS7s9OmnWGPAOZtinyvvY+bHII7VlVzbD0sPHFO7hJXuk3ZedtvmdOG4Yx+Kx1TLY8sasHy8spxi29fhu/e26X0t3JY/i14MW2uLrU7m90hLTThqs66lZS2zxW5meFSyOobLPGdq4ywK4B3CqWa4ZRcptxsuZ8yasrtbPXdaLr8yHw3j3OMKKVRynyLkkpJy5VJ2adrJPV3stb7Mr2vxm8E3EWoPctqunS6bp8urSW+o6XPayy2cYy00SyKPMUf7PPqBUQzfDSUua8XFOVnFpuK6q61RpU4WzCEqahyzU5qCcJxklN7Rk4t2fqa2nfEPwpq9t4cu9N1H7RD4qZ0010QkSMkLzMG/uELE+QehGOtdFPH0KsaUoO6qfD8k38tEzir5JjcNPEU6sLOhbn8ryUVbvdyVrdHfY6Suw8oKAPAf2gP2d4PF0c/jLwRaJDriAyXVogCrfDuw7CX/ANC788nx8wy5Vr1aS97qu/8AwT9I4O40llrjgcwlelspfyeX+H8vQ+P5oZreZ7e4ieKWJijo6lWVgcEEHoQe1fNNNOzP26MozipRd0xtBQUAFABQAUAFABQAUAFABQBLDDv+d+FH60JGc520W4TTb/kThR+tDYQhbV7kVBoFABQAKpYhVGSaBN21ZOWFuu1Tlz1PpT2M7e0d3sQEknJpGoUAFABQAUAFABQAUAFABQAUAFABQAUAFABQAUAFABQAUAFABQAUAFABQAUAFABQAUAetV+UJnygUwAjNA7jSMU7j3CqJ2GlfSgaYlBRJGxVWYdsVcXZNkSV2kKVEg3pw3pTspaoV3HRiCUj5XXIoU2tGNw6oNiH5onwfSqST1ixXa+IeM9wM960QiCV9zYB4FZSldmkVYZRcu45HKHPbvTTsKSuid13KR61r0sYrR3KlZ3NxCM0wEIxQAlAEscpztc/jWkZ9GRKHVDn29JB/wACFN26kxv9kY0AbmNgaOXsWp23ImRkOGGKnY0TT2G0DCgAoAKaYEuBMvJ+cVrpNeZn8D8hJwSqsQAehomtLhB6tEILLypIqVKxpa44XEg64NWpMnlQqyQnGVKn2/8ArU7oLMmX7owxI7E1SIYtUmAhHpTASgAoAinZlUFTjnHSlJtLQ0haWjK2+Qch2/Oo5mW4ocJ5B1IP1FUqjQuVD1uVx8ynPtWiqITiOE8ZHJI+op86FysjNurfMj8Hn1o5U9UVztaMZ9nfsRS5WPnQ3yZBzt/WlysfMhpRgMlSB9KVmVdMSgY0jFUmNMngO5Ch6CtI6qxE9HcUwwqMN+poskLmk9hklsOqflQ4p7DU+5XqDQPpVXAKAEIzQA3pQAUAFVcq4UxkqW+4bn79BWkY9zOU7aId5UJJUAZ9jVWRPNJEMsRT3BqWrGkZcxER6UihArMcKCT7UCvYkEErYyuM981STFzocLZv4mA+gq+Un2hIkaRcgnnjk00kiXJyEnQvHgdRz9aJK6HCVnqU6zNwp3AkhQswbsDVx1Jk7KxNMwWM578VbdkZxV2VCvpWZ0JjadwaAjNUSNIxQAA0ALjuKaZSYlMYhGaAJbbduIyduM1cSJ7BcSsG2KcAdaJPoKEVa7I0ldTyxI75pJtFuKaJ5UjOHkOMcVbM4OWyIzMqjESAfWle2xooN/EyB2Zjljmk3crlS2G0CEI9KaY0xOlUUOVyPunBoTsJpPckLxyDEgwfWrTTIs47DHhZORyPWixSkmNWF35UYHqaLDc0tx+IIfvfO3pRogvKQySd5OM4HoKLjUUiOncoKYCEelAbDaAAjNADSCKq4ChvWmAEelA0xKChCM0AIRiqTASgAp3AKoA60ANIxQAlACEZoGmGSKdyheDTAQjFMBKAEIzTTAbTAKAD6U0x7nUfCv8A5Kf4Q/7D2n/+lCV14L/eaf8AiX5nkZ//AMinFf8AXuf/AKSzliM1zHrJiUFCqhkbaooE2krsk2x2wznc/p6U9iLufoRNIXOWNO9y0kthCM0xjSMUAFAAsTOcIM/0otcbkluSgRW/LfM/p6VWkSLyntsQvI0hyx+lHNfctRUdhtBQUANI9KpMBKYARmgdxMkdaaYWvsLVCEK+lA0xKCgoAKACgAoAKACgAoAKACgAoAKACgAoAdHG0jYHTufSgmUlFErSJADHEMnuaexCi56yICSTk0jUKACgAoAKACgAoAKACgC3pGj6pr+owaRothPe3ty4SKCFCzMfp/M9AKqEJVJKMVdmGJxNHB0pV68lGK3b2Psf4Ffs7WPw+WLxP4qWK98RsuY0GGisQey/3pPVu3Re5P02Ay5Yf95U1l+R+GcW8aVM5bwmDvGh16Ofr2XZfN9l7dXqnwIUAFAHhX7Wnxguvhp4Fj0XQblodc8Rl7eGVDhre3UDzZARyG+ZVU/7RP8ADXy/FObSy7CqnSdpz09F1f6I/RvDbhiGfZi8RiVejRs2v5pP4V6aNv0t1Pz5JJJJOSa/Jz+nwoAKACgDufg18UNV+Evjqx8TWMrm0LiHUbYH5bi2JG9SPUfeU9mA969PKMyqZXio14bbNd11/wCB5nzvFPD9HiTLp4Oove3g/wCWXR+j2fkfbX7RHw0sPi38OI/FfhfEuu6RANU0W8t/vzR4DmNSOoZcFfRguO+f0nP8uhmuDVeh8cVzRa6re3z6eZ/PfBGfVeGs1eCxmlGo+SpF7J7Xfo9H5X8js/gz44f4jfDLQfFs7q11dWwS72jA+0RkpJx2yyk49CK9LKMb/aGCp4h7ta+q0f4ngcU5QsjzevgY/DF+7/hesfwZzfjj4U+IPiRrniG41DWBo1q9jDpOlSRxR3DtB/rppCG/1ZabycFcMBbqQRmuPG5XWzCrUc5cqsox2em7fld28/dPVyjiPC5FhsPGlT9pLmc5ptxV/hitPiShzb6Pnatoc/4j8E/E7WLO31G18J3dj4su9Hgs7/WdN8XvYxtdRhlWSaGNcSqrEuOCcOV4xXHiMHjasVONNqq4pOUanLqurSWqW/zsepgc2yfC1JUp11LDRqSlGnOgpvldm1GTd4trR7aq5Nq/w6+Iaa9u8K6de6Ve3F1aXF7rtt4meKzupVEYnuJdOC7WZ1RlK9DwSaqrl+MVX9wnFtpuam1FvS7cNru1rfiZ4XPMreGtjZqcFGajTdFOcU+bljGte6UW079NUkS3ngb4nad4V8S/CvRfD+k3ela/dX5t9cm1DYba3vJGZ/Ng2bnkQSOAVbDYU8ciqngsbToVcDSgnGblaTeyk7u6tdtXfXXQilm+T18bh85xFWUalKML01C/NKmklyyvZRlZXurrXc1tE8N+P/hlrmtxeGPC9n4l0rXLiC9SaTVFtJ7aVYI4XSQMjBlPlKwKnIyRiuijh8XltWaoQVSM2nfms07JO+jvtfQ4sXjssz/D0XjKzo1KScbKDnGScpSTVmrP3rO/k7mdD8M/HF3eX+jXKQWWk6p4zvPEd1crMkpMKxRm1j8sj5szqrkHgCLnO6sVl2JlKVN6QlUc2730suVW6+9r8vM655/l1OnTxELyqww8KSVmtW5e0d+loNpW/m02G3Hwt8cWnwv8d/DKCWLUotQaS40S7do4N/2gh5YWjUBYgsu8jHykSAADFKWWYqGCxGCXvJ6xei31at0s7+Wo4cQ5dUzjBZvJODhZVI6ytyaRkm9ZXjZO+t1q3cvfEL4W+JPF2t6pd6dJawLJoOmwWkk7ZRry1vmufLdRyEYBVLc43ZwcYrXH5ZWxVWcoWXuRSv3jLms/J9zmyTiHCZZh6VOqm7VajklvyTpqF09rrV28ul7mZ408D/En4o3U2raz4ZsdAbS/D2r6dYWyaoty95dXsIjG5giqkahe/OSOOtY4zBY3MpOpUgocsJpLmvdyVuyskdeVZvlPD0FQw9aVXnq0pyfI4qMacubRNtuTv00sXNO+E3ifQfiD4O1jSJoP+EdtZJb/AFWyZxm0v2sJbdpIeeVlaRSy9mUsPvGtKeV16GLo1Kb/AHau5LtLkcbryd9fPXqYV+JMHjMrxdCun7eSUYS/mgqsZpS7OCi+V9nboj2Svoj4MKACgDxH46/s7WPxBWXxP4VWKy8RquZEOFivgOzf3ZPRu/RuxHlY/LliP3lPSX5n33CXGlTJmsJjLyodOrh6d13XzXZ/HGr6PqmgajPpGtWE9le2zlJYJkKsp+n8j0Ir5mcJU5OMlZn7nhsTRxlKNehJSi9mtipUm4UAFABQAUAFABQAUASxw5HmSHCdfrTsZyn0W4ksxcbQMKOgpNjjC2vUjoLCgAoAFUsQqjJNAm7assfLbL2LmnsZa1H5FdmLEsxyTSNUraIKBhQAUAFABQAUAFABQAUAFABQAUAFABQAUAFABQAUAFABQAUAFABQAUAFABQAUAFABQB91f8ADN/gf/oK67/3/h/+NVr/AKgZb/PU++P/AMifz1/r5mX8kPul/wDJB/wzf4H/AOgrrv8A3/h/+NU/9Qct/nn98f8A5EP9fMy/kh90v/kg/wCGb/A//QV13/v/AA//ABqj/ULLf55/fH/5EP8AXzMv5IfdL/5IP+Gb/A//AEFdd/7/AMP/AMao/wBQst/nn98f/kQ/18zL+SH3S/8AkhP+GbfA3/QV13/v/D/8ao/1Cy3+ef3x/wDkR/6+5l/JD7pf/JB/wzb4G/6Cuu/9/wCH/wCNU/8AUPLf55/fH/5EX+vmZfyQ+6X/AMkIf2bPAx/5iuu/9/4f/jVH+oeW/wA8/vj/APIj/wBfcy/kh90v/khR+zb4GAI/tXXef+m8P/xqmuBMuWnPP74//IifHmZPXkh90v8A5IQfs2+B1ORq2vD/ALbw/wDxqkuA8uX25/fH/wCRG+Pcyf8Ay7h90v8A5Ic/7N/gZ+uqa5/3/h/+NU3wJlz+3P74/wDyIlx5mS+xD7pf/JDf+GbPAv8A0Fdd/wC/8P8A8apf6h5b/PP74/8AyI/9fcy/kh90v/kh/wDwzj4HAA/tTXOP+m8P/wAarRcD5evtz++P/wAiT/r3mP8AJD7pf/JEf/DNXgX/AKC2vf8Af+H/AONVH+omXfzz++P/AMiV/r7mX8kPul/8kH/DNXgX/oLa9/3/AIf/AI1R/qJl388/vj/8iH+v2ZfyQ+6X/wAkH/DNXgX/AKC2vf8Af+H/AONU/wDUXLv55/fH/wCRH/r9mX8kPul/8kPH7OHgcAD+1dd4/wCm8P8A8aqv9R8v/nn98f8A5Eh8eZi/sQ+6X/yRGf2afAh/5i2vf9/4f/jVT/qLl388/vj/APIl/wCv+ZfyU/ul/wDJB/wzR4E/6C2vf9/4f/jVP/UbLv55/fH/AORD/X/Mv5Kf3S/+SD/hmjwJ/wBBbXv+/wDD/wDGqP8AUbLv55/fH/5EP9f8y/kp/dL/AOSE/wCGZ/Af/QW17/v/AA//ABqj/UbLv55/fH/5EP8AX/Mv5Kf3S/8Akg/4Zn8Cf9BbXv8Av/D/APGqP9Rsu/nn98f/AJEP9f8AMv5Kf3S/+SHD9mvwLt2HVddI954f/jVUuCMvtbnn98f/AJEn/XzMr35IfdL/AOSGj9mjwKpyNX18f9vEP/xqpXA+Xr7c/vj/APIlPj7Mn/y7p/dL/wCSH/8ADNvgYjDarrrfWeH/AONVX+pOX/zz++P/AMiT/r5mXSEPul/8kRn9mbwETkarrw/7eIf/AI1S/wBR8v8A55/fH/5Ev/X/ADP+Sn90v/kg/wCGZfAf/QW1/wD7/wAP/wAao/1Hy/8Ann98f/kQ/wCIgZn/ACU/ul/8kH/DMvgP/oLa/wD9/wCH/wCNUf6j5f8Azz++P/yIf8RAzP8Akp/dL/5IP+GZfAf/AEFtf/7/AMP/AMao/wBR8v8A55/fH/5EP+IgZn/JT+6X/wAkA/Zm8CA5Gr6/n/r4h/8AjVNcEZevtz++P/yIPj/Mn/y7p/dL/wCSHP8As0+BHXadV17/AL/w/wDxqqfBWAatzz++P/yJK49zJa8kPul/8kM/4Zj8Bf8AQX1//wACIf8A41U/6kZf/PP74/8AyJX/ABEDM/5Kf3S/+SEP7MXgI/8AMX1//wACIf8A41R/qTl/88/vj/8AIh/xEDM/5Kf3S/8Akg/4Zi8Bf9BfX/8AwIh/+NU/9Scv/nn98f8A5EP+IgZn/JT+6X/yRIP2afAgAA1bXuOP9fD/APGqr/UvAfzz++P/AMiT/r9mX8kPul/8kL/wzV4F/wCgtr3/AH/h/wDjVH+pmA/nn98f/kQ/19zL+SH3S/8Akg/4Zq8C/wDQW17/AL/w/wDxqj/UzAfzz++P/wAiH+vuZfyQ+6X/AMkIf2afAh/5i2vf9/4f/jVP/U3Afzz++P8A8iH+vuZfyQ+6X/yQf8M0eBP+gtr3/f8Ah/8AjVH+puA/nn98f/kQ/wBfcy/kh90v/khD+zP4DPB1XXT9Z4f/AI1R/qZgP55/fH/5EP8AX7Ml9iH3S/8Akhh/Zh8AHpquvj6XEP8A8aqf9S8v/nn96/8AkS14g5ovsU/ul/8AJDT+y/4AP/MX8Qf+BEP/AMao/wBS8B/PP74//Ih/xEHM/wDn3T+6X/yQf8MveAP+gv4g/wDAiD/41R/qXgP55/fH/wCRD/iIOZ/8+6f3S/8Akg/4Ze8Af9BfxB/4EQf/ABqn/qZgP55/fH/5EP8AiIOZ/wDPun90v/khyfsxeA0+7rHiDHp9oh/+NU1wbgV9uf3x/wDkRPxAzJ/8u6f3S/8Akhp/Zf8AAGdy6v4gX6XEP/xqn/qbgP55/ev/AJEf/EQcz606f3S/+SFH7MXgQcDWvEP43EH/AMao/wBTsD/PP74//Ii/4iBmT/5d0/ul/wDJjh+zJ4DHXWNfP1ng/wDjVP8A1PwP88/vj/8AIh/r/mX/AD7p/dL/AOSD/hmTwEeDq2vf9/4f/jVH+p+B/nn96/8AkQ/4iBmf8lP7pf8AyQn/AAzD4A/6Ceu/9/4P/jVH+p+A/ml98f8A5EP+IgZn/JD7pf8AyQD9mLwCv3dV18Z5/wCPiH/41TXCGBX2p/ev/kQ/4iBmb3hT+6X/AMkRn9lzwAxydZ8Qkn/p4g/+NVP+p2B/nn96/wDkS14h5mv+XdP7pf8AyY9P2YPAKDA1jxAR73EP/wAaprg/Ar7c/vX/AMiS/EHM3/y7p/dL/wCSGN+y38P2YsdX8QDPpcQf/GqT4OwL+3P71/8AIjXiFma09nT+6X/yQn/DLPw+/wCgx4h/8CIP/jVH+p2B/nn96/8AkR/8RDzT/n3T+6X/AMkH/DLPw+/6DHiH/wACIP8A41T/ANT8D/PP71/8iH/EQ80/590/ul/8kH/DLPw+/wCgx4h/8CIP/jNH+p+B/nn96/8AkQ/4iHmn/Pun90v/AJMT/hln4ff9BjxD/wCBEH/xqj/U/A/zz+9f/Ih/xEPNP+fdP7pf/Jh/wyx8Pv8AoMeIf/AiD/4zR/qfgf55/ev/AJEP+Ih5p/z7p/dL/wCTD/hlj4ff9BjxD/4EQf8Axmj/AFPwP88/vX/yIf8AEQ80/wCfdP7pf/JgP2WPh8CD/bHiE4/6eIP/AIzTXCGBX25/ev8A5EP+IiZp/wA+6f3S/wDkx7fsveAWG3+2PEIz6XEH/wAaqnwlgmrc8/vX/wAiJeIWZr/l3T+6X/yQz/hlj4ff9BnxD/4EQf8Axmp/1QwP88/vX/yJX/ERM0/590/ul/8AJj/+GXfABGDq/iA/W4g/+NVf+qeC/ml96/8AkSP+Ig5n/JT+6X/yQg/Zc+HwORquvg/9d4P/AI1S/wBU8F/NL71/8iP/AIiFmn8kPul/8kO/4Ze8Af8AQX8Qf+BEH/xqn/qngv5pfev/AJEX/EQcz/590/ul/wDJDT+y74BJ41rxCPpcQf8Axmj/AFTwX88/vX/yI/8AiIOZ/wDPun90v/kxv/DLPgA9dc8R/wDgTB/8Zpf6p4P+ef3r/wCRH/xEPM/+fdP7pf8AyY3/AIZV+Ho5Gs+Iv/AiD/4zR/qlgv5p/ev/AJEf/ERM0/590/ul/wDJkv8Awy74A/6DHiD/AMCIP/jVV/qrg/5pfev/AJEj/iIOZ/8APun90v8A5Ijf9lb4eOcnV/EIPqLiD/41SfCeCf2pfev/AJEteImaR+xT+6X/AMkNH7Kfw7z/AMhnxF/4EQf/ABml/qlgv5pfev8A5Ef/ABEXNP8An3T+6X/yZKP2W/h8o2jV/EAA/wCniD/41VLhTBL7UvvX/wAiQ/ELNH/y7p/dL/5IY/7K3w9kIzrPiLj0uIP/AIzQ+FMG/tS+9f8AyJS8RM0X/Lun90v/AJMb/wAMp/Dz/oM+Iv8AwIg/+M0v9U8F/NL71/8AIj/4iLmn/Pun90v/AJMQ/so/Ds/8xnxF/wCBEH/xmj/VPBfzS+9f/Ij/AOIjZr/z7p/dL/5MP+GUfh3/ANBnxH/4EQf/ABmj/VTBfzS+9f8AyIf8RGzT/n3T+6X/AMmH/DKPw7/6DPiP/wACIP8A4zT/ANVcH/NL71/8iL/iIuaf8+6f3S/+TE/4ZP8Ah1/0GvEf/gTB/wDGaP8AVXB/zS+9f/Ih/wARFzT/AJ90/ul/8mH/AAyh8O/+g14j/wDAmD/4zR/qrg/5pfev/kQ/4iLmn/Pun90v/kwP7KHw7P8AzGfEf/gRB/8AGaf+quD/AJpfev8A5Ef/ABEbNf8An3T+6X/yYf8ADJ/w6/6DXiP/AMCYP/jNH+q2D/ml96/+RD/iI2a/8+6f3S/+THJ+yn8PIzlda8R8+tzB/wDGaa4Xwa+1L71/8iJ+IuaP/l3T+6X/AMmNf9lD4duxY6z4jyf+nmD/AOM0nwtg39qX3r/5EF4jZolb2dP7pf8AyYn/AAyb8Ov+g14j/wDAmD/4zR/qtg/5pfev/kR/8RGzX/n3T+6X/wAmPk/ZT+Hkgw2s+IuueLiD/wCM03wvg39qX3r/ACFHxFzSLuqdP7pf/JjP+GTfh1/0GvEf/gTB/wDGaP8AVfB/zS+9f/Ilf8RHzX/n3T+6X/yYf8Mm/Dr/AKDXiP8A8CYP/jNH+q+D/ml96/8AkQ/4iPmv/Pun90v/AJMT/hkz4c/9BrxJ/wCBMH/xmj/VfB/zS+9f/Ii/4iPmv/Pun90v/kw/4ZM+HP8A0GvEn/gTB/8AGaP9V8H/ADS+9f8AyIf8RGzX/n3T+6X/AMmIf2S/hyf+Y14k/wDAmD/4zR/qvg/5pfev8g/4iPmv/Pun90v/AJMP+GSvhx/0GvEn/gTB/wDGaf8AqxhP5pfev8h/8RHzX/n3T+6X/wAmH/DJnw5/6DXiT/wJg/8AjNH+rGE/ml96/wAg/wCIj5r/AM+6f3S/+THp+yh8O0GBrXiP8bmD/wCM1S4awi+1L71/kS/EXNH/AMu6f3S/+TB/2UPh24wdb8SAe1zB/wDGaP8AVrCfzS+9f5AvEXNF/wAu6f3S/wDkyM/sk/Dg/wDMa8Sf+BMH/wAZpf6s4T+aX3r/ACK/4iRmv/Pun90v/kw/4ZI+HH/Qb8Sf+BMH/wAZo/1Zwn80vvX+Q/8AiJOa/wDPun90v/kw/wCGSPhx/wBBvxJ/4Ewf/GaP9WcJ/NL71/kH/ESc1/590/ul/wDJh/wyR8OP+g34k/8AAmD/AOM0/wDVrCfzS+9f5B/xEnNf+fdP7pf/ACYf8MkfDj/oN+JP/AmD/wCM0f6tYT+aX3r/ACD/AIiTmv8Az7p/dL/5MQ/skfDc/wDMa8Sf+BMH/wAZo/1awn80vvX+Qf8AESM1/wCfdP7pf/Jh/wAMj/Df/oN+Jf8AwJg/+M0f6tYT+aX3r/IP+Ik5r/z7p/dL/wCTD/hkf4b/APQb8S/+BMH/AMZo/wBWsJ/NL71/kH/ESc1/590/ul/8mJ/wyL8Nv+g34l/8CYP/AIzT/wBW8L/NL71/kH/ESc1/590/ul/8mA/ZG+G4/wCY34l/8CYP/jNH+reF/ml96/yD/iJOa/8APun90v8A5MD+yN8Nz/zG/Ev/AIEwf/GaP9W8L/NL71/kH/ESc1/590/ul/8AJh/wyL8Nv+g34l/8Cbf/AOM0f6t4X+aX3r/If/ESs2/590/ul/8AJh/wyL8Nv+g34l/8Cbf/AOM0f6t4X+aX3r/IP+IlZt/z7p/dL/5MT/hkT4bf9BvxL/4E2/8A8Zp/6uYX+aX3r/IP+IlZt/z7p/dL/wCTD/hkP4bf9BvxL/4E2/8A8Zo/1cwv80vvX+Qf8RKzb/n3T+6X/wAmH/DIfw2/6DfiX/wJt/8A4zR/q7hf5pfev8g/4iVm3/Pun90v/kw/4ZD+G3/Qb8S/+BNv/wDGaf8Aq7hf5pfev8g/4iVm3/Pun90v/kw/4ZD+G3/Qb8S/+BNv/wDGaP8AV3C/zS+9f5B/xErNv+fdP7pf/Jif8MhfDX/oN+Jv/Am3/wDjNH+ruF/ml96/yD/iJWbf8+6f3S/+TD/hkL4a/wDQc8Tf+BNv/wDGaP8AV3C/zS+9f5B/xErNv+fdP7pf/JiH9kH4an/mN+Jv/Am3/wDjNH+ruF/ml96/yD/iJWbf8+6f3S/+TD/hkD4a/wDQc8Tf+BNv/wDGaP8AV7C/zS+9f5D/AOIl5t/z7p/dL/5MX/hkL4a/9BzxN/4E2/8A8Zp/6v4b+aX3r/IP+Il5t/z7p/dL/wCTE/4ZA+Gn/Qb8Tf8AgTb/APxmj/V/DfzS+9f5B/xEvNv+fdP7pf8AyYf8MgfDT/oOeJv/AAJt/wD4zR/q/hv5pfev8g/4iXm3/Pun90v/AJMQ/sgfDQ/8xzxN/wCBNv8A/GaP9X8N/NL71/kH/ES82/590/ul/wDJh/wx98NP+g54m/8AAm3/APjNP+wMN/NL71/kH/ES82/590/ul/8AJh/wx/8ADT/oOeJv/Am3/wDjNH9gYb+aX3r/ACD/AIiXm3/Pun90v/ky/oH7LHw+8Oa9pviGx1jxC9zpd3DewrLcQFGeNw6hgIQSMqM4IOO9aUskw9GcakZSumnuunyOfGeIWZ43D1MNUp0+WcXF2Ur2as7e9uUP+GPvhp/0HPE3/gTb/wDxmo/sHDfzS+9f5HR/xEvNv+fdP7pf/Jif8MffDT/oOeJv/Am3/wDjNH9g4b+aX3r/ACD/AIiXm3/Pun90v/kyQfsifDZV2prfiVfpc2//AMZp/wBhYb+aX3r/ACJfiTmrd3Tp/dL/AOTIz+x78NCcnXfE/wD4FW//AMZpf2Dhv5pfev8AIv8A4iZm3/Pun90v/kxD+x38Mz/zHPE//gTb/wDxmj+wcN/NL71/kH/ETM2/590/ul/8mH/DHnwz/wCg74n/APAq3/8AjNP+wsP/ADS+9f5B/wARMzb/AJ90/ul/8mL/AMMefDP/AKDnif8A8Cbf/wCM0f2Fhv5pfev8g/4iZm3/AD7p/dL/AOTE/wCGO/hn/wBB3xP/AOBVv/8AGKP7Cw380vvX+Qf8RMzb/n3T+6X/AMmSf8MhfDULtXW/Eqj2ubf/AOM0/wCw8P8AzS+9f5E/8RKza93Tp/dL/wCTIj+x18MicnXfE+f+vq3/APjFL+wsP/NL71/kWvE3Nl/y7p/dL/5MP+GOfhl/0HfE/wD4FW//AMYo/sLDfzS+9f5B/wARNzf/AJ90/ul/8mH/AAx18Mv+g74n/wDAq3/+MU/7Dw/80vvX+Qf8RNzb/n3T+6X/AMmH/DHPwy/6Dvif/wACrf8A+MUf2Hh/5pfev8g/4ibm/wDz7p/dL/5MP+GOfhl/0HfE/wD4FW//AMYo/sPD/wA0vvX+Qf8AETc3/wCfdP7pf/JiH9jj4Yn/AJjvif8A8Crf/wCMU/7Ew/8ANL71/kH/ABE3N/8An3T+6X/yYf8ADHHwx/6Dvij/AMCrf/4xR/YmH7y/D/IP+Im5v/z7p/dL/wCTD/hjf4Y/9B3xR/4FW/8A8Yo/sTD95fh/kH/ETc3/AOfdP7pf/JiD9jf4Yj/mO+KP/Aq3/wDjFH9i4fu/w/yH/wAROzf/AJ90/ul/8mL/AMMcfDH/AKDvij/wKt//AIxT/sXD93+H+Qv+Im5v/wA+6f3S/wDkxD+xv8MT/wAx3xR/4FW//wAYo/sXD93+H+Q/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ZIf2Pfhpt2LrvidQPS6t//AIzT/sah3f4f5Ef8RLza93Tp/dL/AOTI/wDhjb4Y/wDQd8Uf+BVv/wDGKX9i4fu/w/yL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npXgD4V+CfhratB4X0lY55F2zXkx8y4lHoznoP9lcD2ruw+EpYVWpr59T5TOOIcwzyfNjJ3S2itIr0X6u78zrq6TxbhQFwoC4UBc/Pz9tPXJNU+Nlxppdimjafa2oUngF184kD380fkK/J+L6zq5k4fypL9f1P6e8KcIsPw9Gt1qSlL7ny/+2mx8Afhb8MLnwba658XbJ2l8c6sdB8OMXZPJZY3zcDaRnMpEY3ZAZV45rbJMtwUsOquPX8WXLDy0ev36epx8ZcQZvTx8sPkktMND2lXRO92vd1XSPvadG+xwvwt+HFsn7Q2m/DLxxpq3cEGqXFjewNuRZQiSYIwQQDtDDnoRXmZbl8f7WjgsSrpSaa72TPo+IM8m+F6mb5dPlbhGUXo7Xa+V1ezPYvC3hj4LfEXx/4o+G7/AAJOg6doh1CGbxNb6zOy2pgdkEjB1CLnGQCzAHqCMkfQYbDZdj8VVwf1XkjHmXOpPS2l9dPzPhMwzDP8kyzDZqsx9rOpyNUXTjeXMk2lZ3dvJL1TseS+J/Bfhaw/Zp8LeNrLTYxrV/4kurK4vgz7poEE+1dpO0D5F6DPFeFiMHQhk9LExXvubTfda/5H2uAzXGVuLMTl9Sf7qNKMlHTST5Lu9r9X1E8P+DPDN5+zL4p8cXOlI+uWHiC2s7a8LsGjhYRblAztOdzdR3ooYSjLJquJcffU0k/LQeNzTF0uLcNl0J2oypSk46atc1n36LqfX/7J+uXOvfArw+17KZZLLz7HcxydkcrBB+CbR9AK/QuF60q+V0+bpdfc9PwPwnxIwkMFxJXVNWUuWXzaV/vd2T/s86VFoGn+OPDtrH5drpnjTUYLaMdEhKQyKo9AA9VkNJUIV6Mdo1JJelk/1M+N8TLGVcFip6ynh6bb7u8k3+BF42+NWveFdd8S2ln4b0i6sPDIs/M8/VXgu7x7iPesdvEImDydQF3DJxU4zOKuFq1YxgnGny7ys3zK9oqzu/mXlPCmGzHDYapUqzjOtz2tBSjFQdm5y5k0urdtCK1+KOr6t8UbrR49T8O6da6Rff2S2l32urBeXZdIZTOlt5JaRwHKIPMClgw9wo5lUq4501KMVF8vK52k7pO6jy6vWy1te5dTh+hhsmjiHCpOVSPPzxptwjZyjyufOkk2ryfLdK3oL4X+Ol/4o0+5121sPCy2kVhd3w04eId+rQLCjsonthFhCSoDAN8m7vjkw2dzxMHVioWSbtz++rJ7xtp566BmHCFPL6scNOVXmcox5/ZWpPmaT5Z82tr3Tt71ulzW+HHxZfxhpk2uaxf+DoLKDTF1KePTNdN5c2ilQxFxH5S+XtG4Hk4IxXRl+afW4OrUcFFR5nyy5mvVWVrfmcOe8NrK6yw1CNZzc+ROdPkjJ3t7kuZ813a2i0dyjonxyuNU8BeK/FN54WOn6l4atf7QXTZbnJntJIBNbSlgvy71JBGDtZWHasqOdOrha1eULSgr8t901eL+a+5nRi+EY4fM8Lgqdbnp1pcvOltJS5Zq19eV7a6ppnXXfjaW28Z+GvCg05WTX9PvL1p/NOYTAIiFC4+bPm9cjGPeu+WMccTSoW+NSd+1rf5nh08qVTL8Tjef+FKEbW35ubW99Lcv4nV13ni3CgLhQFwoC4UBcKAuFAXCgLnI+P8A4V+CfiVarB4o0lZJ412w3kJ8u4iHorjqP9lsj2rmxGEpYpWqL59T2sn4hzDI582DnZPeL1i/VfqrPzPNf+GNvhj/ANB3xR/4FW//AMYrh/sXD93+H+R9X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C/sb/DAEH+3PE5x2N1b/8Axij+xcP3f4f5A/E7N3/y7p/dL/5MfJ+x38M5Mbtd8UYHYXVv/wDGKP7God3+H+RMfEzNo7U6f3S/+TGf8MbfDH/oO+KP/Aq3/wDjFH9i4fu/w/yK/wCInZv/AM+6f3S/+TD/AIY2+GP/AEHfFH/gVb//ABij+xcP3f4f5B/xE7N/+fdP7pf/ACYf8MbfDH/oO+KP/Aq3/wDjFH9i4fu/w/yD/iJ2b/8APun90v8A5MP+GNvhj/0HfFH/AIFW/wD8Yo/sXD93+H+Qf8ROzf8A590/ul/8mPj/AGO/hlHnbrnifJ7m5t//AIzR/Y1Du/w/yJl4mZtLenT+6X/yYxv2OPhkxLNr3igk/wDT1b//ABij+xaHd/h/kUvE7Nloq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h/wxt8Mf+g74o/8Crf/AOMUf2Lh+7/D/IP+InZv/wA+6f3S/wDkw/4Y2+GP/Qd8Uf8AgVb/APxij+xcP3f4f5B/xE7N/wDn3T+6X/yYf8MbfDH/AKDvij/wKt//AIxR/YuH7v8AD/IP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e8V65+c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5//ALXvht0/aCmVrmC2Gv21jMs9y4jijG0QbnY8KoMRJPYZr8o4rw7WbPW3Oou72/l1+4/p3wyx6fC6sm/ZOasldvXnsl1b5tEaHxA+NvhTwb440vQPBnhvQPFnh7wbpEGl6VJenz7f7QSks13FtOPMZgilxzlD61pjs4oYTExpYeEalOnFRjfVX0bkvPz8jDJuFMbmmX1MTj6s6FbETlOaj7suXWMYSv8AZSu7ea7HSXHjr4deJPjf8MfjjH4k0fTpdUhKeJbWS8RGsLqKF4w7qxyqMMKpPBCKf4q7JY3CYjMsLmSmouS99X2aTWvk9l6LueVDKM0wPD2Y8POlOag/3TUW+eMpJ2TSs2t2vN9jP0L4n+F/Gn/CyPgn4t8YW+kaHrOr6jqega4Lny7eOU3DyCOVgQrwvwwzwckdSuMqOY0cZ9Zy2vUUYSlKUJXsr3bs+6e/9I6cZkGMyr+z+IMFQdSrThThVp2vJrlSvFWupR20126J3wfC8vgrx78ET8GPEHxA0XwzrvhjXZr+xur6cfYL2Ng6kCdcr1kfBGcgKRnJxy4Z4bG5b/Z1WrGE4SbTb9179fm/wPSzCOYZPxB/b+Gw061GtTUZRivfi1Z/C9ei+d07aXg8b6h4L+GvwIf4SaD470vxZrWv6ymqahNpZMlraRRoAEWTozFkT0OC3AwMxjJ4bL8s+oUqqqTnLmbjskvP5GmU0cfnvEazvE4aVClSpuEVPSUm29Wuis3+Gr1t9Ofsi6RcaT8CdDNzE0b3stzdgMMHY0zBT9Cqgj2Nfb8K0nSyunzdbv8AE/HfEzExxPElfkd1FRj81FX+5ux1Xwms5I7bxTq7ACPWPFOo3UXuiOtuD+PkE/Qiu7K4NRq1P5pyf3e7+h4vEtVSnhqC3p0acX6tOf4c5W8Q/BvTfEGq69rraxPbahqlxYXtjcxRL5mm3NohVJEJ+9kEhgcAqSO9RiMohXqVKvNaUnFp9YuKsmv18tDbA8U1sFQoYZU1KEFOMk27TjUd2n2t0fR2Y3TPhbrmk+Kr3xHa+MbXy9T1KPU7y3fRInZnEcUbqkrMWQMIhjGduT1pU8sq0q8q0ai96Sk1yrsk7O91e3yHiOIsNicFDCTw7vCDhF+0kla8mm4pWbTlr3sUr34KXuu6umreJ/GYvntYL2O1MGkQWriS5geFpJXTmTCSN8vygnBNZzyeVep7SvUvZStaKXxJq7a30fkdFHiyng6DoYPD8qk4OV5ykrQkpJRT0jdpa6u2wln8FtXj8KyeCtQ8cRzaTNaW9hItvo8VtNJbxum9GkRtx3xo0ZJ7OTShk9RUHhp1bxaS0ik7K2l0+qVn6jq8V0JY1ZhSwzVRSlJXqSklJp2ai1ZcsmpL0SNHUvgl4Tu9X1LUNPQ6dBruk3Wkavb268XaTEFZASfkdDuwQDwxGK2qZNh5VJTh7qnFxkl1v18munqclDizHU6FOlV990pxnTb+y47rzUla6v0LHhn4bappniKx8TeKPGlzr9zpFhJp2nK1nFbLDHIU8x32cu5EaDOQAM8c1eGy6dOtGtXqObimlolZO1723eiMswz6jiMJPB4PDqlGpJTn70pNtXslfZLmemr210O7r1D5s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+eP2yfhNd+N/Bdv4x0O2M2p+GhI80aj5pbNuXx6lCAwHpv74r5Hi7K5YzDLE0leUN/OPX7t/vP1Pwt4khlGYSwGJdqda1n0U1t/wCBXt62Pguvy0/pUKACgAoA6v4X/D3WPih4107who8Tk3Uga5mCkrbW4P7yVj2AHTPUlR1Iruy3AVMyxMcPT67vsur/AK66Hi8Q53Q4fy+pjq7+FaL+aXRL1/BXeyP0q1RV8HeELXw/4Ut4kuUhi0rR4JCSgk2bULY5Koql277UbvX7LV/2TDqlQWtlGK/L5JavyR/JGHf9qY6WKxrfLdzqNb2vd26Xk3yx6XaNTw5oVn4Y0DT/AA9p5c2+nW6W6M5yzBRjcx7sTyT6k1vh6EcNSjRhtFWOPHYypmGJqYqr8U22+2vReS2Rw48V68viX4n2L6mRBoOn2lxpyFEH2cvaO7MOMkF1z82RxivM+tVfbYqDlpBJryvFv8z6J5bhnhMtqKGtWUlPf3rTSS300fSx5RqXxK8fyaUNRbx1rNncJ4W8Oz2sdpa2fkSanfRSDzLl5Y8RxGRE3NuUDdx1FeDUzHFunz+1kn7Om1ZRs5TT1k2tFe19UfbUMhyyNb2Sw0JRdbEKTlKpzKnScdIKMrykot2Vm3b1Oy0jXfiNqfxW1nR9R1XxK9po95pUMkWkQWP9nxl7OCSYStMPP2F2c/KSdp45xXo0a+Mq4+dOcpWi4L3VHl1im7396177dDwMVg8qw+SUcRShT5qkarTqOp7R2qTjHlUXyXSSWul9zE0jxZ8W9d8MaH4gvNQ8TPozaddTXN74ftbB7l7pLuZSJVnHCLEiYEaZJznJrmo4rMK9CnWk5cnK23BQvdSe9+iSVrI9HFZbkeDxlbC0401V54pRqyqqKi4RfuuHVybvzPRWsdFbXHiTXfGnhCLRPiz4hfRfEeh3Gr/8etkpbyfsoXgwZUOJnLDqD0wBiuyMq1fE0VSxEuScXLaPTl/u9bu/4HlVKeEweX4t4jA01Vo1I0/iqP4vaX+3ry8qSfbe57RX0Z+f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nXg0AfJfx5/Y5k1O8uvF/wAJY4UlmLTXOiswjUseSbdjwuT/AAHAHYjha+CzvhJ1JPEYDd7x/wAv8vu7H7fwb4orD044HPG2loqm7t/fW7/xK77rqfJuv+FvEvhW9fT/ABLoN/plyhwY7q3aM/hkcj3FfB18NWw0uStBxfmrH7bgsxwmY01VwlWM4vrFp/kZgBYhVBJPQCsDsbtuej/Df9n34n/E26iGj+Hp7PT3OX1K+RobdV9QSMufZQevOBzXsZfkWNzGS9nC0f5nov8Ag/I+Tz3jXJ+H4P29VSmvsRs5f5L5tH3X8H/gx4U+CXh9rHSEe91O6AN7fug865YdFUfwIOy5x3JJ5r9QynKKGT0uWnrJ7vq/8l5fefzfxPxVjeLMUqlf3acfhj0j5vu+7+SXQ7e0012vm1fUdr3O0xwIOVt4zjIU9y2AWPsB0HPpRptz9pPfp5L/AIPU+dqV0qfsKXw7v+8/PyXRfPdmjWxynLeKPhj4G8ZX6an4j0CO6uUiEDSLNJEZYgSRHKEYCVMk/K+RyeOTXDictwuLnz1oXe27V12dnqvJns5fxBmWV0nRwlXlje9rJ2feN0+V+cbMs3HgDwbdjUkuPD9q8er2MWm3kZBEcltEGEce3O1Qu9sbQCM+wq5YHDy5rwXvJRfotl8r9DKnnWPpezcKrvTk5xfVSla7vu72V73LGg+EtA8MyXc2jWTQyX/k/aZHnklaXyolijLM7EkiNFGe+MnJ5q6GFpYZt01Zu19W72Vlv5IxxmZYnMFCOIldR5rKySXNJydkkt22/LpoYN38GPhve2Npps3h9xa2MbwxRR31xGpjZ2dkfbIPMUs7nDZHzHtXLLKMHOKg4aLTdrS99bPXVvc9OnxVm1KpOtGr70mm24weqSSavF2dktVbY6GLwvoFvf6dqVtpcMM+kWclhYmPKLBbyeXujVB8uP3UfbjbxjmutYalGcZqNnFNLyTtp+CPLlmGKnSqUZzbjUkpSvq3JXs297+8+ut9TVrc4g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K4tbW8iMF3bRTxtwUkQMp/A1MoxmrSVy4VJ0nzQbT8tDOsfCXhXS5jc6Z4Z0m0mPWSCyjjY/ioBrKGFoU3zQgk/JI6q2ZY3ER5K1aUl2cm/wA2auBjFbnEAGKAF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OC4guohPbTxzRsSA8bBlODg8j3BFJNNXRU4Spy5Zqz8ySmS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J4w8YaF4F0KbxD4hujDawkKAo3PI56Ig7scH8iTgDNY168MNB1Kj0PRyvK8TnGJWFwsbyf3JdW/I+XfE37VPxA1O7mHh2Oz0izJIiXyRNMF/2mbIz9BXzVbOq82/Z6I/Zcv8ADjK8PTX1tupPrrZfJLX8Tgtb+KnxG8QRSQ6r4x1OaGYYeJZvLQjuCqYFcVTG4iqrSmz6bCcOZTgpKVDDxTWztd/e7s+jv2T7m+m+Ht3DdXqSwxahItvFuy8S7VLZ9ixyPqa+gyWUnQab6n5N4k06cc1jKEbNwV30ert87HtlewfngUAFABQAUAFABQAUAFABQAUAFABQAUAFABQAUAFABQAUAFABQAUAFABQAUAFABQAUAFABQAUAFABQAUAFABQAUAFABQAUAFABQAUAFABQAUAFABQAUAFABQAUAFABQAUAFABQAUAFABQAUAFABQAUAFABQAUAFABQAUAFABQAUAFABQAUAFABQAUAFABQAUAFABQAUAFABQAUAFABQAUAFABQAUAFABQAUAFABQAUAFABQAUAFABQAUAFABQAUAFABQAUAFABQBgfEAFvAfiRVBJOkXgAH/XF6xxH8Gfo/yPSybTMcP/AI4f+lI+ePEDA/seaIAQS1wigDuftUvFeJU/5Fkf66s/TsFpxzW9H/6REb8WD4MT4+6vc+PPCuq69pNvokUrwacrl4WAT965WRMIBuBJbHzCjGey+uSdaLkrdPz3Q+Hfr74bpQy2tGlUdRq87We/uq8ZXb0srX0ZkeKLLXbb9mzwv/wkry3UFz4mgmsIRcCd0sGtpfLiDA9eGwvBGQMKRgZVYzWBh7TW8tOulmd2Aq4efFeJ+qWi1Rak7cq51KN3Z/K76767vqPF2i+CdN+BHji78HfDvxF4T+0SadHcx6zFNHJPsuoyjIJJH+Ub2GRjk89q6K0KUcHUdKDjtvfuu7Z5GW4rMK/EeDhjsVTr2VRp03FpXg73tGOrst7k3xB8HeJNUt/Bfia68HXnjPwpZeHraKfR7S9eGWK4KqPNCR/O5IdfugnCNu2gAl4mjUmqdRx54KK0T69zPJszwmHli8JCusPiJVZNVJRTTjd+7d6LZ723VrvQXxV4e+FnjP4ByeMfD9lqV03h+xe006XUbuU3FptlH7tgHKEAMNo5AXaB0xTq08PXwftYJvlVldu6Fl+NzjK+JFgcTKMfayUpKMVyyut1pfW2uzbu2el/A3wP4W8K+BtJ1jQdL+y3mv6Tp9zqMnnyP50vk7t2HYheZHOFAHPsK78BQp0qMZQVnJK/3HynFmbYzMMxq0MTPmjSnNRVkrLmt0Sb0S3ueJ2HgXw/4iufjL4pvDcWuseHNYvb3TNQt7l4pLaWOWaUEYIXlo1GSMjPykHBryY4eFR16j0lFtp9t2ffVs3xOChlODp2lSrQhGcWk1JNRj2vom/LumtCPx9qGqeOvDvwXu9Z0VtevdQ+2xS2TXX2Zr4q8CAGXjYXCglvU5oxEpYiGHclzN302vt1LyejRyjFZvChU9lGHI1K3NyXU38PXlvax9AfCTw1b+F/CjWcPgX/AIRJ7i7kuJdO/tQ3+HIVd/mknqqLwOmK9nB0lSp2UOXXa9/xPzXiPHSzDGc8sT7dKKSlycmmrty2Wzb1PP8A4B6XY63b/EvR9Tt1ntL3xBdQTRt0ZG3Aj9a4svgqiqxls5M+l4wxFTCyy+vRdpRpRafmrHI+DPDfiHX/ABjpfwQ8SoJtI+H2oXGp3LvgrdQnabVSvfPmMcH+ByO1c1ClOpVWEqbQbfr2/rse1mmOwuDwNTiDCaVMVGMF/deqm7/Jf9vK/Ut+DvBWjfGbSfG3jn4g3V1PrFrqF1Z2TfapEGlRRJ5iCNNwAUNIeGBHy56liao0I42NStW+JNpeVjHM81r8MVsHl+WJKlKMZS0T9o5Ozu7b2W6s9e1jlte1TxX8QfAvwqe51CZtbkv7+1s7xnHmSyxtGsDsx/i3KqljySCTkmuepOpiaNG7967Sf5HsYTD4LJsxzNQivZKMHKPRJpuSS7WbaW3RaHd/CHxa3jf45S+IbiLybyXwcIb2EqVMVzHdRJKpHb5lJA9CK7MHW9vi+d78uvrdXPneJMuWVcPLCxd4qveL7xcJOL+5/efQ1e0fmIUAFABQAUAFABQAUAFABQAUAFABQAUAFABQAUAFABQAUAFABQAUAFABQAUAFABQAUAFABQAUAFABQAUAFABQAUAFABQAUAFABQAUAFABQAUAFABQAUAFABQAUAFABQAUAFABQAUAFABQAUAFABQAUAFABQAUAFABQAUAFABQAUAFABQAUAFABQAUAFABQAUAFABQAUAFABQAUAFABQAUAFABQAUAFABQAUAFABQAUAFABQAUAFAHjX7V3/JMIv+wrB/6BJXkZ1/u3zX6n3/AIb/API5f+CX5xPj6vkz95FXG4ZPHPXkU0JnQ+BPGms+AfEVt4i0aRWeAkPC7sI5lIwVYAgkdD9QPSujDV54aoqkDy84ynD51hJYTELR9eqfdHTwfHn4kTeMYPEs+uzOq3G5bHcRbBCceXsBAIwcZPPfOea6FmeIdZVHL5dDxp8GZRHASwkaS2+L7V+9/X5dLWPtuNt6K/8AeANfZLU/nZqzsOoEFABQAUAFABQAUAFABQAUAFABQAUAFABQAUAFABQAUAFABQAUAFABQAUAFABQAUAFABQAUAFABQAUAFABQAUAFABQAUAFABQAUAFABQAUAFABQAUAFABQAUAFABQAUAFABQAUAFABQAUAFABQAUAFABQAUAFABQAUAFABQAUAFABQAUAFABQAUAFABQAUAFABQAUAFABQAUAFABQAUAFABQAUAFABQAUAFABQAUAFABQAUAFABQAUAFABQAUAFABQAUAFADZI45o3hmjV43UqysMhgeoI7ihq+jHGTi1KLs0eXWX7OfgWxv7aQal4gn0mzvDf2+hT6gX06ObB2sItu44LE8sSejZBIPnxy2jFrV2Tva+h9fV42zGrTkuSmqko8rqKNqjXXW9tbdtN1Z2a6WT4ZeHJ/HF/48uXu57vUtNOlXFtIyG2aA7Qfl27skKB97HJ4rd4WDqus92reVjyY59ioZfDLoJKMJ86avzc2vW9uvYwP+FA+FG8G2XgWTXdfk0vTtUGq2oeeEvDIA48sHyv9WTIzEYzk5zWP9nU/ZKjd2Tutv8ALY9P/XHGLHTzFU4KpOHJLSVmtNfi30Svtbodf448HaZ4/wDC174S1me6hs7/AMvzHtmVZRskWQYLKw6oM5B4zXTXoxxFN05bM8PKczrZPjIY2gk5Rva97apro09n3Ob1z4KaDrE1heWvifxVo13Y2CaZ9o0zVWhee3QKFRwQVAG3OECgliSCcYwqYGE2mpSTSto+h6uE4pxOGjOE6NKpGUnO04XSk73a1T621bskkrGhH8KfCdt8O5fhlYR3NppM8JikeKQGd2LBmkLsCCxI9MDoAAABf1SmqH1daL8TllxDjZ5os2qNSqJ3V17u1krJrRLzv1bbuzo9B0a18O6Fp3h+ykle30y0hs4WlILskaBFLEAAnCjOAPpW9OCpwUFslY8zGYqeNxFTE1ElKcnJ22u3d28jze9/Zx8Hahq2q6jc+I/FJttc1A6jqOmR6gsdndOZfM2OioCVDHj5tw7MDzXDLLKUpSk5Ozd2r6PW/Y+ppcb46jRpUoUqfNTjyxm4tzirct03Jq9t9LPqraG34z+DfhjxlH4fjOoatog8MK6aadInSBogwjHBKMRgRLgjHfrWtfBU6/Lq1y7W0/rY4Mr4nxeWOu+WNT21ufnTle1+zW/M73ubvg3wl/wh2nzaf/wk2v6550xm8/Wb37TKnygbFbaMLxnHqTW1Cj7GPLzN+ruedmeZf2nVVX2MKdla1OPKn5tXevmcXb/s/aLYanfano/j/wAcaWdRu3vbiGx1VIInkZixyqx8jnHJJx3rlWXQjJyjOSu76P8A4B70+MsRWpQo18NRnyRUU5QbaSVt3I63S/AGjaT451n4gW1zetqOuQwwXETuhhVY0RVKAKGBwgzlj3rphh4wrSrLeR4uIzivicvo5bNLkpttPW+rbd9bdeiRzXiL4BeENf1jUtXt9X8Q6KNawdVtNKv/ACLa/bLEtMhVtxO855A5JxksTz1MvpVJOSbV90no/U9XBcYY7B0KdCUKdT2fwSnG8obaRd1a1tOvS9kktfUPhJ4RvH8KC2judPg8Gz+fptvaOojJypxJuVmbJQEnIYkkkknNaywdOXJbTk2scVHiPG0liedqbxCtNyvfrtZpLfTSy0SVh2h/Cnwx4d+IGq/EbS3vI9R1mF4biAun2cb2RndV27gxaME5YjLNx0wU8JTp1pV47v7hYviHF43LaWV1rOFNpp682iaSbvayTtt0R2VdR4QUAFABQAUAFABQAUAFABQAUAFABQAUAFABQAUAFABQAUAFABQAUAFABQAUAFABQAUAFABQAUAFABQAUAFABQAUAFABQAUAFABQAUAFABQAUAFABQAUAFABQAUAFABQAUAFABQAUAFABQAUAFABQAUAFABQAUAFABQAUAFABQAUAFABQAUAFABQAUAFABQAUAFABQAUAFABQAUAFABQAUAFABQAUAFABQAUAFABQAUAFABQAUAFAHjX7VvPwygQDJbVoAP++JK8jOv92Xqv1Pv/AA3/AORxJ/3JfnE+QCjKMkcV8pY/eE0xtIYoJByKA3HEHaJMHk9R0p9Lkrex2ml/Gr4oaTNayweML+VLQBEimcSIybt21gevpk844BxxXZDMMTBpqb0Pn8Rwlk2JjKMsPFOXVaO9rXXb8r67n1PH8f8A4YW9rD/anim3ivfKQ3EMUMriOQqCyghcHByOtfTf2nhklzS1+Z+LS4Kzmc5exotwu7NuKur6Pc77TNT0/WbCDVNKvIru0uUDxTRNuVx7Gu6E41IqUXdM+YxGHq4SrKjXi4yjo090Wqox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mH9ov4uaBrd03gC109dQs7Ry9xeJKVaO6GQPKI+VguSG3Ag5IGMBq+czXHU6j9gldLr5+R+x8C8MYrCQWaTnyTltG104v+bqr7q1rWu73sfPAJHSvAP1UUbCcYIGO55o0E72DYc/KQfoaLBfuOCkI2SOO3fNPoJvVEdSUKQRwRQB9Y/sm3ujSeDtQ06ymvGvoLkS3iysfKXfkJ5a5wOF+Y4ySB1wMfU5JKDouMd+v/APw/xKo4iOYU6tRLkatG2+lr8z9Xp2+89A+KnxN0z4X6AmrXls13dXMghtLVTt81uN2WwcADn8hXfjcXHB0+dq7eyPl+HOH63EOKdCm+WMVeUuy6adbs6fRL+41TR7LUruxksprq3jmktpPvQsyglD05GcdK6KcnOCk1a54+Loxw9edGEuZRbSa2dnv8y7Vn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CEgYyQM8CgBaACgAoAKACgCtf6jYaVavfanewWlvH9+WeQIi/UniplOMFzSdka0aFXEzVOjFyk+iV2eW+Jf2nPhnoTvBYXN1rMyf8+cX7vPpvbAP1Ga82tm+Gp6Rd/Q+0wHh9nGMSlVSpr+89fuV/wAbHj/xC/ae8TeK9Ok0fw5Y/wBhW03EsyTb53T+6GwNgPfHPv1z5OKzipWjyU1yr8T7zI/D3B5bVWIxcvayWytaKfe13f56eR4vvJJ35bJyc9c+tePfufoVrbDWG0kelA1qJSAKAHh32nczEAYAz3qrktK+gebIOjkfTildj5U+gm98Y3HH1ouFkdl4R+Lvj3wRbwWnh/WEgsoZfMNqbeMpKep3nG4+md2cdCMV2UMdXw6SpvTseBmfDGWZvKU8VTvNq3Nd3XprZfcVPGnxL8YfEC4hn8UakLlLZi0MCxqkUZPXCj6Ac5PFRiMZWxTTqO9jbKeH8BkkJRwUOVy3d22/mz7Q+GPiu08UeDtHuje6a189jFJPbWcgxDwONmSVxwMHoa+vwlZVqMXdXt0P594hy2eXY+tDllyczSclv89mdbXUeG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F/GHRNM1r4e6udSF1/xL7eS+t3tmcSRzxoxRht5I5IPGME9Oo48dTjUoS5umunc+g4XxdbCZrS9jb32ou9rOLautfw87eh8l2nxz+J9l4ek8OQeKLnyndWW4Y7rmMDqqyn5gDx78cEZOfl45liY0/ZqXz6/efuVXg/Jq2KWLlRV10+y/Nx2uv+H6HuP7L/iDxz4mtdY1LxH4jfU7BHSCNLm4Mk8UoGcgHkKQx6914717OT1a1ZSlUldfifm/iHgsty+dGjhKXJN3bsrRa2+9Nfie717Z+ahQBQ13WLPw9ot9ruoMRbWFu9xLjrtUEkD34qKlRUoOctkdODwtTHYiGGpfFNpL5nwl8QPiN4k+Iesz6jrF9MbYys1tZhz5VunZVXpnGMnqa+JxWLqYqblN6dF2P6VyTIsJkeHjSw8VzW1l1k+7f6dDla5T2goAKAHsRnDA5B9e1UyV3E+QkDBX3Jzj9KWg9UAUdSePbr+VFguKMFWABGBnk/59aBa3GUigoAUkYAH1NN9hISkM0vD/AIg1vwxqkWteHtQksr2EMEmjxkAjBHPBBB71rSqzoy56bszkxuCw+Y0Xh8VHmg+jPqz4I/HSy8VaO+leM9Uig1jT42lmu5tkUM0W/CncCAGG5QQcZ4IzzX0+X5iq0OWs/eXXofifF3B1TLcQq+XwbpTdlFXbTtd6b2dm+tjvvDnxR8CeLdWuNE0HxDb3N5bZLRjK7gDglCRhx9M13UsZQrycISu0fMY/h3MssoRxOKpOMJdf8+3zN6bWNJt9Rh0efU7WO+uVLw2zTKJZFGclVzkjg/ka2dSCkoN6voeZHC150nXjBuC3dnZer2LYIYblIIPcVZg1YW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nq+mW2taVeaPe7vIvYHt5dpwdrKQce/NTOCqRcHszfC4ieErwr0/ii016p3Pgr4ieCL74eeLLzwxfTrOYNrxTKMCWJhlWx2OOo7EGvh8Xh5YWq6bP6ayPN6eeYGGMpq19GuzW6/y8i/8KfiRffDPxI2tW8Ml1byQPHPaCXYs3B27jg/dPPT271eCxcsJU51quxzcSZDT4gwn1eT5ZJpqVrtd7bbrQ9o0H9r7T5AU8TeEp4WLHa9lMHXb2yr4OffP4V7FPPYv+JH7j8+xnhfVWuDrp+Ulb8Vc7zwz+0X8MPE17Hp6arPp08vCC/i8pGPpvBKj8SK7qOa4as+W9n5nzOYcC5zl9N1XBTS/ld392j+5MT4ofGD4XaLo9/oWt3cOtyXEbQS6basJC+ezOOE+ucjsM0sZj8NTg4TfNfog4e4XznF14YnDRdJJ3U5aW9Fu/usz4y1CWwmu5ZtNs5ba3ZiY4ZJvNKDsC20Zr5GTi3eKsj+gaEasIKNaSlLq0rX+V2QfK57gntjip3NdUJtOSOOPU4osF0L+76fN9c/0o0DUaxyeucAD9KGCEpDCgBy8K2e4x+tMT1G0hjtoHDNg+mOn1p2FcVgHYkNyTnkYo3EtENII6gigq9xUJAb0xg0ITEBxn3FAND1k2MsiZQg4O3NNO2omrppk13qep3t4b++1G6uLrgefLMzyEAYHzE56U5TlJ80ndmdLD0aVP2VOCUeySS+7Y9i/Zs+J11oXitfDGuavdPpuqgQ28TtvSO5JG1sk/ICMg46kjI4yPWynGOnV9lN6P8z4Hj7h+GMwP1zDU0qlPVtaNx67b23187H1imo6fJeyabHfW7XcKh5IBIDIinoSvUA19RzxcuW+p+IOhVjTVZxfK9nbR/Ms1Rk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B4x8eeEfAGnx6n4v1uHTreZ/LjLKztI2MkKiAscDrgcVjWxFPDrmqOx6WWZRjc4qujgabnJavZJerbSX3nGf8NOfA7/od/8Aym3n/wAarm/tTCfz/g/8j3f9QuIf+gf/AMnh/wDJB/w058Dv+h3/APKbef8Axqj+1MJ/P+D/AMg/1C4h/wCgf/yeH/yQf8NOfA7/AKHf/wApt5/8ao/tTCfz/g/8g/1C4h/6B/8AyeH/AMkH/DTnwO/6Hf8A8pt5/wDGqP7Uwn8/4P8AyD/ULiH/AKB//J4f/JFvSv2ifg1rWoQaXYeNoTcXLiOIS2lxCpYnABeSMKOfUiqhmOFnJRU9fR/5GOI4Kz3C0pVquHfKtXaUX+Ck3+B6PXafLBQAUAFABQAUAFABQAUAFABQAUAFABQAUAFABQAUAFABQAUAFABQAUAFABQAUAFABQAUAFABQAUAFABQAUAFABQAUAFABQAUAFABQAUAFABQAUAFABQAUAFABQAUAFABQAUAFABQAUAFABQAUAFABQAUAFABQAUAFABQB8s/te6Pdx+I9E10W4FpPZta+aB1lV2bB/4Cwx9DXzWe02qkZ9LWP2jwwxUJYSthr+8pc1vJpL80eAdORXgn6gKxyFOMcenWmxLQbSGFADgcBh6j+tNCsNpDFoAApPJBxnGaaQmxzZ6uCPQYx9ab8wVuhZttLvLtPMggbYe7ED+fWuGvmGFw8uSpLX7/AMjKdeFN2kyGe0uLdzHNGVYc49vX6V0UasK8eek7ouNSM1eLGAZQ5HIyRyP1H0raw+o0DJA9aRQ6TAcgDByc/Wh7ijsMpDFBKghSRn0p3Bq+45mZ1JY5waN0SkkxlIocPmUjONvPT6U+gtmIxJbJ6/WhghUdo2DoxVlIII6g0bA0pKzNez8XeJrLxGniy31q6GrrJ5pu2fdIxxg7ifvAjgg9RxWsa9WNT2ql73c4auWYOrhHgZU17K1uW2ny7a9tjR8SfEvx94tmgm1vxJd3H2U7oVjYIqHg5ATHPA5PNaVcXXrtOcr2OTAZBleWRlHD0Uube+t/vPR9C/at8b6VY2Vjq2lWOqNBxNcSFo5pUzwDj5Q2P4sc8ZHXPoU86rQilNJnyWM8N8uxNSdShOUL7JWaT+etvK//AAO++HX7Tcni/V7Lw5f+DLk3105UyWD+YqqATu2NzgAZPJ4yfau7CZv7eapyhq+x8xnvh8sroTxdLELkj0lo/S6016aHu9e2fmoUAFABQAUAFABQAUAFABQAUAFABQAUAFABQAUAFABQAUAFABQAUAFABQAUAFABQAUAFABQAUAFABQAUAFABQAUAFABQAUAFABQAUAFABQAUAFABQAUAFABQAUAFABQAUAFABQAUAFABQAUAFABQAUAFABQAUAFABQAUAFABQAUAFABQAUAFABQAUAFABQAUAFABQAUAFABQAUAFABQAUAFABQAUAFABQAUAFABQAUAc58SLq6sfh34ovbK5lt7i30W+lhmico8brA5VlYcgggEEcg0AfK3wtvtb17wZ8GdZ+Gep/GC88a3j6Bd+KLzXZvEMuizWD26tqckjamfsMiMrOYzbEuZDEYvkyQAd3b/ALQvxJ03w18T/ip4o07w6PCXw817WNCtdLsbSdtS1eS2uDDAxnaby7YFnhRv3Uu4h2GwYWgDpIfin8S/h1428M+FfjU3hi/tvGOm31xaXfh6wuLX+zL2ytzc3FtKs0832lGhDlJl8o5hYGP5wVAJ/ht4w+MnxI8K6R8TNSTwlYeEfFGny6hFootLkanZWMsDPaSG785op5GHlF4/IiCiRsSMYx5gB5T+z/8AED4qeAPhF8ADqyeFrnwj4v8AsHhlLK2trg6ja+ZZTSQXLXTSiJwzQHfEIBsDgB5MbiAdX8Qf2kfEPgT4h2+nL4k8H61pY8T6fomo6JpOjahd3el213N9njlutVjkNrb3G8+b9mlhQlcxq7kCRgCv4j+Mfi3wNN8XNX8N6XZ39/ovjvw7oFnb6pql/JbSxXq2Afh5ZEtj/pkgBgjVBhGaOQghgDom+N3jX4ceKfHXh74wHQdUt/C3gqPxxb3vh/T57PdbiS4jmtnimnmLSBoBtcMoIblV6AAyfhj+0xc+J/iD4S8J6p49+GPiT/hN7S8mj0/wneia70C4hh+0LBcv9ol+0qYhKpmEVuA8Q+TDgKAbHxN+MvjXw58Wx8OLDxB4H8HQz6NDf6HdeL7S4aDxNeNM0cllbXMc8UdvJG3kBlImmIuFdYWVTkAwvij+1FJ4e8ZeM/DOgePvhl4bk8B28bS2Piy82Xmv3b263It7UfaYfs6BGRPPKz7pJCBGBGd4A6x/aP8AFHiv4h6Xoej614M8H6Zq+maFq2gWXiq0uRc+KYLxEluFs7pZo4opIxKsIjEVw/mAsVCkCgDa0X4zeNtb+NusfDi517wT4cl0vWFt7TwvrFncx6vrWk+TvOo2d156xyglLgiOO3kCiArJIhOVAOd8JfGPxPa+GNO8P+GbGGXxR4x+I+v+GtOl1O8v9QtbO3srm5M11IJ7hpXCW1qWEEcsSF2AXylJwAT+M/2iPiN8O/DXxR0jXdO8Oah4x+HtrpWp2d1BbT22narZX03lo5t2lkkhZCkqMPNcZCsDglAAdp4T8ffFCz+Ng+FXxEXwxdw6p4Vl8TWNxotrcQGzeG7jgmtJTNLJ9pAFxCVnCw7tr5iXIAALnxmVfEuv+APhgE81Nc15NY1GMglTp2mYumLdipuhYxlTwRKQc9CAeo0AeLeF/iZd6P8ADrwdBqHiCxh1PX5b0HVNeuC0EEUMzl3cs6mRsFEVN6/eznC4Pl0sU4UKalJXlfV7aP8Aq2p95j8ihic0xUqVKTp0lD3Ka95uUVZKyaS3bfK9tru617D4s397BpcVrPouoSSeLU8O3V3ZkvbTwNA8yzQ4dtrFdgILOFIcc8VpHGOSSVn73K2ttr3X9M4q3DtOlKo5qcEqLqxjLSSakouMtFdXvraN1Z6F7XPiZqOh3fjGJtMguhoUumW2nxIWRp5rtVAEjZIwHccgDAB6mrqYqVN1Fa/La3zOfCZDSxcMI+dx9qqjk9Gkqd9lp0XV79jIuP8AhKbP4mNJ4mvdMup08FahIj6dBNahT9ot9y8yu3BAw6sp56KRk5P2ka/7xp+49rrqvP8AE7ofU6uU2wkZRX1imvecZfZnZ/Cl6pprzd7HbeCZrjWvh1od39qntbjUtHt5zMkrTSQySwqxZWnMhYgtkeYX6DOa66Dc6EXs2l+K87/jc+fzWMcLmlaFlJQnJWskmoyas1DlSulry8vlY5nwo7WXxJfRdD1fXZNMj0d2voNcuriSSW4SYKksC3R83bguHeMeSdyAEsOOej7tfkg3a2t2977q+vq1oevmKVXKliMRCCqOa5XTUUlFxbcZOmuW+3LGT51Z7Lex8Pzqtt8QvHmkX/iLU9VhtJNOkg+2yq3leZCzMqKiqiDOOFUZwM5PNVh+ZVqkXJu1t/Qxzn2NTLMFXp0owclUT5U9bSSV22236t+VkaOveIfFX/CdWXgzw62lQJdaTPqMl1ewSTGIxzRoNsaOm/PmYwWXGd247djXUqVPbKlC2qbu/Ven9fcc2DwWD/s6ePxXM3GcYpRaV7xk92na1r3s+1teZcxpPxN8bT6HonirVbXQ4rG61tNCvLaCOZpXYztAbiOQsBGPMAPlFHO0E+ZlsLzwxVVwjUla17Pfva//AALP1PXxOQ5fDEVsHRc3ONN1ItuNvhU+Vq2un2lKOr+Gyu7XxH+J+peCLm+uLfVNFuU03yppNJisbm5u2t8x+Y800bbLQnewTzI2U7VO47iq3icVKg201p0s27abtbeV0YZJkNLNYQjKE053Sm5QjHm96yjGSvUtZc3LJNXasrJvVi8TeNNT8e6/4d0uHSY9N0COzmZpYZHuLozRljCv7xVQna37w5AyvytyRoqtWVaUI2tG3q79N/x/A45YDAUMtoYqs5OpVc1o0ox5Xbmfutvde6rX195aXZ8NfGms+MFFzqGsaBIwgY3ulW9vLBf6VcBwvkzLJIxbGJFLFI+UBUMGyFha8q2smvNapp9nr+iKz3K6GWPkpQmtfdm3GUKkbX5otRSXRpKUtHZtNas+KOnQaZoOt+LrjxT4gt7qK0C6ZBa6hJDFFcgERIkUW0TNJIVBEokznAwvFLFxUISquTvbTXr00W933uVkFaVfE0cFGjBxcvfbim3H7TcpX5VGN9YcvfVlKC21zxx4p1TQNd1zUtMbQtFsV26XeyWw+3XKu0k5MbDfs8tQqNuTlsg5qUp16jhNtcqWztq+un/DHROph8qwdPE4enGftKk/jipe5BpKPvJ2vdttWltqRabdWviz4bad8Q/GvirWtPii0cvcrYai9lEko4eceTsZ3JX5VdmQZwFyTlRarUFXqya06O3z0/4byKr055dmtTLMBRhJuppzRU3bpH3rpJX1aSfVy001NK0u+1jwToniH4ieINXsJbTSFn1GG2vnsIw+wM80rQ7JAwUHK79gOflzgjSEHOlGdeTVlrrb5u1n+NvI5MRiKeGzCthcrpRkpTai3FTdr2UYqXNGzeztzPT3jT+Fl5rWofD/AEW98QTTy3k0BfzJxiWSIu3ks/8AtmLYT7k1phJTlRi57/1b8Dj4gpUKOZ1qeGSUU9lsnZcyXkpXt5Hg/wC26TjwWM8f8TH/ANtq8jPP+Xfz/Q/RvCn/AJi/+4f/ALeeD+AvA48ZnVZHvL1I9JtVung06x+23swMip+6g3puVd2523AKBnnNeRQoe2vrt2V392h+kZtmv9mezSirzdrylyQWjesrSs3a0VbVlm6+F2qvosfifQNX0rVdKu9UOl2JW7jhup5MqFJt3YMpJdcryR977hVzTwsuXng003Zd/u/r7tTKnn1FV3hMTCUKkYc8vdbilrf3krPZ2ez2+K8VXPwt8aCYJ9isDAbX7Z9tGrWZshF5vlZN15vkA+Z8u3fuzxip+q1b7Lve6t23vb8TT+3sDy35pXvy8vJPnvbm+Dl59tb8trdSe6+D/wAQLO4ubS40m0FxatKjQLqlo0srxoHkSFBKWmdVI3LGGIJAIB4qng6ybTWq81+GuvyM6fEmW1IxnGb5ZW15J2SbsnJ8topvZysnutDjQSpDKSCOQRXMe41fRn6i196fyEFABQAUAFABQAUAFABQAUAFABQAUAFABQAUAFABQAUAFABQAUAFABQAUAFABQAUAFABQAUAFABQAUAFABQAUAFABQAUAFABQAUAFABQAUAFABQAUAFABQAUAFABQAUAFABQAUAFABQAUAFABQBk+IPFXhzwrbJd+ItZtdPhkkESvM+0Fj0H6VlVrU6KvUdjtwWW4vMpunhKbm0r6LocDqH7S3wpsreSeHVbm8KT+R5cFudzcE7wGxlOMZ964Z5thYq6dz6ehwBndaajKCjdXu3p6aX18hB+0n8NV0ZNalubsRS3L26xJEHmXbyHdQflDDOM+lH9rYfk52+th/6hZu8Q8PFK6Sd72WvRO2rXU8p+JP7SniVPFkw+H+vQvowtVSItZAHeygsx38lgeAcAdeO58zF5tUVX9xL3bdj7bIeAcJLAr+1KT9rd397otEtNLP7/AD6LnPBv7Q3jzTPFdpqXiXXbrUdNMhW6tdq4KMTkqPlAYZ45wMVz4fNa8KqlUlddUetmvA+WYjAzpYSkoVLe69d1330fU+ybW5gvbaK8tZUlhnRZI3RgVZSMggjgjFfWxakro/AalOVKbpzVmtGiT2pkBkdKAPm39sHU7jHh3RvsTCDM119oPQvwuwfQcn6j3r57PZv3IW03P1zwuw8P9oxHN72it5au/wCn3nzcmNwz25+tfPI/W3sLh35IwAM8jAAoswukIFXoXAP04osF2GFAJJyewFGwaihl7rj0I60XBpiMuMEcg9DQ0CdxtIY/A2YLDPUD/P8Aniq6C6hHguqsSFLDd9Kzm5KDcdwltdH0H8OtK0WXQvP+yQTXBdkk3IG2gdFA7DGKnhjC4WthHVlFSm2+a+r/AK6n5jnmIxEcTy8zUen9ep5r8VbPTLTV5YtOVFVJAAqdFJXLKPYHt26V58IU6GaVqOG+C2y2T0/4J9Zw7VrVaCdXe3/DM4QcV6h9GLhCNx4HpTFrsITk5oGJSAKAHdE6dT1p9BdRtIY5ThW9+KYnuID0B5AOcUXGLtJyVBIH54osK9txFIDDcMjvQgfkXNO0yXU5xDbhuoBOM/kPX2rkxmLjhIKVrt6Jd2Y1q6oR5pHR6r8Nta0qyF5PbyxqehfaRn0OD8v41yVMVjcIlUxdHlg+q6ev/BseXhs8w+Jqezg03/X3nt37MHwsvNMA+I2qyzQSXEUtrbWjw7coSv70k84OCBj657V9xkuF91Yq+609O5+b+IfEdPEf8JNBJpNNyv11009db/cfRFfQH5UFABQAUAFABQAUAFABQAUAFABQAUAFABQAUAFABQAUAFABQAUAFABQAUAFABQAUAFABQAUAFABQAUAFABQAUAFABQAUAFABQAUAFABQAUAFABQAUAFABQAUAFABQAUAFABQAUAFABQAUAFABQAUAFABQAUAFABQAUAFABQAUAFABQAUAFABQAUAFABQAUAFABQAUAFABQAUAFABQAUAFABQAUAFABQAUAFABQAUAFAGX4p0T/hJfDGr+HPtP2b+1bC4svO2b/L82Nk3bcjON2cZGcdRQBn/DTwd/wrv4c+Ffh//aP9of8ACM6JY6P9r8nyvtH2aBIvM2bm2btmdu44zjJ60AcbZfs+eH5/h74++GvirVJtU0rx9rmr6zcNDF9mltRezeaqIdz5eJtpVyMEqCVxxQBFovwU8Sal4t0Xxd8YfH1l4wn8L6bcado0FnoZ02INcx+VdXN0DPN588kSqg2eVGoaXEeXG0APh38IPiD8OtN0nwNYfFSyu/AuhpNbWVhceHidTa0MUiQW0t79p8tkiLoQyW6OwhRS3LlgCDS/2ev7N+Hfwl8A/wDCX+Z/wq7VNP1L7X/Z+P7R+y200OzZ5n7nd527O58bcYOcgA52/wD2WvEN3pNz4Og+KsFr4WPjBfGdtaJ4fVr03R1Jb14Lm6aciaLd5oUpFFIpMRZ3VGjkAN3xH+zn/wAJB/wm3/FY+R/wmPi/RPFX/IP3fZf7O+xfuP8AWjf5n2L7/wAu3zPutt5ANzxR8ENH8ZePPEXirxBqTT6Z4m8E/wDCFXmlrBtbyTPPI8wm3cEicqF2cFd27sAC18PPBvxV8JPY6V4l+KGk+ItA0y1a0t4x4ba11GYDAhe4uhdPHIyoMMUgjDk5wOlAGT8X/hJ47+Klhr3hAfEjSrPwb4msY7C/0y88MLe3VuvIle0uRPGsbsCpVpYpvLdQ64xigBk/wc8ZeG/Fes+KPhH8RrDQB4lgtl1az1vQn1eJ7m3gSCK6hKXVu8cpijRX3tIr7FO0HJYAg+KHwW8efFXT9Q8H6/8AE/TD4P1e4sZ7uyPhkNqFuIHhd1tLsXCpDvaHeHkgmdGkcqwARUAJPF3wZ8a+PfEelf8ACXfErTr3wpovim38U2NgnhxYtUhlt2MkFut+J/LEayEAsLYStFuQyZYuQCjF+zb9i8N2VrpnjP7P4i0PxnqXjTRNXOnbo7aa8uZ5JLaaDzQZoWiuJIXAkjZh8ymNgMAFXXv2Z73xd4V+IFv4q8fRXPiv4irp8F/q9tpBhtLS2spA1vBb2jTuyoBvLbp2LPIzZxhQAehXPw6+0fGTT/i1/bG37B4ZvPDn9n/Z87/PurafzvN3cbfs23btOd+dwxggGZ4f0jVNW+OPivxjqml3NvZaHpVl4b0eWaEoJzJ/pl7NET9+NjJZx7l4320i5JUhQDq9e0zxTd3EVz4b8UQabtjaOSC604XUL56SAK8bq46D5yuDypPNZVI1G705W9Vf/L8/kd+Dr4OnFxxVFz1TTjLla8tVJNP/AA38+hgRfC6HStE8OWXhvWnstS8L7/sd7PAJ0lEv/Hws0W5dyycn5WUqdpB4wcVhFCEFTdnHZ77739T0pZ/LEYjEVMXT5oVrc0U+Vrl+FxlZ2cfNNNXTWt1b1vwbr/iHSrFdT8SWX9r6XqsOq2V1DpjLbxtGNuxoDMWZSrSA/vQcvkEYAqqlCdSK5pe8ndaafdf9THC5nhsFWm6VJ+ynBwknP3mnrdS5Uk00re41ZWe9zMm+FEup2vidNf8AE73N14la0mae3tFg+yTW/MbRrub5QVQgMScLgsc5rN4RzU+eV3K3S1rdjrjxFGhPDvDUeWNHmVnJvmU903ZatN6pJa6JWsWoPAWv3Wvy+IvEXiy2vbh9FudFWO10z7PEqSvG/mYMrsWzGc/NggrgLg7qWHm5885Xdmtrb282YzzjDU8MsLhaLjH2kal3Pmd4qSt8MVbXTS61u3dW29J8N3WjeCbDwlZa1LBcafpsNhFqEUKbg0caoJBG+5edudpz1xnvWsKThSVNPVK1zgxOOhiswnjalNOM5uTi27atu11Z9d1YzrLwdrtx4lsvFHirxJaX9xpNvNBYRWWnNaRI0wAkeQNLI0hIVAAGUDB4JOREaM3UVSpK7W1lbf5s6auZ4eGEng8HScYzacnKSk3y7JWjFJau+jb794PDXgzxVovi7VfFGoeKNKvF1vyPttvDo8kB/cxFI/Lc3L7eoLZVs4wMZyFSoVIVJVJSTva+nb5s1x2aYPFYKlg6VGUfZ83K3NP4mm7r2cb+VmrdbmzL4Z8zxvbeMvtuPs+lTaZ9m8v73mTRSb9+eMeVjGO+c8YOjpXqqrfpb8U/0OCOP5cvlgOXeane/aMo2tbzve/TY52L4V+V4SsfC39vZ+xa6Nb8/wCy/fxdm48rbv4+9t3Z98dqxWEtTVO+zv8Ajc9SXEPNjZ4z2fxU/Z2vt7ihe9vK9reV+pU8RfCTUtasvE+i2Xi+Ox0vxTcNeXCHTRLcJMY0XAlMgBjzGp27N2MgOOtTVwcpqcFKylrtr999vl8zbBcR0sLUw2IqUOapRXKvftFq7fw8t+bV681urizqLDwpJYeI/EfiGLVWD6/HaoqrCM2xhjZAwJJDk7s8qAMd66I0eWc5p/Fb5WPIrZiq2Fw+FcNKTl1+Lmadultrb/cUNH8Fa0nie08WeKPEVpqV7Yae+n27Wem/Y96uys7THzX8w5QYA2qpLELzxEKE/aKpUldpW0Vvv1Z04nNMO8HLBYOk4RlJSfNPns0mko+7G2+rd29LvQg8S+CPE+ueLrHxJb+KNMS10pCbDTrzSJLiKGcjDXBKXEe+TBKqWGEB+UBiWM1aFSpVVRSVlsmr6991r+ReBzXCYTBTwkqMuafxSjNRbj0jrTlaPV21k93ayTr3wT4nk1GXXtL8XWen6rqGnjT9Tlj0tmhmCMximijM2YpUDuAWaRTu5XgU5UKjlzxlZtWen3Na6NfMKWa4SNJYatQc6cJc0E5q6ulzRk+S0oysm0lF6aMo6v8AC7UJ4/Dml6D4hsrTRPDUMQg0290x7lJ54+EmlaOaIsVwCFxjdljk4xE8JJ8kYStGPRq+vd6o3w3EFKLxFbE0nKrWbvOM1FqL3jFOE7X2b3tZK2t5/FPgbxn4tg0y21PxhoxtrKf7TdWf9hy/Zr51OYhKn2rcUQgNs37WYDcCPlp1aFWskpSVl0s7Ptf3iMvzbAZdKpOlQnzSVlL2keaCfxcr9la7Wl7XS2aep12jw65Basmv6jY3tyXJWSzsntkCYGAUeWQk5zzu7jjjJ6YKaXvtN+St+rPExMsPOd8NGUY9pSUnf1UY/db5nzV+26DjwWccf8TH/wBtq8PPP+Xfz/Q/VvCn/mL/AO4f/t587+F9X0PSLiWbWtFvbw/u5LW4sNSNldWkyMGDpIUkTB5yChOQpVlwc+LSnCDvJX9HZr8/yP1DH4bEYmKjQqKO6alHnjJNWs1eL+6Vt00+nb3nxpsNXu5LvX/BMV+B4gGuQwPdgwspjiieKdXibzi0cQ+fK/OSxVh8h6njFN3nG+t/yWumu33ng0+GKmGgoYbEOP7v2bfLrvKScWpLltKW2vu6Jp6nV6H8VrPxmlzBe+dJNp+lvaxW3iDXrOSTUvNvY5mZri8t/soMWzCo8R+U/LgrurohilWun0XVrXW+7VtPT0PHxXD88scZU7JSmm3TpzShy05RSUac/ae9fVqS1+K6djI8TfF1dLfVPClnrvie+gW7luotQ0vxJ9mLTTxIbiKUpB5d1Es4k2OETK5wdrADOpi+W9NNvXdStvvfSzV/Q7cDw666p4ydOnF8qTjOlzaRb5HG8+aEnC3Mm5We+qZ40AWIVQSTwAK80+4btqz9Ra+9P5CCgAoAKACgAoAKACgAoAKACgAoAKACgAoAKACgAoAKACgAoAKACgAoAKACgAoAKACgAoAKACgAoAKACgAoAKACgAoAKACgAoAKACgAoAKACgAoAKACgAoAKACgAoAKACgAoAKACgAoAKACgAoA/PvxlqWpeKPFerarsu5lubyWRA0jTYUMQAGIGQBgDgcelfC4icq1WUu79T+o8qoUcuwNKjdLlilsl07efqc8Rg4Nc56olIBzAAjHpzxTYlqNpDPXfBH7RPiLwR4HPhWy02ynmt222M0gb90jFmYsM/OdxGOnfrXrYfNamHo+ySV1sfC5vwNhM3zL67UnJJ/ElbVqyVu2m+5y+k/GL4haV4gHiIeI7u4n8xnaOaQvGyscsm08BSccDHQdMCuaGPrwqe05rs9nE8LZVicL9U9ilGy1Ss9NE7913fdklt8YvG3/AAl1l411e+XVryw+WKK6X9yowRwi4APU5HfnrTWPre1Vabu132IqcLZd9Rnl1CPs4T3cd/vd7/5aG342+Peq/ELSv7M8ReD9CnEQZoJQswkgcrjepD/ocg4GRxW2IzOWKhy1IL8f8zzso4Mo5HX9thMRNXtde7Zpa2fu/jueW7G9OfTPP5V5lj7S6FwyqQwxn19aOgbvQbtbg4PPSiwXQEFTg/zoGncSkA+MjO0qDnnk47GmiZdxC7jKglfYcUXY7J6gD82WPrz17UA/IAvz7SeM8kenrRbUL6XNbTvFGq6bGYoJiBt25Vipx6ZB5FeZVyyEqjqUpODe9nucdbAUa7vJFG/vbi+lD3DA4HyqBgLnmunC4Olg48tNer6s6KVKNJWiVa6TUcMYOfwOKaEwCjGSwA9uTRYL9gGwtjt6mjQNbBscHBUg+h60WYXQFQMKW9z35p+QJ31EKlevT17GkCdxV5UqASSQRj8aOgPR3G0hiruyNuc+1MH5jgd5wUH1HGP6UbkvQ6XwHq1tpGsxTTLvCSpJjj5gCeB785FeVmDeHr0cXa8YPX8Nf68jys3w08Th3GOl00e0XvibSNfih0TSXa8utRlSFIhE3GWGScjt6V6OZZ1hMbhnhsM+ec7JKz/yPgaWAr4JyxNf3YwTd7rsfROjWklhpNnZTEGSGFEbHQEDoK+6y+hLDYWnRnvFJP7j8kxdVV686kdm2y7XYc4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YPjDwJ4S8faeml+LtFh1G3ifzIw7MjI2MZV0IZeOuDzWNahTxEeWoro9HLM3xuT1XWwVRwk9Hs7+qaaf3HF/8Mx/A7/oSP8AypXn/wAdrm/svCfyfi/8z3v9feIf+gj/AMkh/wDIh/wzH8Dv+hI/8qV5/wDHaP7Lwn8n4v8AzD/X3iH/AKCP/JIf/Ih/wzH8Dv8AoSP/ACpXn/x2j+y8J/J+L/zD/X3iH/oI/wDJIf8AyIf8Mx/A7/oSP/Klef8Ax2j+y8J/J+L/AMw/194h/wCgj/ySH/yJb0r9nb4NaLqEGqWHgmEXFs4kiMt3cTKGByCUkkKnn1BqoZdhYSUlDX1f+ZjiONc9xVKVGriHyvR2jFfiop/iej12nywUAFABQAUAFABQAUAFABQAUAFABQAUAFABQAUAFABQAUAFABQAUAFABQAUAFABQAUAFABQAUAFABQAUAFABQAUAFABQAUAFABQAUAFABQAUAFABQAUAFABQAUAFABQAUAFABQAUAFABQAUAFAHkfxg8C6d4m1HSb2z8aQeHZLQzQXUzXqxxpEysSBEWALM5Abplc5zgV5eOw0a0otT5bef6H3PC+cVcvpVadTDuspWaXLdtpr7Vm7JbdnsfKnjnTbrR/E15pV3q2n6m9uV/wBLsdnlSgqCCCoGeCB7V8xiYunUcW07dUftmT14YrBwrQpygn9mV7qza6mCATwAT9K5z0xxRmC7RnA5xz61TRKaW43aSMgUrFXEpAKAScCmF7Fqx0+fUJRBbnOfvHBwPT+tcuLxdPBw5pat7LuY1a0aMeaRtan4F1rSrdLieCaPd93zIimT6A+vtXG8xq0GniqMoRezf/DI4KGbYfEScItP0dznVzuYt1AOc+vT+tesnfU9RjQxHA/lRcLJgeTk8n1NFxjiQCNwDcfTtxTZNuwZLg8DOewApbj2GgZBOcAUBcGILEjoTmhgtEJSGOXkEAc47d+aoT0AoQQpwCaVgv1EYgngk8Ac0MFoUtT1ey0iNZLx2+c4VUXLNjr7cZHegpJvYpWvi7SbqdLYNLEXON0gAXPYE5/zmjyG4NamzSJCgBRjI3dO9MPQCMfQ9KAFU4yD0NCE0BJVsgjrkY6UO4JXQEr1C4PXrxRcLMN7djj6DFFwshNxxtzx6UXC3UXCjGMggZ/GhpPcNz1f9m7R9a1z4n2F9BNL9m0dJLq5ZmJUKUKKvXqS3H0J7V3ZNg4LFKdOKVt2kfE8e4vD4PJp0pJc1RpL1TTb+Vj7Nr7Q/n4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xD4qfs6eDtS0bVPEPhyCbT9VhhkugiSFoZmGXYFTkgnkDBA6cV42NyqlOEqlPSW5+jcOcdZhQxFLC4tqdNtR2s1eyWvZb6/efJQRipcKSq4yccCvlrH7jdXsCna3P0NCB6oCoxuDZGce9AJ9BCSxyTk+9A1psKHI7AnrnvRcVhQSwOQCfUnmmLY6v4c6lZabrUU94uUjlWRhjJxyM49iQa8jGTjhsZQxVVXhF6+Xn+vyPHzuhUr4dxp7tW/r12PWPGnijQJ/D09tBew3Mk4XYqnO3BB3H0wBXpZ7m2Dr4KVGlJTlK1kteu/kfF5Vl2KhiozlFpL+reZ8/wBywnuZ5Y8hGdm6dskipw0JU6MYS3SS/A/S4LkiovchrUscoGQW+6CM/SmhPyEJycmjca0AEg5BwRSAUEncTzxz6/56VS1FYGXADDkGlYEwVGbO0E46+1Frg2luLgop5GTxwaNhbsaDgg5xQUOYoTkbvyp6CVzlfHFrcvBDdxyMbeM7Wjx91jn5if09vxpF03rZnHg4IPpSNj0LRPEMGtGSMQNFNGAzAtkEdyPx/mKb1MHFxNWkIMqCAzBcnGTTSuJuw5iOAM8DHNDBDaQxw5TaD3Jx/n8afQWzuIVIGTwKLBcSkMUAscCmDdgOM8Zx2zQCPpX9j27Hl+JbI2sxJNtL5+z5AAHGwt685A9M19FkUtJxt2PyHxRp64apzL7St16a27eZ9IV9AfkoUAFABQAUAFABQAUAFABQAUAFABQAUAFABQAUAFABQAUAFABQAUAFABQAUAFABQAUAFABQAUAFABQAUAFABQAUAFABQAUAFABQAUAFABQAUAFABQAUAFABQAUAFABQAUAFABQAUAFABQAUAFABQAUAFABQAUAFABQAUAFABQAUAFABQAUAFABQAUAFABQAUAFABQAUAFABQAUAFABQAUAFABQAUAFABQAUAFABQAUAFABQB4H46/ag8MR+J/DWjfDn4p/CKTSbqd31/WdW8XWRSyt16JDBHcLJJK3ODwgwM9SVVx2Pc9N1LTtY0611fSL+3vrG+hS5tbq2lWWGeF1DJIjqSGVlIIYEgggimIs0AFABQAUAFABQBlp4o8MyeI38HR+ItMbXorT7e+lC7jN4ttuC+cYc7xHuIXfjGSBnNAHP+Pfi34S+Gut+GdH8Xm+tI/Fl+NLsb8WxezS7b7kM0gP7pn6LuGDg84VsFwsdpQAUAFABQAUAFABQAUAFABQAUAFAFfUdQsdJ0+51XVLuK1s7KF7i4nmcLHFEilmdmPAAAJJPYUAc38L/iXoHxb8IW3jnwta6nFpF87i0kv7Q27XEanHmojc+WTnBOM4JxjBIncGrHWUAFABQAUAcpq/xT8B6F8QdC+Fmq675HijxNBPc6XYfZZm+0Rwo7yN5ioY0wsbnDMCccZyKLhY6ugAoAKAOP8AE/xd+HPg3xn4e+HvibxPDY+IfFTMukWTQysbkqcH5lUomScDeV3HgZNFwsdhQBFdXVtZW0t7e3EVvb26NLLLK4RI0UZZmY8AAAkk9KAPOfhl+0j8FfjJ4g1Dwt8NPG8euajpcBubqOKxuo0SIOE3CWSNY3G5gBtY56jjJpJpjaaPS6YgoAKAMvWPFPhjw9dadYa/4j0vTLnWLgWmnQ3l5HC95OcYihVyDI/I+VcnmgDUoAKACgAoAy9a8UeGfDcunweIvEWmaXJq12lhp6Xt3HA13cucJDEHI8yRuyLknsKANSgAoAKACgAoAKACgDk/+Fp+A/8AhZX/AAqD+3f+Kt/s3+1/7O+yzf8AHpu2+Z5uzyuvG3fu9qAOsoAKACgAoAKAIrq5gsraa8uX2QwRtLI2CdqqMk4HJ4FAHO/Dn4leCvi14Ut/G/w+1r+1dFu5JIobr7NNBuaNijjZKquMMCOR9KNw2OnoAKACgAoA5S7+KfgOx+JVl8IbrXdni3UNNOr22nfZZjvtAzqZPNCeUPmicbS4bjpyMlwsdXQAUAFABQAUAFABQAUAFAHJ+Afin4D+J/8AbX/CDa7/AGn/AMI9qUukal/os0PkXcf34/3qLuxn7y5X0NAHWUAFAHKeNfin4D+HepeHNI8Y67/Z934t1KPSNHj+yzS/art2VVjzGjBMl1G5yq89aLhYtfEHx94X+F/g3VPHnjPURZaPo8PnXEu3cxyQqoqj7zsxVVHcsBRsBl638XvBfhP4YD4veNZr/wAO+HVt7e5na/sJftFuk8iRxCSCNXkVi0iDbgkbvmxg4VwsdXpmpWWs6baavps3nWl9BHc28m0rvjdQytggEZBBwQDTAtUAFABQAUAZ3iPxBpHhLw9qnirxBd/ZNL0ayn1C+n8tpPKt4UMkj7UBZsKpOFBJxwCaAK3gzxl4b+IXhbTvGnhDUvt+jatD59nc+TJF5seSM7JFV15B4IBoA1bq6trK2lvb24it7e3RpZZZXCJGijLMzHgAAEknpQBynws+KXhv4w+Fl8aeD4NSGjzXEsFrc3to1uLtUODLErctGTkBiBkqfShO4NWOwoAKACgAoAKACgAoAKACgAoAKACgAoAKACgCC+srXUrKfT72IS291E0MqEkB0YYYcc8gmlKKmnF7M0o1Z0KkatN2lFpp9mtjmfD/AMJ/h54XF4ujeF7SNb9BHcLLumDoDkLiQkYzzj2HpXNSwVCjfkjuexjuJM1zHkeIrN8mqtZWe19LHCeKf2WvBGv317qem6jfaVPeSGURxhHgiYkFtqYBweeM8Z9BiuKtk1GrJyi2m/uPpcu8RcxwVOFGrCNSMVa7upPtd6/lqeCfEn4LeMvh9c3U0lhNe6LCw8vUIUGwqQOXUElDng54z0Jrw8Xl9bCtu149z9NyHizL87hGKko1XvBvX5Pr8jzyvPPqgoAVfvDAB56GmhPYVXZZA8bFWzkEHnNTKKmnGSumDSasyea8vJkEc925XjKkn9awp4PD0Zc0IJMzjThF3iiAgcKCO5OeP89q6bGnmJtbOAM8445osF0BDr/D8p4zRsGjEpDCgBcDaSR16UxdQBIzjuMUDHDBRs9sYx/n/PFPdC6jKkYUAFAGB4yvZLfTlto9mLltrEn5gBg8D+vb8eGVDc4akbFmwv7jTblbq1YB1yMHoQexpiaUtGa48ZavLIFxboGUrwh6noeSef0ouZumkrmVfarqGpbftty0gT7owAB+AoNFFR2Op8GandXUMtjOGdbcApIT0B42n+n4+1BlNJP1OkpEjlyvzjPBHemu4nroIWJOckfj0ouFh3myd3J+pzRdi5V2FBXG8jBORnt0/wDr0w8kMIIODSKPqz9kXSzb+DtY1Zo8G81ARK24HKxoOMdsF2/Ovp8jhajKXdn4l4nYjnx9Ggn8Mb/e/wDgI95r2z80CgAoAKACgAoAKACgAoAKACgAoAKACgAoAKACgAoAKACgAoAKACgAoAKACgAoAKACgAoAKACgAoAKACgAoAKACgAoAKACgAoAKACgAoAKACgAoAKACgAoAKACgAoAKACgAoAKACgAoAKACgAoAKACgAoAKACgAoAKACgAoAKACgAoAKACgAoAKACgAoAKACgAoAKACgAoAKACgAoAKACgAoAKACgAoAKACgAoAKACgAoAKAPzJ/ZC8UfCXSfg7DaeMf2PPF3xI1Eajcsdc0z4fW2sQMhK7YvtEhDErzle2ahbFvc+ovj/APFnxv4P8c/D39mT9n600bRPEPim3YxXlxZqbTR9Mt0bHkwgbCQkMuF2lQsQUDLArTfREpdWN8c/EH4y/sr/AAV8X+Ofix8QtK+I+oQz21v4bddFTTWM0vykXKQnaVDEthcHbEfmy4CGyDdnAeMfij+1f+zp4W8J/Gv4pfEHRfGfhrW7q1g1/wAPQ6HDaSaSk6lx9nnjw0pUArl+N20YYHcFdrUej0Lvxt+PfxK/4aMk+EWl/GzQ/g/4di0ODU9M1vU9GhvItamkCnZ5lxiONMs67gRgxNyxIUDetgS0Oi+JHxO+N/wa8UfA/XvGnjbStT8M+I7weHvF402wijsHvJwfs1zHI6tMo2sWOHVW+z5CKGK0NtCWptr8WfiV4i/ap8Z+D/Cl89x4O+HHhNLjUNKhtoWOo6zOhkgi84o0iZRsYVh80JBByad9QtoeZ/syfGT44/G3V9J8R3P7SPgxL6TU5Rrfw5uvD8UFxZ2UcjB/IkBFxI+xQwOWVNw3sSCpSbY2rHL6R4R+Nut/8FAPHWgaP8e20rWbDwyLj+2D4YtLjdpjz2kiaeLdmCLt85B52d58rJHzmjqHQ6f4rfG7Wfi98WvGPwl0/wCNHw6+GHhTwNLFazz+K7KwvZta1AZLKkF63l+VG8ZG5RuU7W+bcFUbuwSM/wAT/tf/ABSu/wBj68+KOiaxpll4w8N+MF8MajqGnQw3Flf+WQxlhEiuuySOSP5h3yVwCAC+gW1NL4l/ET9sv4N/Eb4e6dqfxB8HeIpfidcTaZFor6KLbT9GvSYlULOh+0TRoZlO5mywRgV5Bod0GjOw+G3xD+O3gb9qo/AH4u+PrHxvp+u+Gj4g0y/g0eDTntWEjKU2RZymYpl+ZmY4RsjkUa3sGlrnm9x+1D8SfirqPjPxb4M/aR+HXww0Xw1e3NjoPh3WVsXvNe8gBvNnNw++FJM4VowcHK4JUuS9wtY+qP2d/irL8bPgv4W+J1zYJZ3Os2r/AGqGPOxbiGV4JimckIZInKgkkAgEnrTTuhNWPmPUf2lviL8VvGHja58F/tJfDv4TaF4Sv59K0bTddFi91r08P3pZjcuGhhduBJGOAcbSysaV7jtYXx3+138S9a/Z7+D3xT8HalF4e1bxT4oj0XXY4bSGeOQI0kcqoJ0fYrmMOMHcobG44NF9LhbWx6j8e/i58QvBX7SXwV8A+GfEH2PQfFt1cx6xafZIJPtSo0YUb3QumNx+4y9abeoktDjbb4gftOfE39pT4pfBfwJ8SdO8M6D4clsriLV7jRLe9m0yIwj9xDEQomaZ33FpWO1YTtIzgrW9h6WuaF/8Svj38Yvjh4h+B/wh+I+n+DrD4d6fAuueJJ9Ehv7rUdQdVyqwSYjRN24cAY2uckFVBq3YNErmf4Z/aZ+K118Ifjj4d8X3On2XxK+ENvcJ/alhbp5F2NsgiuVikBXO6JiQV2kMnyjJFFwscrrHxM/bL8Ofs86H+1Hc/FfwzfWENnYXd74YTw9EqXVpI0cQmkuOH85mcM6R+Wi5Ow4AWjW1w0vY6349/tL3HiSf4efCzwj4l8J+DLf4leG4fE2qa/4sjt5rPT9MmjLRxiO4Iilkco67XGCQowMllGwSIPhT+1PfeBk+Jfgrxt438NfESy+HPh5Ne0bxB4ait7eDULQKqC1aO3JhidXeJAE4GTnIANCYNHn8n7Vvxk8OeBtN+PerftE/DLWxc3FtdX3wwsVshdW9hNIq7IpVc3P2hFcFkYHZhixbaVpX6hboet/Fj4qfHS//AGqvDPwb+EXjLStJ0fxL4ITVnk1LTI7lLRzc3G+7RcCR5fLhRFjZxHk5I6mm272BJWuan7NvxN+MLfGv4lfAH4w+KrTxXeeDo7S9stbh06GxeaGdFcK8UICDKSxnHJU7gWbjDT1sJrS5o/tXfG3x74D1DwN8KPhH9ih8afEbUmsrTUL2MSQ6dAjRh5ihBDHMgxkMNqP8pOKGwSPHm8O/Fvwx+3f8FtM+LHxG0/xrcf2TrL2WpwaQmnTbDY3e+OWKMmP5W+6y8kdQDS6j6F7Xv2kPH/xO+JfjfSPB37R/w++D+g+Cb+TSLCLXkspbrXbqIlZHcXLZjg3qQHjGQGHDEHBcLDfFX7ZHxK1D9k/wl8VfDsVhomtat4hXw54h1kWZu7TSQrOr3aR/MGVgsbDduALFQGO00X0C2p7t+zjf/EHV9N1PVPEnx68LfFbQJWiGlatpOmRWlwsmCZY51gYxJtymFwX5JYjpTQmcb8dfFGp6Z+1p8CPDtvb6VJZ6odVM7XOk2txcIUiBBhuJI2lg56+U6Z75oe4LY5my8dftNfE79o34s/CDwP8AFLSfDGheGJLGW31C50KC+ubBXhyIoIyEWQSOxLNMWKhBt6kFa3HpYw/D/wAUfjH8Yv2P/jPp/izxfbaf4s8CtrGl3+rWmnRMNRtba2Mk0RjG1I2kXzYvMQAqCrKNwo1aDZnI/DLXPi58Fv8AgnjqnxV8O/E1Gd4bJ/Dlkug2i/2Ju1gw3QMjB/tRmEmcyr8mPl9QbINGz33wc37T178ONS+Kvin4u+ENKutc0OK90vRL/R0j0vQN7RyCWe7DCWVvI3Bs4RXbOGUAU9RaHjPgj9q3xn4e/aC8F/D66/aK0H4waL4sum0zUo7Dw4mnDSLl2CxNDNGu2dC7DDbmyqvlVJVir6jtobXjX46/GLxF+0R41+F1n8efDXwfi8NG2j8P2OtaLDOniAuhYs9zOP3YJC42ckSKFVirNRfULaGD+2DoHxjl+N/7P9he/Fm1tb3WtSSKyFloMRttH1SE2aTXkayMWuFd5QyxSnChMZO40O9wVrHoX7RfxJ/aE+DM3wV8F+EfHFl4k8TeJ9RutJ1G6vdKt7W31ac+SsDyxoGMCK02SImUkA8+g7oFZmf8avHH7RXwGt/hbo+r/GmPxFqXizxwlpqN5H4dsrRPsD/Z1+yLHsfAVjKRICHO/kjAwO6BWZ2Xxf8Ai58QvC/7W/wj+GOheIPs3hrxPa3Umq2P2SB/tDIspU+YyGRMbV+4w6U76itocvpnxM/aG/aS+KfjzQvgx8RNK+HnhD4f3zaR9um0WLUrrVLxS6tlJvlSPdGxyNpCsnDEnatWPRHn/wC2HoHxqX4gfs9aZrnxctF1DVde0+2i+xaFF9n07Wo5oFbUEDtunG6dSInwv7s8DeQBgj0z4u/EL41/B/x/+zt8Orj4o/23L4r1y7sfE+of2JaW39qxLcWmweUFcQbUndP3TKT1JzjA9A3ub3i/4t/EHS/25/A/wcsPEHleENY8Izane6d9kgbzblTfYfzShlX/AFEXCuB8vTk5d9RW0OE+GHjn9qb43fFD4peDtD+K2n+F/D3gbxpf2cepNoNreXclutw6Q2EaFVQIqROWmfdJl05PNJXY3ZGfr37SHj/4nfEvxvpHg79o/wCH3wf0HwTfyaRYRa8llLda7dRErI7i5bMcG9SA8YyAw4Yg4LhYq+Kf2y/iXq37NXgD4g6HLp/hfUvEPiP/AIRzxL4j+wG9tNG8tyrXMcXzBg64kAO7gOgDHDAvoFtT6G/Z0vPiBqeh6lqXir44eF/ilo800f8AY+taPp8VrLjaTMlwsDGIEEoAo+Yc7jyArQmcT+0b8Y/ijF8XvBP7NvwS1Kx0TxN4stpNVvddvbVLldPsU8zmOJwUdz5E2dwP3VAwW3KN9ECXVnm/wx0f4j6B/wAFAzpPxQ8ZWHirVoPADiLVrXThYm5t/PXYZYFJRJAd4Ow7cBe+aS3G9jBP7VXxO+KNl4s+JvhD9o/4c/DrStCubmPw94P1ZLGS91uKABg9w0z+bEZR8q+X1ORgYDkvcLWPr74FfEwfGP4ReF/iWbFbOXXLETT2652xzqzRyquedvmI+3POMU1qJ6Hzj8MPHP7U3xu+KHxS8HaH8VtP8L+HvA3jS/s49SbQbW8u5Ldbh0hsI0KqgRUictM+6TLpyeaSuxuyM/Xv2kPH/wATviX430jwd+0f8Pvg/oPgm/k0iwi15LKW6126iJWR3Fy2Y4N6kB4xkBhwxBwXCxNdftteONZ/Z++H+reEtC0xviZ8QNdfwpbJICbCK7jlWN7heeQ3mwFVJIBlOdwTDF9Atqe0+B/Bv7Qvhay8RyfF74zaV420u40SUwRQeH4tPmtbsg7gGiwHiCjALDcxb+Hb8zVxOx8gfAi6/aZ8L/sZT/E74dfE/RfDmg+Emvry20gaJFdz6pGlwWuGnnmyIcZcKsa8heSCc1KvYp2ue4fFL9rbxTafC/4QL4Z1Lw54X8VfFmziuZ9Y1iRV07RIFijNxOfMbbnfINgfIwpBBOKbYki78Bfjx4vHx0l+B3i74zeFfizY6lobazpXibQYbWJoZo3IktLiO2ZolO0MwOc42dd+FE9bA11Oc/Za+IX7UPx20p/G3iL4s6dovhbwn4gkgviugW013rsUTrLNbuQqrbRLCyIJI1MhLMcnAwK7B2RZ+F/j39qz9qWy1v4p/Db4m6D8PvCtrqUtjoOj3GhRX76gsRBLXUr5aLIYAmPPIYBQAGYV2DsjN+NVh8Sr/wDb58E6X8O/EGkaX4guPh0IpdVvbIzQ20X2m986aO33fO+B8iM23JGTgE0PcFsdj8DvjT8UvDXxL+Lvwm+Oviy38Uj4cafFrceuW+mw2Usto0ImIaGLCZ8t4yB1B3As3BAn0YNdUePf8NXfGfXvAWo/Hyw/aI+GOhG3llubD4YTrZyXU9nFKU2Sys4uROyqWCr9/II2bgoV+oW6H3Z4F8V2vjvwR4e8cWVu9vb+IdKtNVhic5aNJ4VlVSe5AcCrJPPv2bP+Gi/+EX1v/hpL+zf7b/tqf+zfsXkbfsO1NuPJ+XZu37N/7zH3+cUlfqN26Hn/AMbPi78XPEfx/wBD/Zm+BviGx8L376Ydb13xFdWEd61pBztjjhkBRjgLnI5MiAFQGNDetkCWl2V/gV8Rfjr/AMNR+Mfgf8VvHuneI7Lwv4ahu4J7LSYrIXMskkDLcSAAssmyYqyK3ljAwM8kV7g7WMT9nb49/Fnx1+xj8Rvix4q8V/bvFWg2+uvp9/8AYbaLyWt7BZYT5SRrG21yT8ynPQ5HFJPQbWplXH7W3xB0H9lj4WeILrX9Hk8f/Eu+m0xNb1lIbawsUW6kjkvJggSNRGhi7beSzBsFWL6BbU3Pg78efG+k/HrQPg54q+PHg/4w6Z4w026uLTV9ChtIZtMvbeNpXhlS1Zk8sxo+0t8zHB4wQRPUGtDifgV468TfDP4MftK+PPB2jrqesaN441S4tbd42dQdyK0jKvLLGpaQjjhDyBzQtLg+h6X+yj44+K/xIutN8V6j+0x4R8faLd6Z9p1nQYtDhs9R0e6dRshXyirbVYsDJKvzBMKp3b1EJna/tdfHbWPgN8MIdX8J6dDfeJvEGpQ6Jo0c4zGk8qs3msuRuCqhwM43MueM027Alc+cPjd4U+P/AIX+JP7PI+M3xW0jxpHd+P8AS5E+zaLHYSWN19og3xK0QCzRY6Oyq2R0xSdxqx2nx1+NWpeP/jfqvwJ0v4r+AfhpoPg2C2vtQ1zxTZ2N5Jd6g6iSOK2hvWER2K65YYZSGOegI3rYEtLnFfEz436/8YP2H/jFpXi/U9H1bXPBeuWOjT6xoxVrHVYRqdqYbuIqduHAbheMAEY3bQN3QJWZr+L/AIg/tU/s5fDTwJ8afEPxF8P+IvCcx06z1Lwla6JHAlpaSQgp5V0czSPsXBZiAHYHa65o1WoaPQ9I+JXxh+K/xE/aCtf2cvgP4q0/wp9g0NfEOveJbnTUvpYonCeXHBBL8jDE0BJbBJk6rsO5t62QktLlT4YfHf4tWHib4rfAf4sanp2o+MvAegza3pmv2NmsC39t5KuskkOPLDqZoDhV28spB25ZX6BbqZHgb4+fFrWP2Bda+NepeLPO8Z2kN88Op/YLZdpju/LT9yIxEcLxyn15ovpcdtbCeJf2mvivb/CT4IeGfBs+n3vxM+Llpbj+1dQt0W2tBtj824aNAE3bpAQApUBX+UnAJcLHZ+LfCPx08KfAX4xw/Fz4u6b46s5vBGqNp8sWgxabcQy/YbjzVYRHYUHybTyx5J24wXrYWlz558OeKP2pfhN+x14V+N/hr4l6BZ+G/D8NrHH4XXQ45vtNlJdCEST3UhMnmNJIMpGFAVs7gRip1SuVo3Y9n/aR/aL1NZPAXwl8Ma74V8JXXxJ0k6nquueKBDJYaXpzRElCk/7qV5CJECyAqcBcfPuVtkpGV8Hf2gvGug6r8Q/hFH4v8KfFefwd4Mm8T+FdV8NWsEEN4kCBPsMkFmWjR/MeJVSPkDPXcuBMbQ39lP4q/Gb4xahoXiy6/aY8G65HdNNL4g8DyaDDbXmmQjcFEDRlZpDnYN7/ACANnMhGCK7B2R9jVRIUAFABQAUAFABQAUAFABQAUAFABQAUAFABQAUARXVvFdW01rPDHLHNG0bxyDKupGCCPQ96TSkrMunOVOanF2ad7rdHzmn7MPm+DkvY7NYfEtvJNJJaTzb7e5Ak+RFZCCgKqACT/Gc47eB/Y96N7e/26M/WH4hcuPdNyvh2klJK0o6atpp3s3qvLTz818Y/A/x9oGnaj4u1PQbLS9OgbzDBFeCXygzABVwWOMsOp4HU152Iy6vTjKrKKS9T67KuL8sxtWngaNWU6j0u42vZXu9l06L0PNkwCGLAAHtzXnLQ+ueqsITnrzRcewlIB4UsnAyQT9cU90TezGUihQxXpj8RmncTVxflPXg+ooDVCsqruBbJHAA7H3p2SEm2G9WJ3rye4zn+dF09ws1sNYYxg5B5FIadwDFTlSR9KL2G1fcUlSxO3j0zRdCtpYNoxy/P04osFwKke/uOaLBc898TG3m1aSW0ufOVhlvnzsYZyBnt39OaGbQ0VjIHJxSLEoAenygv36L9f/1f0pieugykMtadqV3pc/2izcKxG1gVBDDIOD+VMUoqSszo7fxrM9sY2st94WIQIPkIPsSTmgycLddDqo5ZJIkaRNjMASuBwfTihsiy3FpDHbTjqPpmnYVxSUKhQSMc8/59qNAs07m1qPgrxZpulWWuX/h+7gstQz9mlKEiTHOQOoGCMZxntmt54erCKnKOjPOoZvgcRWnhqVVOcN1fb+vLbqfSX7J/h3XNK8N6rquqRXtvbX86C1hlO2Nwq/NIqnnkkDPQ49q+gySlOFOUpXs9j8k8SsdhsTi6VCi4uUE+ZrdX2Tf426X8z3evbPzQKACgAoAKACgAoAKACgAoAKACgAoAKACgAoAKACgAoAKACgAoAKACgAoAKACgAoAKACgAoAKACgAoAKACgAoAKACgAoAKACgAoAKACgAoAKACgAoAKACgAoAKACgAoAKACgAoAKACgAoAKACgAoAKACgAoAKACgAoAKACgAoAKACgAoAKACgAoAKACgAoAKACgAoAKACgAoAKACgAoAKACgAoAKACgAoAKACgAoAKACgAoA+Iv2aLb9rv9nb4YxfDj/hkz/hIPLvri9+2f8J5plpnzSPl8v8AedMdd3PoKlXRTszt/jT8J/jZ4s8T/DP9pr4d+FtPsPiH4TtGg1Pwnf6lFLHJBMriSBLoYjLqJpl3cAh9wIKgMNPcSfQueO/h78bf2qPg/wCMfA3xV+H2jfDiad7S48MxjWl1OVbmJizm5eEbPLbAUFRuAdjtJUZe6C9jhPGHwv8A2r/2i/C3hP4KfFH4faJ4M8NaLdWs2v8AiGHXIbuTVkgUoPs8EeWhLAlsPxu2nKgFSrN6D0Wp2/7QugfHDxTcax4Hh/Zj8E/EfwbPaCDQLl9ahs7vSpGiCNLJ5+CCGBIEG0hdo3k03cSMPXP2cdY8PfsA6h8KPH2uWs+t+G9KutciuxKWisriCV7qOJJGwQoXMRbphmxxilbSw763NX9ifRPG0/wT8TfGS8hs5/G3xN1K916EXxeKA7Q0drHIVBYRbldgQCdkgxmhbXB7nAeLfgn+0F8a/iF4J1fxL8AvCXw71zw7rtvqmr+PNK1uCR7+KJgSscEX77JIDL5pYgqBuQFslmwukdx49+G/xz+HP7V99+0J8JvhvZePdO8T+HU0TULCTW4NNls3Uw/OHm4I/wBHiIwGJzICF+U0O97i6WOb8Z/s5eOfAXxv8V/Erwr+z94M+Mvhrx1IuoXGk67LZQX2k3vJk8qa7V0CMzsxCg54XA2BmLajuaHxz+BXxI8e/smnwN4N+CHhXwr4ov8AXotTufDnhu5tILVFVmUSPIRFE0vlLErEE52jBxhQNaAnqd7+0n8K/Hvj/wCK/wADvEvhLQft+m+D/Ez6hrU/2qGL7Lbl7ch9sjqz8RvwgY8dORTYkO8Q/Czx5fftu+GPi9a6Fv8ACWn+CJNIudR+1QjZdme6YR+UX80/LKh3BCvPXg4LahfQ8Y0f9mn4g/BHxR4m0XRv2XPh/wDGjwtrGoyajo+o6rPp9tqGmCTH7iZ7tHaREwOE6nLAgsVCtYd7n2F8NdDfw34D0TR5/CWg+GLiG1VrnSdBRUsLW4cl5VhCqo2mRmbp1Y8nqaRLPkOP9mzx/wDBvx94uGg/sy+AfjT4U8S6nLq2mz6vNYW2oaS8py0LyXaOXjXgBVznG7KlmWptYq9zs/j9+zx47+IH7PPg/TPAfgHwn4b8YeFdYt/EH/COaQ8cGnNKBIJYYmxGgYl1ck4GVYbjkMRrQSeph+Ifh5+1D8Wvj/8ACX4ueNPhVpHhnRvCt/Ilzpttr0F7c2UeEZ7iaQFVkDtwqRBmUId3UEmrY9Ej0n4N/Czx54U/ad+M3xD1/Qvsvh/xZ/Zv9j3n2qF/tPlRlZPkRy6YP99Vz2zTW4nscv4g+F3xx+Cn7QPiv40fBPwLp3j3RvH9rGNV0ObV4tNubS8jAxKss3yMhO5sDJ+dlwuFYrVO6HdNWZyU3wQ8cfD79nz9oP4pfFibTx40+I2m3d/eWdg/mQafAiSGOBX7nMrA4JGFTkkE0W0YX1RyugeGv2p/jZ+y/wCCvgVpPw68P6T4R1nTdO8/xj/baOP7OQpKimzOJllyihsblYggbQdwNWrBonc9J+O/7KmvR+Ivh38RPhZ4M8OeOT4E0GDwrc+FPEqQtb6jp0KuImRph5ayr5jnJxztPOCrDQJnQ+EfgndfEXwH498M+MP2bfBPwZHiTS/7Ksn0KSzur4hgWZ5pLWONGjWRYXVN3O0gjoadhXPNvht8E/iv4P03Sfhv4q/Yo+D/AInbTZYrR/GtxNpyR3NorAeZLCYWuHlKA/ORknBKk5ykvIbZ67rnwn8bz/tseFvixp3h5R4O0vwM+izXyXECrFdeddMsQh3iTG2SPkJt568HDtqK+g74dfCzx5oX7YXxY+Keq6F5HhfxNpWl22l3/wBqhb7RJDbW6SL5auZEw0bjLKAccZyKLahfQq/tY/Bb4heNtZ8AfFz4Q21lfeLvhzqbXcOl3k4hj1G3do2aPexCqQYwOWUFXf5shRQ0CZyOmeCP2lfiF+1V8M/jb8Q/hTpXhTQPDtpqljNaW2vQX1xZCSzmVZJmUqJPMlmVVESttCnfjgla3uPS1jndQ/Zt8efCf4qeMtb8O/s3+BPjV4V8Y6jJq9qmsS2Ntf6PPKzM8Xm3aNuiyx4XdkBT8p3ZLWC569qWk/Gbwj8IvD9j8Ov2ffhqbq5mmk8T+Dra6jtbQxPuxHbtsSBnPyF2cEAggBwdweojlP2UPgX4+8D/ABV8efFbxF4A0v4aaN4nt4LWy8GabqUd7HC6FS07NF+6HIfaFAx5zgKgAykgbOm+Mnws8eeK/wBp34M/EPQNC+1eH/Cf9pf2xefaoU+zebGFj+R3Dvk/3FbHfFN7gtg+Dfws8eeFP2nfjN8Q9f0L7L4f8Wf2b/Y959qhf7T5UZWT5EcumD/fVc9s0LcHscZ8L/gX8U/Dvwc/aK8K6z4W+z6p471DxFP4fg+3Wz/bEurV44DuWQrHuYgYkKkd8Clbcd9ipqXwE+LNx/wTvT4Fw+FN3jgW8CHS/t1sPmXWFuCPO8zyf9UC33/brxRbSwX1ud1+0T8FPHvxS/ZRg+F3heSO28RW9hpZezluFSO5e3EZe3aQHb1XIJO0si5IHzBtXQk7M8iu/gx+0F408efA/wAQ3PwC8M+AfD3w61uJrjStK1m2nljjZ7cz3TkMqFMW6BI0Mkud+4tkGlZjujpv2kPBX7QfxWj8TeA9S/Zl8D+LLG9aSDwz4qj12G3uNGhbGyWRZgJmkH3iIyqE/KQ6/eHdgrIg+KX7Nvxk07wJ8A9V8Fx2fjLxX8GponurCa+W2S/U/Z2ZI5pSAFQ2yopYg7SDjI20WYJnR/FnwF8Zvi74s/Z+8eXPwzGi3PhjxHLqXiXThrNrcf2VD50G0+buUT5SIt+7UntjNPcWxs/tm/Bnx78VPDHhLX/hhZWuo+JPA/iGDWrbTrm4WFLxF+8gdyqhtyxn5mUbQ3OcAjVwTscFcfDn9pn4lftN/C343eO/hjpHhvRdA+12txptprkF5cabF5TYlnkyqymV5SFEIbaE+bGcla3uPS1izo3w1/aL/Zs+Kvj3Wfg/8OtK+IvhD4gX7awtrJrUOmXOlXbs7EM03DxgyMMLuLKqHKEMCaoNGav7Rfwn+OnxN8KfCb4k6V4Y0O5+Ifw91q31u88PwaiEtLhw8TskU0pUcNBHkMwwGcBmIBYabEnYqfHz4d/Hr4sab8I/jNonwvtNP8cfD7XZ9RuvB8+u28oeFpoiAt4CsTErbRE9MeY2MleR3eo1bYq+G/hp+0d4v/a/8HftAfEj4e6T4f0W00K70xrOy1iG7k0uPy7gRxzvlTNI8k7NuiUqFZQcEGjW9w0tY7v9l/4WePPh342+NWr+MdC/s+08W+N7zV9Hk+1Qy/arR5pmWTEbsUyHU7XCtz0ppCbPJdQ/Zt8efCf4qeMtb8O/s3+BPjV4V8Y6jJq9qmsS2Ntf6PPKzM8Xm3aNuiyx4XdkBT8p3ZVrDuesatpHxn8J/Crw5pvgH9nL4Z3C3b3EnirwZa3cVrbFXPyJbsY1t2YjBkZwRkYAYfNT1FoYP7I3wM8efDvx38QviN4l8Fab8PNK8XPbDT/Bunait7FZ+Xu3SM8f7sck7QvA8xwAihVpJDbLP7Rfwh+Kw+NfgX9pT4K6HZeI9d8L2sukajoN3epafbLJ/NwY5ZCEVh9omBJPBMZAbBFNrqhJ9GZPwy+H37Qmtftaj47/ABR+Hml+G9JvPCUulxW9lrEN41iwnBjgmYEGSUgM5eNPL2soyGBFJXvcNLWPP/C/7NHxF+Beo674O0v9lb4dfGXw7d30t3omuarNp9tfWMbgAQ3BuUZ5VTHRf9ohuQqlrDvc+zvAGijw74L0bRz4Z0Xw7Lb2cfn6XoqBLG1nYbpUgAVRs8xmIO0Zzk8mqJPHv2X/AIWePPh342+NWr+MdC/s+08W+N7zV9Hk+1Qy/arR5pmWTEbsUyHU7XCtz0pJDbPJdQ/Zt8efCf4qeMtb8O/s3+BPjV4V8Y6jJq9qmsS2Ntf6PPKzM8Xm3aNuiyx4XdkBT8p3ZVrDudZ8V/2a/G/jf4S+A9c8B+D/AAf4C+IngPWB4kstC0pUXSzceYrGLciIvmHyoGLEbSyMudp3gaC56N4C8U/tJeN31ew+J3wV0bwXpf8AYssMRj8QxX9zd35AAKCL5EhILcOdwO35m5w1cTseZ/C74F/FPw7+whr3wZ1nwt9n8Y3un6vBBpv262fe88jmIeashiGQw5L4GecUktLDb1uYvjj9lL4h6/8ABr4LappnhvQL7xv8L9Oit73wzr3k3NhqcTJGJbaRstESDHwc4O5juBCmiwX1PT/gD4Q1+HxXc694k/ZE+H3wmjtbIx213pdxYXWozTswDAPaxKEiKbsgtnO0fMCcNCZX/Yr+Efjb4WfCDW/B/wATPDw0y91DxHf3i2xuoZ/MtZY4lVt0LsoztYYyCMdBxQtAep558KvAf7Wf7Lem658J/h38MdA+IHhq41GW90HXbjXIbD7CJAARdQMQ8o+VSVTGDuw5BACV0N2Z6FqPwv8AiVqX7Z3hD4xXXhuFPD1j4COk6jeQX0Txwag0ty7QqjFZnX96uH8sAg84OQHbUV9CroHwO8W3v7T/AMbfFfinQng8F+PvDtlo9nfx3cJa4/0KCGdQiuZEIKyDLKBxkZ4otqF9DyLwJ+z58XPhJpM3wzu/2QvhT8UIrW5lXS/Gl/Jp1uxgdyytdxTRtPKV3YwpBAAUFgAxVrDvc+5NG0+10nSLHSrLTLPTbeytoreGzs1C29siKFWKIBVARQAqgKvAHA6VRJ5d+zZ/w0X/AMIvrf8Aw0l/Zv8Abf8AbU/9m/YvI2/YdqbceT8uzdv2b/3mPv8AOKSv1G7dDzz40fCb4weF/wBorRP2lvgj4VsvFtwdKOia74fuNSjsZJ4udskc0pCLxsznODGDtbccDWt0CelmcX+zrf8Aj7VP27fiXqPxM0HTtE1658H2kk2m2F0bmO0jJs/KjMvSRwm3ey/KWzt4xSW43sYXgb4IftX/AAx+FXxB/Zp8L/Djw9e6F4juNS+x+LrvXYkT7JcW4iaMWozKZXRAFZtqo7/NlRmizWgXT1Na/wD2RfiP4h/ZZ+FegyaNpEHxA+Gl5cagmiay0N3YXySXTyPazFGaJg6iI8krwVJXcWUtoF9T034E+DfE6eNrfWfE37Gnw3+F0em2coTVtOuNPuL+S6YBM2/2WIGKNkaVWDMDhsZPIZr0E/U5f4QfDv8AaW+DL/GXS/C/gHw/dza34km8R+G9U1LV0FpfLLMN8DQxnzUfyhwX2LvOM4GSldA7My/hx8Dfiv4h/aY8OfGrWPgf4f8Ag7YeH7O5j1WLS9Zt7ttemljdM+XbAIgy+47xuwOSxxgS1uNvSx6r+2H8C/EHx0+F9tp3gu7gt/E/hzVIdc0jz32RzSxqymIseF3B8gnjcq5IBJptXEnY8l8deE/2t/jf41+EPiPxn8FdE8Lad4G8X6bqOpQweIre7uJVWaN57tQH2LCqxH90GeXLjG7khaseiLvxb/Zz8a+H/j9rHxr8GfBbwd8XtF8W20MeqeG9ea0insrmNEQTW810rIoYICev3mG3hSBrW4J6WNH4jfBjx940/ZG8b+DPDvwB8IeB/FviO8s5Lfw74cuLONJIYb22kDTzhYoTKESU9SMAYOTtA1oCepzfjz4S/tTfHrw54R+Afjz4faB4S8IeH7m1fWvEtnrqXY1SK2Ty1FvbjEsW5STtkX7wUllAIJZvQLpanbfEv4QfFn4e/tCW/wC0h8CfCum+KzqOiroGveGrjUU0+WSJAnlyQTyfu1GIYQQeR5fAYOdra1uhJ6WHfBX4CfEfV/H/AMRfjl8c7Ww0XxD8QNKOg2+jafci4GmaeURCryr8ruRDD90kfKxP3sKJdWDfRHj+hfBP9r/Qv2dfEv7Ldn8MPDn9nBr2SDxNJr8JF/AX84W8FuDuWWRxtWSYoqhvmC43UrO1h3V7na+Kf2Zvi7N8Jvgd4p8FW2n2vxJ+EVpBu0e/nRoLz5YvMgMqMUyDFgEMAQ7/ADAhTRYLnot3fftJ/Fj4X/E3w345+C2k+D/7V8I3+m6HYx+Iob67ur+W2lj2tImIVjYsgBZlKnqWByr1YtEcd4o+BnxT1H/gn1D8D7Pwv5njZNO0+A6X9tthiSLUopnHnGTyeI0Zs78HGBk8UraWHfW5H8c/2Z/G/iNvhf8AFHwj4P8ADfinxF4I0WDR9W8J+Ilhls9StvKwUVpMxCRHeTBJxkqwPyAMNAmdd8K/DHxG0vTfFviTQ/2Ufhl8KfEn9lm10BIbu1mluZySzLdTWUKjyCywttBBJTnqGVoTPMF+Cfxw+KPx38AfEbxB8BPDHwrufCeqrqeveIdL1uC4fXgrqzRCGD5hvAZCZdzbZDliBtKs2x3SPtmqJCgAoAKACgAoAKACgAoAKACgAoAKACgAoAKACgAoAKAPO/jn4J8SePvBf9heGXtxcC5SaRZp2jDooPyjHBOSOG4/GuDMcPUxNHkp7n1XB+b4TJcx+s4xPls0rJOzdte/3anyb4y+FXjPwDate+J9N+zQNc/ZYJFkV1mbBORg8DAzzg+3Bx8viMFWwy5qisr2P3DKuJMvzqfs8HPmlbmas019/X0OPrjPeF+tACn5XyvY+uQarYS1Wo2pGFADkxu3HovJpoT2sJ15NIYlADuqjHJyfy/zmn0F1EAJ4FIYBWOcKTjrxTsK6FY8BcYx69aH2BdxASOhIouM848RRyJrFyzwGIO2VBHUY6/jQzaD00KBllYbWkYj0LGgdkugB48fNHk4xwcUBZ9xZAAi7SCuW/p/9agS3I6RQUAPileCVZo2IZDkEHFAmrqzPUrbzjbRPcYEhUb+Rwe/FOxz3uTAovRSx9zx+VGgWbGkk9TmkMmsYbu4vYILCBprmSRVhjVN5dyeAF789qqKbklHczrThCnKVV2ik7vay66n354A0LVPD3hOw0zXNXutTvlTzJprrbuV25KDGeFzgcn64wB9zhqcqVJRm7vzP5gzrGUcdjqlbDU1CF7JLay69N99kdHXQeUFABQAUAFABQAUAFABQAUAFABQAUAFABQAUAFABQAUAFABQAUAFABQAUAFABQAUAFABQAUAFABQAUAFABQAUAFABQAUAFABQAUAFABQAUAFABQAUAFABQAUAFABQAUAFABQAUAFABQAUAFABQAUAFABQAUAFABQAUAFABQAUAFABQAUAFABQAUAFABQAUAFABQAUAFABQAUAFABQAUAFABQAUAFABQAUAFABQAUAFABQAUAFABQAUAFABQAUAeZfGr4CeHvjtBpmm+LfF/i/T9IsTJ9q0nRtUFpaaormM7LtAhMoXyxtwy7dzY5OaTVxp2Fu/ir4C+HXxM8D/s7Wmhahb3viHTZm0f7JBF9htbe0hdvLcmQOvyQkKFRu2SOSC/QLdT0ymIKACgDzrxx8dPCPgD4l+DfhXrOm63Nq3jh5U0+a0sxJbRGPGfNcsCOv8ACrYHLbRg0rjsei0xBQAUAFABQAUAFABQAUAeU+A/iF8N/wBqv4f+LNOi0HVW0CLUrzwrqtpqOLd52jjjMuxoJWYIVlUBgytweBxlXuO1j0Dwn4V0HwP4a03wh4XsPsWkaPbJZ2Vv5ryeVCgwq7nJZsDuxJ96YjWoAxPGnjPw18PPC2o+NPGOpjT9G0mLz7y58mSXykyBnZGrO3JHABPNAF3Q9a0zxJoun+ItFuftGn6paxXtpNsZPMhlQOjbWAYZVgcEAjPIFAF6gAoAKACgAoA4L4v/ABm8MfBjR7DVPEOla/q1xq94LDTdN0PTXvLu8uCpby40GFztVj8zDODjNJuw0rmN8Gv2kfAHxs1TWfDeiWGv6D4j8P7TqOheIdP+xX9uhIAcx7mGMkA4bIJGQNwyJ3Bqxp/E/wCNOkfDDxD4S8Jz+FPEGv6v41nubbSrXSBaAs8Eau4d7meFF+Vsj5ux9slwsavxN8b6v8P/AAFqHjfS/BOoeI5dMhFzPpVpKi3RhHMhTqrsgySoPIB25OAWxGv4R8VaN448L6X4v8PXDTabrFrHd2zsu1tjjOGXqrDoynkEEHpQBr0Aee618bvCmhfGnw/8CbvT9WfX/EmmTara3McUZs0hjEpZZHMgcN+5bACEcjnrhXHYb8Nvjn4S+KXjLxz4H8P6brdvf+ANRXTdTkvrQRQzSlpFzAwZiy5ib7wUkFSAQc0XuFrHolMRzHhv4l+CfF/irxN4J8O62LvWvB0lvFrVt9nlT7K86s0Q3uoR9wRvuFsY5xRcLHT0AFABQAUAFAFTVr2507Tbm/s9Iu9UngiaSOytGiWa4YDhEMzpGGPbe6j1IoA4r4M/Gjw98btF1rWfD+iazpX/AAj+uXPh6+ttVSBZku4EjaTHkyyoyjzQMhuSD2wSk7jasegUxBQAUAFABQAUAFABQAUAFABQAUAFABQAUAFABQAUAFABQAUAFABQByenfCvwFpPxG1X4tafoPleK9bso9Pv9Q+1TN51umzanlFzGuPKTlVB468nIB1lABQAUAFABQAUAFABQAUAFABQAUAFABQAUAFABQAUAFABQAUAFABQAUAFABQAUAFABQAUAFABQAUAFABQAUAFABQAUAeQ/Hf4e/D/UNC1Txp4qvruzu4bZY7eVJ2ZRKM7FWLO1mbOD7c8YJrysywtCUJVqrs7f1ofdcG55mlDE0svwUVKLbbVlt1blukt/w12PjgqRz1HY18lY/fUxQoOPmGD+lFguOYBgNjZwMckCm9dhLTcaEY8Af/W+vpSsx3SDCY+82f8Ad/8Ar0aBqBGMLyM4OaewCdTgc844pDAgg4NIBVDZBHHemkxOwhOSSOAaGwQ8ESEJk5OB06mnvoL4dSOpKCgDlfHFsClvdrGxIJRmHQDtmmXB62ORpGoUASKVUYYsN45x2/DvTE79BpQ43L8wHUjtQFxtIZreHtG/ta8xISsMWHfg/MM/dB7ZpkTlZaHoiMQ4bcRz1HWhbmLWlhCCOTjn0NFgTuSW1tc3k6WtpbyTzSsFSONSzMT0AA5NCi5OyJqVIUoudRpJbt6I+qP2dPgzdeGI5fF3jLRUh1R2A0+OYkyW6YO5mXorHIx3AB6Zr6fKsvdFe1rL3unkfi3HXFcMwawOX1L018TW0n0Se7S+5/I95r2z8zCgAoAKACgAoAKACgAoAKACgAoAKACgAoAKACgAoAKACgAoAKACgAoAKACgAoAKACgAoAKACgAoAKACgAoAKACgAoAKACgAoAKACgAoAKACgAoAKACgAoAKACgAoAKACgAoAKACgAoAKACgAoAKACgAoAKACgAoAKACgAoAKACgAoAKACgAoAKACgAoAKACgAoAKACgAoAKACgAoAKACgAoAKACgAoAKACgAoAKACgAoAKACgDO8RyyweHtUngkaOSOyndHQ4ZWCEggjoaAPgH4TeE/jb8Sv2Sr343XX7T/AMRrfW/D9pqd7pNpDqbLbsto8sjpdscyXRcqwDO2EUquGVQKhXauU7J2Om8R/tOfFTx98EvgJoPhnXf+Ee8U/GPUptH1HX4IV8y2jtLpbWeWJOivIzq+VxgBgu3IKu4WOkuL74jfssftFfDfwRdfFnxX468EfE55tOeHxReC9vLS9jMaiSObAKpvnh+XAG0uDkgMDZhujoP2PvGPi7xN8XP2h9N8SeKtY1a00TxrLaaZb319LPHYwC6vVEcKuxESYRBtXAwq+gpoTPCfBHxU+J93/wAE3/iD45uviP4om8SWXiOGC21iTWLhr6CM3enKUScv5iriRxgNjDsO5qb6FW1PrP8AZ3+HfjTTNLsvif8AEH4s+KfE+veKNHgmutNuLzGj2JlCSqtragYRlXCGQklvmPG41SJZ538XP+UgfwK/7Aet/wDpHd0nuNbHiviv9o7w18R/it4+i+J37UnjH4U6b4Z1SfR/C2leGYLsCbyWZGu7poIXEys6A+UxB5IBUAEq+o7G9qfx4+PXxD/Yv8L+OfD+o639utvEJ0rxfrPh63H9oNpkLOGuoVGCjFTFuYAHcM/KpbDu7CsrnuP7Ims+Cte0/XdR8A/tHeLPiVpLGDbp/iiYTahpEmG3GR3RZWDnheBH8jbdxyQ0Jmd8dfFvirSP2t/gR4b0nxNq1lpGsf2r/aNhb3skdtebIgU86JSFk2nkbgcdqHuC2PFPij+0V4d8afHvxx4S+J37R/i74T+F/BVwNK0ay8Lx3SXOo3a7lnuJ5oIZCUV0GI24Ksu3BDMyb1Gkc146/aN+J/ib9iD/AISew+I+rjWvD/xDPhpfEmmXE2n3OqWaWzyxyvsKsNySxgqcE7AWy2TSvoO2p9B/tg+MfF3hn4ufs8ab4b8VaxpNprfjWK01O3sb6WCO+gN1ZKY5lRgJUw7ja2Rhm9TVMlHM6ta/Ez4oftsfEL4TWXxr8YeFPClp4esNQuLbR73bKP3NuNtszhltWZ5d7Oi7mCkfxZC3Y+hT+Cvxt8f/AAv8BftDad4v8Uah40Pwh1SeHRr3V52murgMZkjSaQncy74kJ5JG9wDgAATsDVzw2T9phPDvgbTfi7pf7Xvi/X/iqLi2v9S8HXVpdLoU0Uki+dZLCYBBGURmzIr4OxggBKmlcdj2D9o34heJLX4828PxX+KHxJ+Gvwqv9Ct5vDureE2eGKS/dEZxdyRK7PgmQFME4WMgKDuLe4lsfXfwkaN/ht4eeL4ht47Q2akeIm8rOoDJ/efuvlGPu92+X5izZJpEs+XPAz/Ez9rP4xfEvUm+NHjDwN4X8A6s2haHp/hm8Ft50yPIPPucgiVT5YYowOfM2gqF5ncrY4H4D/FTX/gR+xj8YPG+mzpf6/YfEC+srW5lhUK11LHYxeeydONzSbeQSAOhpJ2Q2rs3PiJp/wAdP2efg94Y/aZsvj/4v8T6vI+n3XiPQ9ZuxNpE8V2FJjt4CMQhWZUyvOCWXZjFPVai0bsdl408e+Pf2iv2k7T4DeCPiHrngTwlpPheDxPq97o0og1K+EywsiRzYJiAF1CMdOJCQ3ygG7sGyuZ/7YPwe1nwT+x54gi1P4z+PfEknh+/huoZNQ1Fc3lvcXttCtteYXNykatvUsQfM+bgYQDWgJ6mf4t8TeIf2Uv2ONA8U+E/iL4q1TV/HSaJZWt34jv/ALfDoJmsmlc2sfl/JEkcbhUw2DtPOME2Qbs5f4b/AB88O+EPjX8OdE+F/wC1D4z+K1l4tvxo/ifTvEsV1shklwsVzam4iTyVDtny1ZjhcEkHgT1BrQ9k/ZO8Y+LvEfx9/aN0bxD4q1jVNP0PxHawaXaXt9LPDYxma/BSBHYrEpCICFAHyr6Cmt2J7Hivw9+KHxMvf2CfjH4xvPiJ4nn1/S/FkttY6rLq9w15awhtOxHFMX3ov7yT5VIHzt6ml0H1PTIvCH7Qui/s26n8b9A+K3jPxX8SfEXhO0ltNHWcSabZQzy28rNa2e35rqO2DqJCWd2LEAluTW1w0uL+xt4o8KeJ/EUVxo37T3xC8Raymkka94N8YT+bKl5ld8sPmrlI0O4bYix5XcwHykQM+pPHniiLwP4L13xnNp0+oDQ9OuNQFpbqTLcNHGzCNMA/MxG0cd6ok8D/AGRfhv4x1LVNe/aj+K1wq+LviPBGLfTokMcemaYu3yoSpA+crHH15ARcksz0l3G+xd/aI/5OQ/Zy/wCwzrf/AKRJQ9wWxF+174s8KeH5fDtn4n+P/jXwVHdrME0DwZEp1bWHJUI0cqqXiCncOfkYnAwRyMEcl+wh8W/GXivxL8Svhr4m1vxZq2neGLu3uNFn8Wx7dZht5jKDFdEkksAiEZPdugIUKI5G5+1p8QfiDe/Er4a/s5fDnxXdeFbjx5cSzarrdmdt1BZxdUhYYKsQspyCDlUGQC2R9hLuee6b8OtV+GX7fvw08P3/AMSfE/jOB/C2oT2t14juFub2BDFdhomnABkXcGYbhkbsdBRazHe6Oi+FPjb4v6trX7Vlr4Z1/Vda1zQNWnh8K2d7dPcx2kuLvy47eORiiDKphRhSVUEYo7h2OZ/ZO8Uab4w8UaTY67+1J8T7f4g/Z7iPxL4L8TTFY55jG2Vs0mTEOwnfhCZNqZwgzgQMyv2QvhBJfftI/GVpfix8RVbwJ4nsVBTXcHXQs14ANU+T/ShiED+Hh5P73AlqDehH+0l8Q9MsvEnjv/hF/wBpf4za54u0X7Xd2mkeDYfL0jQREGbyb8xhVkjTaVeTcWRVYuGYEEYI2Pi/8cvin4k/Y9+C3xM0LxbeaD4p17xbp1leXtjK0C3DIl7G3mohAeN3hV2iI2HpjAAob0BLU3fENh8UP2fP2mPhBp4+OXjLxlpvxGmvLDWrLXrwSW3nRLFukt4FASBczoyqoypQgsQSKNmG6J7S++JH7VX7Q3xJ8E2/xZ8VeAvBPwxmh0xbbwxeCzvr27cyqZXnAJ27reU7SCAuwAAlmJuw2RjftJ/FXXPg/qPw1/Z28R/HrxDoOmXlhNqHinx2Ld5dVngV5BDFF5CM8bM8ZTeoLAbCzEB943bQEr6mv+yD8a7fXfjf4q+EPhL4w698TfBUegpr2lav4gWY6hZzJNFFNbvJNHG8oJmVslcDaAMfNkT1Bo679hH/AJFn4s/9lX17/wBF21NCZ9NUxBQAUAFABQAUAFABQAUAFABQAUAFABQAUAFABQAUAFABQAUAFABQAUAFABQAUAFABQAUAFABQAUAFABQAUAFABQAUAFABQAUAFABQAUAFABQAUAFABQAUAFABQAUAFABQAUAFABQAUAFABQAUAeVftD/AA71jx94QibQ5wbrSJHuhbE4Fwu3BAP94DkevIrzM0ws8TS9zda+p9rwNnlDJce1iV7tRKN/5dfy7nxeQyMVZSGBIII5Br5DY/oJNNXQrNuAGAAOw/H/ABobuCVhtIY5vmAb8DT8xLTQbSGOJyq8dOM0xIN5xjj8hRcLIDgoDnlePwo3DZg/DYxjHGPehghtIYo60wFcgucDHND3FHYbSGc34zurZrFbZblDKsg3Rggnpnn0plQ1ZxdI2CgB8nAUHO4DBz9eKYkIrFDkAH6jNANXAyN0XCjpgccf1oCxreGb66h1aOKO42i4OxgylwfTgEd+/bNCJnFW0PQKRkKBk4xnPp1poTPVf2cPC+uat8S9P1rT7NnsNHd5Lu4PCIGjZVXPdiTwB7noM16eU0ZzxKnFaLc+K48zHDYbJ6mHqy9+pZRXV2abfou/6n2hX15/PoUAFABQAUAFABQAUAFABQAUAFABQAUAFABQAUAFABQAUAFABQAUAFABQAUAFABQAUAFABQAUAFABQAUAFABQAUAFABQAUAFABQAUAFABQAUAFABQAUAFABQAUAFABQAUAFABQAUAFABQAUAFABQAUAFABQAUAFABQAUAFABQAUAFABQAUAFABQAUAFABQAUAFABQAUAFABQAUAFABQAUAFABQAUAFABQAUAFABQAUAFABQAUAFAGX4o/wCRZ1f/AK8Lj/0W1AH59/szfDf9pv4kfsp23gnwB498FaX4H8TzX9nfvf2dx/allA07pcRwGMGOVZBuJ37WG4qGUYNQr2Kdrn0R8Qf2O9P1L4UfD7wf8NfE7aD4l+Fc6X3hvV7mESK1yGV5fOQdpZVWQ4BwQOCMqasK5F4V/Z8+MnjT4y+H/jN+0j4t8K3k/gyGSPQND8Lw3As0mcYa4kecB9+cNtGQSqcgLtJZ3uwvpoZFt+zf+0J8P/iz8Q/EPwX+IXg/S/DXxNvhqGoz6paTz6lpk7NI0klrGoETuGmkK+Y+05UFcjJVnfQd0Yug/sZ/EbQ/2OvGn7Oa+IfDc2ua9rqahY3hnnW0EC3NpIPNPk71crbPwqMMlRnGSC2lgvrc+r/B+kXPh/wlomg3rxPcabp1tZytESUZ44lRipIBIyDjIH0qiTx74x/A/wCIXij48fDP43/DvWfD8Vx4N+0Weo2es+cqy2c4ZJWiMSsTJ5csoAbaN2w5wCCmtbjT0scy/wAAPj38JviR4r8Xfs1+L/BY0LxveNqmp6F4tgufJtb1iS8tu1sN3JY4XKgAhSG2qQWa2C6e533inw1+1BP4C8NL4R+Jfg6Hxpp0zza013o8g03VAd22EYLSQooIBKjc5UHKcqTUNDmf2ff2e/Hngn4p+M/jh8VdY8MN4n8XwR2j6d4Wt5YtNgjUoWkzKA7yMY0JJGc7ySxbgS6g2cp+0BcQT/ttfs9WcMySTxR6vLJGpyyoYiAxHYZR+f8AZPpQ90C2Zt+IfgD8bPAHxf8AEfxZ/Zr8WeErePxtsm1/QPFUNwbN7pAcXEb24MgJLO2Mj5nbJYEKpZ9Auupp/GL9n74i/Hj9nST4b/EXxfoL+NRdjU4NQsLOSGwjnSRykRUlnKCN2j34DchirEHcNXQJ2ZwniP8AZt/aj+J/jX4XeO/it8QvAc03w/8AENjfPpmkwXMUEltFNFJPcCV0LSXMnkoNhVIhjgrk5Vmx3SPUfCnwR8V6F+1h41+O13qGkvoHiTw/a6Va20cshvEmjFuGaRDGEC/uWwQ5PI464dtRX0MDwF+y5qFpqnx5tPiJeaZd6B8XNSee1TT5pGuLe3Y3HMnmRhUlXzUZdpcBl9uSwXM74bfCr9sr4ZabpPw20v4mfDfUPBmiyxQWuqX+nXj6ulgjDbB5SkQ4CDYMuSBwG4GEk0DaZvfGHwH+1b4i1fxFp3gLxj8NdR8HeI7QWn9k+J9LnD6cpjCOY2hDiZiQW/e5XJxtAFN3BWO2/Z2+DyfAf4Q6F8MhrTarLpgmknuymxXmllaV9i5O1AXIHfAyeSaErIG7s8h/4Z1+P3wu+K3jXxd+zt418F2egfEK5+36nY+I7a4kksLss7NLbCJSrkNJIwDMq4YKVO0GlZrYLrqO+GH7G+o6X+z98QvgV8UvE1lqX/CX+JLvWLbVdORt6BktvIneN1UJKJLfe0allwdocgk0JaWHfW5g6h+yx+0l8SfDXhv4N/GP4o+EJfhx4bmty8ujWtyuratDbjbDHcbwI0+XjcrHnDEOwBos9mF1ujtvit+zl8QY/i/pfx9/Z58UaFoXii305dH1LTNbilOm6jaKAEVzCDIuAqAgDny4yCpU7m11Qk+jNjxF8Gvix8Xf2f8Axb8MPjb4y8PTa/4kkMtrcaHZSR2eniN4pYIhvIeVVliyWYBtrY5xmi10F7M47/hmf4v/ABK+AZ+DHxw8TeEra68ODT28H6x4ZW5aW3mtInjSW6EyoGbaQv7sLwzHg4NFrrUL2eh3Pwv0X9sC08QaXD8XPGPw1uvD2nRyLcvo1jdnUNTOwqhkMmyKIhtrExrjgjGDkCuGhw037Ov7QHgP40+PfHPwM8eeDdM0H4lvFPqv9tWk897p1wu8ma2jQeXIwaWVl8xgv7zDKdoYqzvoF9DF8J/sb/EXwx+yl8SPgE/ibw/eaz4r8QSalpt+0062/wBnJs9pn/dFkkItnJVVcAsuGPJBbSw763PcrvwN8UdM+BWh+A/h94y0rw/4u0bSdNsl1Kaz+2Wpe3jjWVArAHY+wruKEhWJ2g4IYjzLwF+z18ZdY/aC0j9oH45654Fj1Lw3ps2n2Nr4RtbhVvDJFJF5t1JOAxISV8AZGQuNoBBVtbsLq1ke2fF3w54y8XfDTxF4a+Hvif8A4R7xFqFk0On6nvZPs8pI53oCyZAK71BZd2RyBVMSG/B7w1408H/DHw74Z+Inij/hIvEenWSw6jqe93+0SZJzvcB3wCF3sAzbdxAJNCA8j/aI/wCTkP2cv+wzrf8A6RJSe41sO+OHwE+KuvfHTwn+0D8Gte8JRa9oGlSaLPY+J4Z2tGgLTESIYFL7/wDSJAQCnRfmwSCNa3QJ6WH/ALO37PXxG+FPxa+I3xF8eeLtG18+N0spRPZQvBL9pUM04aErsRA7lUw7EqoLYJIoSsDdzQ/aW/Z88T/FPV/B/wAR/hh4l0/QfHngW8a402fUI2a0uYnKloZtgZgMrwQp4Zxj5sgauCdjlvCnwB/aE1L9pDwn+0B8XfGHgm8bR9MvNNuNM0OG5hjtI3ilWJYDKpabLyszNIykZwMgAAs73YXVrGt8P/2f/it4F1n46a7ovjPQtI1L4kav/aXh2/hhe8aw+ec5nhkRF3YlAGC6g5J3YwxYLnP2n7Ofx++Inxg8C/Eb49eJ/h8IPh9M1zZSeFrO4S91KTKsouXmUBVDKDhMry4CjduCs76hfsaugfAP41/C79obxX8R/hX4g8GT+DviFqNnfeIrDWkuRew+XIzS/ZjEpUuRLMVZ2C/vMFTtBp2dwvocdpv7Jf7QHhGz+JXw38D/ABB8EW3gP4iXd9dz3l5YTS60iXEZRrbIURBWQ+WXJcrlnRVYkUrMdzQ1n9kf4kaj+zJ8LPgvBrfhpdb8D+J7fWtQuHuZxaywI92xWFhDvZ8XCYDIo4bnpktoF9T0v42fBPxV8SPjF8HfiFoeoaVBp3w91G/vNTiu5ZFnmSYW+wQBY2ViPJbO5l6jk84bWok9DkfEn7PHxo8B/GjxD8Y/2bPF3hS1/wCE0jU6/oXimK4Nm9wucTxtbgvuyWbBxhnfkq21SzvdBfuO8efs4/GbxZD4E+KNl8TNCtfjN4LFxG2qLp7R6XqFtM7k20kYBYKqOVDheQz5UFgylgueofCWz/aEjuNTvvjnrXgaUTJElhYeFrW6EUBUtvkaW4O9iwKjbtIG0YI5BFfqDt0PLf2Ef+RZ+LP/AGVfXv8A0XbUIGfTVMQUAFABQAUAFABQAUAFABQAUAFABQAUAFABQAUAFABQAUAFABQAUAFABQAUAFABQAUAFABQAUAFABQAUAFABQAUAFABQAUAFABQAUAFABQAUAFABQAUAFABQAUAFABQAUAFABQAUAFABQAUAFABQB8a/tD/AA31jw3401LxLbaXMdE1OUXC3KLmOOVx86Nj7p3ZIz1B4r5HNcJOlWdRL3X1P37gbPqGPy+ng5zXtoK1urS2a76WueR15R90FADl5Vx6AH9f/r00J7obSGOP3VBHrTEtxtIY5Tg5Oeh6U0Jq6EZSp6g+4oBO4lIYvSgAkZVXzHwoAySeB9adhLscn4s1i6glt007UVVGUsfJk+bPTkjtg8fj7UbGkYqW6OV82TeZCxLMcsSc59c+tBpa4m85J2qc/wCyOKAsOEkrAKpYsOPf/PWgVkMIIOCMEUihKAFVSxwKA2LFlCTeW6ySNCDIuXX7ycjnjkUxN3R6gc5ORig51sXdE0y61rWLLR7GLzbi9nS3jTcF3M5wBk8Dr1q6UHUmoLdmGLxEMJQnXqO0Ypt/LU/QDwn4Y0jwfoNroWi6dFZwQINyRnducgbmZsAuSf4iBn0HSvuqNGFCChBWR/L2ZZhXzTEyxOIm5SfV9uiS1svI1t6btm4bvTPNanDZjqBBQAUAFABQAUAFABQAUAFABQAUAFABQAUAFABQAUAFABQAUAFABQAUAFABQAUAFABQAUAFABQAUAFABQAUAFABQAUAFABQAUAFABQAUAFABQAUAFABQAUAFABQAUAFABQAUAFABQAUAFABQAUAFABQAUAFABQAUAFABQAUAFABQAUAFABQAUAFABQAUAFABQAUAFABQAUAFABQAUAFABQAUAFABQAUAFABQAUAFABQAUAFABQAyWKKeJ4J41kjkUo6OMqynggg9RQBneHPC/hnwdpUeg+EfDumaHpkLM8dlptpHbQIzHLERxgKCSSTxyTQBqUAFABQAUAFABQAUAFABQB514a/Z5+DXhD4ian8WNA8D28Hi3V5p7i61SW5nnkMkxJlaNZXZIi24g+WF4JXpxSsO56LTEFABQAUAFABQAUAFABQAUAFABQAUAFABQAUAFABQAUAFABQBz/i34eeAPH6W0XjvwP4f8RpZF2tl1fTIbwQFsbiglVtudq5x1wPSgDdiiigiSCCNY441CIiDCqo4AAHQUAPoAKACgAoAKACgAoAKACgAoAKAKmraRpWvabc6LrmmWmo6fexNDc2l3Cs0M8bDBR0YFWUjqCMUAUPCvgrwb4E06TSPBHhLRvD1jNMbmS10qwitIXmKqpkKRKoLFUUbsZwoHYUAbVABQAUAFABQAUAFABQAUAFABQAUAFABQAUAFABQAUAFABQAUAFABQAUAFABQAUAFABQAUAFABQAUAFABQAUAFABQAUAFABQAUAFABQAUAFABQAUAFABQAUAFABQAUAFABQAUAFABQAUAFABQAUAFAFe/sLHVLKbT9Ss4bq1nQpLDKgdHX0IPBqZRU1yyV0a0a1TD1FVoycZLZrRo+WvEnw0+HnxDutWuvhzftoeu20xi/sHUES0R/LHzmNTyM7SfYg5wDmvmq2DoYpyeHfLJfZen3H7PgOIM1yOFKGbR9rRkr+1hebV9rv5281a1zw+9tVsbuWzM6TGJipeJgyk+x6Hnv0/nXjSioux+j0ajrU1UStfo9yHhRkZO4Yxjip2NNxlIY4AMud3I7Y7VW6J2Y2pKFALHApg3YUlR8vJAP0o0Fq9QJAG3YPqTzQHmG44xgY+lFwsZniPTZtX0829uwWRGDqpbCtjsfzP4099BxfK7nncsUsEjQzRsjqcMrDBBqTovcaQRwQR9aAEoAUAngDNACuctnOeAM/hTEhVj3AHegzzycUA3YCpRef4sYwe2M/1FAXuTafqFxpt0l1buQVPzLnhh6GgGro7FvGWmBbYgMTKR5o5/cjvk4+b8Pegy5GbPhy08W+Ptbi0T4ZWV7e3sIW5nntCI3t4w4G5Wcrg5I5yOoHet8PRqVp2pK78jzM1x+Dy3DupmElGD011TdtrJM9F/aR+M/xK8L+MbzwBoHjx20qDS7fT5mgnjkndwoMrSuoykxYFWwQccdzXp5jjK1Ko6MJ6WS/zv5nxnB3DmW43BxzDEYf945ykrppJdFFPeNtV5+h498LPGvjPw/8RNC1bw/fm41EXqRxx3k/7mXzDsZXLsAAQxBbIxnORXnYWtUp1oyg9b9T7HPMtwWLy6rRxEbQ5XdxWqtqmrLpbY/UWNmaNWdQrFQSAc4P1r7lH8ttJOyHUC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p+KmvfC5PFWleE/iNoSTfa4BPaXqhy6SNIYxGfLw4B5Oc445HevMxlTDe1jSxEd9n+HQ+14cwedPBVcdlNS3K7SjpZpK99dG16X8z5d+KnhbSPBvjjUfD2iXN1La2rhVFzGVkQ7QcEkDcOeGAwRivmsbRhh6zpwei7n7Pw5mNfNcup4rEpKUuzunr+HmujOSDEDHGPcVy3PbsOAVzhQQSeB1o3DVbhgIdpJyRzx0p7C1YAR4yzH8ulLQbv0AAFGCnuDz1xg0+guuoypKFJB5J+bv7033ElYSkMKAOI8Z25g1RbkR4E6A7s9WXg8fTH50zSGqsYJYOFDHBHGfxzz+ZoLtYCijpKh/P8AwoC/kInAY9CACPzFAMUSEALhMD/YH+FAWLdlpep6zdmz0rT5rqUZOyKMkgepx0FYYjFUcJDnryUV56Gc6sKMeao7Ifq+g61obRpq+mXNqZAdplQgNg9j0PGKzw2Ow2NTeHmpW7MVKvTrX9nJMzq6jYKAL+na1q+hTG40TVbuwldQGltZ2icj0ypBxnNXGcoO8XYwrYejiY8teCkuzSf5lFmZ2LuxZmOSSckn1qTZJJWQlIZ98fsffGTUPiF4WufB2s2SJeeFoIIormLIWa3bcqBgTw67ME9CMdDnP1mUYx4im6clrG33H4F4g8PU8pxUcZRl7tZttPpLd28nf5H0NXrn54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5n+0JodhqXw2v9VnskkutHMd3byj5ZY8SLv2P1XK5/IcHArzszpxnh3JrVan1/BGMq0M3p0IytGpeLXR6O111sz428Qa7qXiXV7nW9XupLi6uWBeSQgsQAAoJAGcAAdK+Rq1ZVpuc3qz9/wWDo5fQjh6EUox6L73+JnVmdQ4YUq24HvinsJ6qw2kMKAHEbQQTyfbpT2FvqNpDHKVGdw7elNCd+gEDICHdnpxzRbsF+4xiQpKqWIBwB3PpQNnnev6ldalfsbmFoPK+RYWOdnrn3/+tQzaCsjMpFBQBJubySNxI3evA/z/AEpi6kdIZ9j/ALHPgjwvrmmpcapbx3DtBJdPGTgTSCUoC3OSFA6dMnNeFlWX4fPOIq1LMFzRpRTjF7O9tX33v81fY/KvEDNMXgo2oO13a/ZWvp69zsv2qPh74NsvCLXNrZW9mZoZy0ScKDGm5ZVHYqeDjrmteLcqweR43CYrLoqEpy5XFbSWnT52fqup4/AmcY3EYiVOrJyStq/N2tfz6eh8EhYwNxbI9McmvZP2zUGXoyDhuw7H0oBPoG8SIFbC45B/AD+lAWswChSHYbkHp39qAvfRAzBxli24DrnOaAtY/Tj4LaT8JtJ8MRRfCz+x2jnt4J7x7KUSTOzLlTMSS4P3sK2McjA6V9tg44eEP3Ful7fqfzDxHXzbEYpvNea6bS5lZaPXl6dtVueh12HzwUAFABQAUAFABQAUAFABQAUAFABQAUAFABQAUAFABQAUAFABQAUAFABQAUAFABQAUAFABQAUAFABQAUAFABQAUAFABQAUAFABQAUAFABQAUAFABQAUAFABQAUAFABQAUAFABQAUAFABQAUAFABQAUAFABQAUAFABQAUAFABQAUAFABQAUAFABQAUAFABQAUAFABQAUAFABQAUAFABQAUAFABQAUAFABQAUAFABQAUAFABQBheO9dufC/gnX/ABJZQrLcaXplzeRIwypeOJmXdjtkDPtmgDBsNBh8H6J/wm+p+J/EWpXVjp819qLSalJJBefuy77bZiYYgCMoIlTGAM7SQQCv4e8aeMBqfhiPxVBpBtvGEEstpFYxSJJYOsJnWKR3dhPmMMC6rHhl+6Q3ygGB4e+I3xN12DwXNs8MQHxtp8s8a/ZbhvsDxRo5kJ80eeHG8iP92ULKPMfaWcAuWXxI8batB4X02yg0OHVNY1DVtMvZ5YZnt4nsnkUyxxhwzBvKJ2Mw6gbhjJAGaP8AEjx3JFoerazDoP2G98Ry+Grm3tYJvNd0kmi+0pI0mIwZIh+5KuduT5mTtAAvhD4s+I/FGq6Xdw6RNLpGr3ctv9ni8PX6NZwgSeXO98/+jygsihlVVx5nDNs+YAPCvxH8datB4Q1fV49BjsfF0txZRwW1tMZbWZIZZElLtJh0YwNmPapXcMO2CSAa3wQvvFWq+DW1PxPrdvqJn1DUFhKW0iSR7L24RgzvK+5flARQF2KAvzYzQBk6F8R/HNxpPh/xbrCaE2lazrY0Z7O2tpluIg88kEcwlaUqf3iplPL+6xO/jFAFmx+J+qHx9p3h6bUdG1Kw1O/u9OI06wuitlLHFJKim9JME77Y9rxKqMjP3CkkA5y/8Z/E7xF4B8M+K01jRtIOteINKto4bayndkQ3YjYySfaF3o7KC0YA+QshY53AA3NR8ca54b1rxZbrbwahqkR0HT7QGe4jtpby7JiDGJ5XWGMOQxEYDEDDMxwwANTW73xdpN/4VtvEd5p15JfeJEtEn04XdipgNnPId8InYMweLGHZ0Kn7oIBoAy9O+InjltLsfGGppoR0W48RPoktpBbTC5EZvns0nEpkKghwhMflnKhiGBIVQBnh/wCLPiPxDrdncWOkTT6PfarJYLbR+Hr/AMyC3VnjF09+f9Gb50DMgX5VfG9ihyAdL8L/ABH4r8Y6J/wkuvnSoLW5knitrW0gkEi+VM8Zd5GkIO7YSEC8f3jnAAMSx+J+qHx9p3h6bUdG1Kw1O/u9OI06wuitlLHFJKim9JME77Y9rxKqMjP3CkkAk0P4k+INW0PwNqEltp8c/ijU7qxusROUjSOK6dSg35zmBM5J4LdMggAn8B+PfEvi3xHe+Hry102B/DKvba9JEjlZrxpGEItsv8ieWhkbfuP7xE4KsaAM/XfHOs+HdT8dXemWUF1PpupaDaQRXV3ceVIty0EbjBZkh4lb5o0AzhmVyOQDE+JfiPxpc+DPHnhHVNQ0k3elR6cz3lpYyxR3NndtsaIxNOxRso4Lb2DI2NoJJoA6Tw7qnibTPEWq+DNOg8J6dovhOytZ5jDYyWkczTRu7KiiQrboGVmLnzMA/dY5NAGTp/xb8WTTazpthBpvia8g0GXV9OfTdLu7SGaWKQRvHG0rOLtCXQrJCw3YIAywIAKniLxp4x1bSNCl0PxzoUkr+LrPTZpbTTLq2kTJ5hubZ5xJEVdX3xs2XUr9zuAdQ/i7xu/irxHo0L6Itl4Y0+2u55ntJWlupJYXbYiiUCNd0ZOSW4IXBOWoAh/4WnqNnp3g7VtRs7Y2+teGbzXtREKNvVoLeCXbFlsAHzXGGyeF565AKHijXPig/wAJNd8WT6noVh9p8PXGoW6WdtOLiwJjDqgl87Er+WWHmgR7XVWCODgAG14e8U+J4fEFr4U1q5069I8MjV3uYLWSFml87Yq4aV+NuM85LZPAOAAZmg/EHxx4pk8F2Wmx6Jay+IfDba7fzzW8siwFWgBWKMSqWBM2AC/H3snG1gCv4T+LXiXxNqWm3tto01xpWrXU0C20Xh+/RrSICTy53v3/ANGkBZFDKqrt8zhm2HcAbfwz8ba74qmng8Q3ukw30UCSXGjrY3Fnf6bKcEpIkzsZ48MAJlVEJU4Bz8oByPxD8Q+LPFXhPXb+FtKtdA0/xJbaUtu9vI93ObfUYY3l80SBEHmq2E8s/KM7gTwAamrfFnxGPEWrW+gaRNdWeiajFpz2cXh6/u5r1hsM7rdxfuINokO1GDk+XliocbQDpvGniTxRYeKPDfhXwwNLjk11L1pbq+hklW3ECxsGEaOhfIZl27l5IOflIYA5q2+K3ia+8RTxWGkyXNhaa82iyWcHh7UJJJESbyJLn7cv+jIFfdIYyD8iEFwx4ANTw/4j8Y+MtAl8WZ0e38P38d2ILIwS/bI4FWRUlabzCjMzICY/LAVX++SvzAHLeCPHXiTwX4N8Dp4gj0y50i+8JvdQRWkMi3FuLSyilXfIzlZN8YbICJsYgAuBuIBd0z4s+MZtLu9VudJ8+JtAu9XiYeHdQs4LGeKMSRwyT3GEuVYFhvj2EmPhcOCoBq2PjD4hanceH9DgfQLfU9fsJtbeZrOaWDT7JBEBEU85WuJTJOg3ho1ABOzjBAMzUT49X4p7tNudAt9Yj8GRPdyz2801szrcy5WONXRgGbuXJUdn60AQyfGjX9ahsP8AhG7BbWaTw9Z61OraFf6t5k1yHMduPsmPJA8psyOTncMIdrYAOr8X/EK+0DwXouvRaPPa6hr01pax21xaTTvZyzpvbzIYh5shjAbMagFmGMrnIAMiw+Jfikvpdpf6WN134lh0g3k+jXenJdWslrJN5kUFw3mI6uhQ5LqduR97CgDdT+JfixGurTSrLSjcjxmPDFu06SbFha1WQSuA2WZXbJAwGUbflJ3AAn1Pxp49in8SDSxoUsXgq3hbUfPtZVOpzG3W4lSEiU/Zl8tlCswm+ZuRheQCCT4geN9evvEEnhA6HBp+jaTZ6rANQtJpJrnz4GlETFJVWP7mN/zYz91sUAc74j+J174suoLjRNGmnh0Ozsdch09tCv8AUft13NAJ4YzJbDZAUDLtaTeN7B9n7tTQBr6x8XvEv9r6svh7QrqW30SaC3bT/wDhHdQu7m9kaKOWVRcQjybZgsoUK4c7lJbapFAE+t/Efxrp6+Kdct4dEGkeFNbg06SB4JmubyJ1tmfDiQLEyi4JB2uGPBCYywA7xT8RvGmkT+M9RsINF/svwXd2olimhle4voJLe3mkRXDqsLr5km1ysgbcoKLsLOARat8WfEY8Ratb6BpE11Z6JqMWnPZxeHr+7mvWGwzut3F+4g2iQ7UYOT5eWKhxtANTS/GXiPVvGeoeFtS1PTdEP2i5gtbCWxlivpbZVYR3ltcSsYbnJUMUWIhA3zHK4cAsfDu0mt/EPiMaXq2rXvh63MFjAdTv5rxzfwmVbto3mZmCAmJCM48yOTAAHIBzunWeqeMfBet/EC58W63Y6ulzqT6eLXUZYrfT0tZ5Uhia3UiGYfugXMsbFt7A8BcAGjo3xQ17U9M1K/lsLKJ7TwXp/iSNPLfi5njuGdG+b7gMKgDg8nJPGADP1H4teJp5LSw0W1hiu08P2er3TL4f1DU1mnuVcpAq2v8AqF/dt88jNncAFbaxoALXxt4v+1+Nda03SdQlvItN0K5tdIuElmNk88bGb9wuGLICWZE2s5j28EggA7Lwn4ov9b8KXutW+o6R4iuIDL9n/syOS0ErLGrCGWKVna3lDEqVZiRwSASVABx2nfFbxI/h6SWa60O+125udO0yDTxYXOny6be3TFSt5BM7SeWow6uNvmBWCgcNQBc1/wCJHi3wnY+JrDUrfSNQ1jQk0y7t5oYpba2uoLu48rDRl5GidSkgzvYco2Oq0AYfxI8ZfEPTfDXjLQbjV9Lt9T0iz06/hv8ATrWeHMFzM8bRgGYskitEcSBiCp+6D0AOw+Kd54h0b4SaxeS6wq6rBboTeafG9oN3mqMovmOycHH3z39cUAYniL4r+JbbxBrlp4e0iW7t/D11DaNZxeH9QvZtQk8uOWUJcwjybchZQqhw5JGW2qRQBr6Z438Q3PxDn8MarcaTpUIu5orTTruynjur62SHcLi2uS/lTndgtEiZRc7myvIBF4w8R+KdX1PxJ4X8LtpVpbaDpAn1Ca/t5JnuZJ0kKQxBJEEYCRsWkbfy64Q7TkA4I+Kb6/8ACXhXwXYWnmRaR4Y0fVriN9Bv9UjvZmiPkW7raYESBod5ZyQTtAVgr0AdBYaj441Pxz4l1rwvDpulXU3hjRL2e11i1lldJSLxltyqPGUOSwZzkqVHyHJwAael/EnxX47Uz+BbbSrGKz0Oy1e5GqRSTtPNdRtJHbIY3TywqoQ0pD8sMIcHIBb0f4oXmv3LT2NlBFZTeDrbxLAsgYyrNK0v7tyCAVAjUcAHOeemACtonjrx141FhZeGRodjdJ4b0/WtQnvbWaaJri7VjHBGiSoyL+6kJcs5A2jaeTQBgapr3i/wv4o+J/inRBo4t9Hi0++vbe6jlle5CWSs0cbqyCM7Q2HYPkkfKAMkAd4u8e6lqfiq5utM0S41C38HXkawacugahetfXLQxyPIJ4R5EEiRzFY9+/BLMQoKEAHVaZ438Q3PxDn8MarcaTpUIu5orTTruynjur62SHcLi2uS/lTndgtEiZRc7myvIBPrev8Ajq78d3vg7wnPoNolpoltqguNRtZpy8sk1xH5W2OVMKfKU78krg/K+4bADK0j4j+KvHraVaeC7fS9LnufD8Ou3cupwyXSI0rvGluixyRn78UuZM8BV+U7uADO8O+NfFfjb4ieGL/S9St9N0q+8NXV9c6bNbyTgOl3bxTLuWVFZwQwjlKfKpbKHfgAC+FPi94n8RnTtXTR5JdN1eK4kSCPw/qEP9noI3khlkvZP3E6kIEYIE+aVdpYKSQC54Z8e+PNTbwg2rHQIl8b6PNeWi21pMxsJ1gjlQyFpR5yMGYlAIypwoZvv0AYXgvxH4sf4c/D3VNf1hdSl1jX7aESK91BKsbCckSus/785Xo48vGAUJANAGx4Q+LPiPxRqul3cOkTS6Rq93Lb/Z4vD1+jWcIEnlzvfP8A6PKCyKGVVXHmcM2z5gDF0H4h+L9K8BeE7mfVbS0tr2wuJbnX9btLm9txci4VIoZpI5E+zht/+ulYr8uACaAPQvHvinXdCsfD/wDwjyaa91rmrW+ml7nfLDGsscjeYNhUtgqCBxuGRlc7gAc9dfErxTpUmpeFby20u78Rw6xZaTZ3MUMkNm4u4vMSaSMyO42Ksu5A53FBhl3ZUAdd/EfxRouoy+GtUh0u51Kz1vRrKW6gt5IoJ7S+kK7liMjNHIu2QYLuOFbvtABJ4m+JXiPR18Zf2dp2nXEvh/VdHsLKOUugmW7NsHEjgnB/fttYLgYBKtgggG94r8ReIfB/g5Lqb+z9U165urfTrUxwPa2slzcTrFEWQvIyopdS3zknacEZGADgNS8T+JPAfi3xvr+uNp2q6hb6JocNsbOzmgiczXlzFHui3zScPJyFLFgOBk4oA7jwB4r8Qa7fanp2t2k0sdokE1vqP9gXukxTCTeGh8m7JYuhQMWVipEi8Ag5AO0oAKACgAoAKACgAoAKACgAoAKACgAoAKACgAoAKACgAoAKACgAoAKACgCrqhsBpt02qQxy2awu1wkiB1aMAlgVPUYzxUz5eV82xth/autFUXad1azs79NT46vfBdh8WbfW/Fvw7srKyvbK4lll0GFm82S2yuyWNTxuPz5VeM4AAJAPycsPHGqVXDpJr7Pl3P3ulm1XhqVHA5rKUoSSSqu1lLW8W97bWb13bdk2vKWVlYqykEHBBHINeWfbJpq6FIBUMMDsRQHWw2kMdgrgkDnpn+dPYW4DZjkNn60XB3ExnoDzRYBSoXIZuRxgc0WtuF77CbmIxnj0FFx2AMw6HGO/ei4rXPOvExmOu3ZnK7twxj+7tG38cYz70Pc2p/CZdIsKAFVsZ9DwfpQAMNpx+NAI7j4c/FrxD8OpQNOZ3hDmRAkpikjY9SrjpnuMYrx8wyhYutHFUKjpVY7Sj+uq/PyPKzPKKGZxcaqXzV0/VGr8R/jj4q+IMEttqBmiRwEkaa4MsjoDnaDgYXPUAfjWeGyaaxKxmPrSrVFs3svRXf8AXQ5sryHC5Xb2KXyVlfv6+p5kzbjnAGBjAr3D3krDon2MM9O/+NMTV0AhkJI2kEev+fY/lQHMhpBU4NIYlAHuH7Lnxw0v4Q+JLqw1/Ty+ma+8MM92smGtCpIDlcfMvzHdyCAMjPQ+plmNjhJtTWj/AAPh+N+GavEGGjUw8vfp3aX81+nk9ND9CbW5t722ivLSdJoJ0WWKRGDK6MMhgR1BBBzX1yakro/nmcJU5OE1ZrRrsyWmSFABQAUAFABQAUAFABQAUAFABQAUAFABQAUAFABQAUAFABQAUAFABQAUAFABQAUAFABQAUAFABQAUAFABQAUAFABQAUAFABQAUAFABQAUAFABQAUAFABQAUAFABQAUAFABQAUAFABQAUAFABQAUAFABQAUAFABQAUAFABQAUAFABQAUAFABQAUAFABQAUAFABQAUAFABQAUAFABQAUAFABQAUAFABQAUAFABQAUAFABQBFd2ltf2s1jewRz29xG0UsUi7ldGGGUg9QQSMUActpPw5tdL8m0fxPr99pFrFLBbaRd3EbWscTqU8tisYlmVUYqqzSSAcHllVgAHh34a6V4fvrG8Os6vqSaPDJb6Tb30sbx6dE4wVjKorv8AIAgaVnYKMA8tkAdo/wANtD0SLwrFaXd+48IW0trY+ZIhMiSRiMmXCjJwONu3mgA034baHpd7pd9b3d+0mkX+o6jAHkQhpL1naUNhRlQZG2gYIwMk0AEfw20KPT7HTVu7/wAqw12TxBGTIm43DzSTFW+X/V7pWGBg4A57kAm0bwNF4f1M3Oj+I9XttM+0S3K6KpgNkjyBi+0mLzlUuzOEEm0MeAFAWgCHTPhtoelad4Z0y3u79ovCty91Zl5ELSO0csZEmFAIxM/QLyB75AL3hfwlB4TN7DYavqE1ld3M11FZT+SYrR5ZXlk8orGr4Z5GOHZscYxQBxnw6+Fd5YaPo0ni7U9VaTSr66v4NHkmga0gnaaUpKDGm9jtfcA0jKpbgAgAAGzpnwl0fSr/AEq6h1/W5LXQr6e+0zT5JYfs1q0qyq6ALGHdf3zYMjMy4ADAFgwBaX4aaJH4IsvAsF/qMVtp0sNxaXavGbmGaKcTRyAlChIcDqhBHBBoAZdfC7QtRi1ldX1DUr6bXYbKO5uJJI45VktQfKnjMSIEkDEPkDG4DAA4oAnTwEs0unXGs+K9c1efS9TXVbeS7NuuJBBJCE2xQooTbKxwADuwc9QQDmvA3wsu4dPs5PFmqatiy1y+1eHRzNAbRJTeTvBLlE8w/K6SbDIVDkErkcAHUaX4Gj0TVXvNH8S6xaae91Leto6GBrPzZMmQjdEZVVnZnKrIFDMSAKANDwr4asPCGhQeH9Nlnlt7d5XVp2VnJkkaRslQB1c446Y+tAHPaZ8JdH0q/wBKuodf1uS10K+nvtM0+SWH7NatKsqugCxh3X982DIzMuAAwBYMAM0/4RaRpt3p09v4j137Po17c32l2bSw+RZPOJg6qBFudR57bfMLldoAIBYMAaOg/DnRPDeoadqelXmoJcWVlJY3DNKrf2gryGUvcZX5pPNeWQMm35pZOzbaAG6n8N9D1abWp7i7vlbXbvTr25CSIAj2bxtEEypwCYl3ZyTk4I7ACa78NdC8QPr8l7d36HxHDZQXXlSINi2rs0ezKnBJY7s5zxjFAFyXwPolxe+I7y6+0TjxTaxWV/CzgR+Ukbx4TADDKyNk5PbGKAMay+FFpaXH2+Txn4muL5NKbR7e7e4gjkt7cvG67BFEiblaIHcyksGIfeAoUAfJ8KNLuba9N74h1m51S9v7TUW1dzbi5jmttvkbVWEQ4UKRgxHO5s54wAbGl+DtP07UdV1Wa8u7+51q2tba9a58vEggjZA21EUAsHYtgYz0CjigDD0T4Q6JpFxpst1rut6vDpFhNpdlbahLC8MVpKqq0W1I13DaijcxLEAAkgAUAWrD4aWVnpF34buPE2u3+iXGnTaVFp11NCYra2kAUqjLGsjFVG1WkdyBnnkkgELfC2FprG7bxp4j+2WllJpkl0r2qS3Vm7K3kyFYAAFKfK8YSQbm+fJzQBf8P/D3RfDVxolzYXN67aDoraFbCV1Ia3ZoWLPhRl8wJyMDluOmABNL8BQ6JfSSaR4l1q00t5ppxo8bQfZI3lDb9hMXnKN7tIFEm1WPACgKAB3h7wJBoesHXrzxHrOt3yWQ063m1J4S0FvuDMi+VGm4syoS0m5jsHPXIBl6r8IdH1SS9iHiLXrTTdQ1FNWn0y3mhFu12HRzJlojIAzoGKb9m4k7QTmgDUm8DRprtzrmj+JdY0f7fNFc31pZmA293KgCh2EsTsrFFRWMbJuCjOTzQBoah4asNS8Q6R4lnlnW60VLlLdEZRGwnVVfeCMnAQYwR3zmgDPg8CxWGtT6ro/iTWNNt7y7F/d6bbmA21xPxvc74mkTftG4I6g8nGWYkAg0z4c2ejTSRaX4j1q30h5J5U0ZXh+yRNMrB9pMXmhdzs4QyFAx4UAAAAktfhxoFtB4XtjJdTxeE7B9OtI5ijLPC0CwN5w24Y7FHTaMk8Y4oAhsvhvBZ6Re+HD4r1+40W50+fTINPmkt2js4JBtAjfyhKxRflUyu+B1yeaAJ9R+H+nXkWiNZatqel3/AIfgNtZahaNEZxCyBHjcSRvG6sFQkMhwygjBFAE2n+CLKx1ddcl1XUr29Gkro7y3MiMZIlkZ97bUH7wljkjAx2oAzbT4WadpNtpMfh3xJrej3Ok6XFo63ls1u8txaxnKJKs0LxkhtxDBFI3NggMRQBua74W0/wARaGuh6jPdHyjFJBeJIFuYJ4yDHOj4wJFYA8gqeQQVJUgGXf8Aw/8A7W0mHT9V8Ya9dXdpqMep2mpt9lS5tpkAVQgSAQ7du4ENGch2z1GACGz+Feh2iR79U1a5lXXk8RyTTzIzy3ghERLYQAI2NxRQoBOF2qAoAH698M9J13Ur/UBrGr6fHrUUcGsWtlNGkWpRoNoWQsjOmUJQtE0bFTjPAwAYE3wvv9W8ZeK5J9T1TRdB1Sz0+zSLTZbdEvIY4nWSJgyO8QUEKCnlnDHBOBgA6O++Hli18uoeHtd1Xw3M1nHYT/2X5G24hj4iDrNFIAUBYK6hWw2CSAoABLeeBo5ddu9f0nxLrGjS6l5R1CKyMBiu2jXYrMJonKNsAQtGUJCrk5UEAEWofDbQ9S0nxFo893frD4m1BdSu2SRAySqsKgRkrgLi3TggnluemABdW+G+h6zZ+KrG6ur5Y/F7xvfGN0BjKQRwjysqcfLEp+bdyT24ABJN4GjTXbnXNH8S6xo/2+aK5vrSzMBt7uVAFDsJYnZWKKisY2TcFGcnmgBsXgKH/hILTXdQ8Ta3qS6fcz3llZXckLQW00qurMpWISthZZFVXdlUNgAbVwAbOi6OuiwXFvHeS3CT3c92A8UMYjMrl2VREiAjczNuYM5LEszE5oA4bxj8LL29a7fwnqUkVhq9wZtc0Ca8a3s9T3Z3nzkjeW3ZiQXEY2yAFWX5mYgGlqfwztPEMi6hd6hf6FPd6THpOpWWj3Mf2ae3UsRFueEPhfMcK6CNtrEcdKALMnw5s4n0650TxFrGjXun6bFpP2uzNu73FrHyiSrNFJGSp3EMEBBdsEBiKAHyfD62+3alqdn4k1yyu9Vgsop5reaIOGtSTHIC0Z+Y5wynKMMgqQTkAtaL4LtNF03VrIavqd1c63NJcX2oyypHdSSNEsQdTCiKhVEQLsUY2g9ckgGRN8JtI1Fb2bxBr+tavqF3BbwRajcPBFcWYt5GlhaEwRRqrpKxcMVYk4Byvy0ASz/C3SL7TNWsdW1nVtQutcktXvdRneFbh1t3DwxqEjWJEUg8Kgzvcnk5oAta98OdB8Rz67PqMt5nxBpkGl3IjkVRHHE0ro8fy5DhpicnI+VeOuQCzq/g6DxB4OufB2va1qN9HeRGKa9fyUuW+bcG/dxrGCvGPkxwMg85AK1x4DU6xca3pfirW9KnvxD/AGitobcpfNEoRXcSQvsfYApaIoSAv91cABJ4BguddttY1HxLrd9b2N++pWmnXEkLW9vcMrruVhGJiFEr7UaQqMjAwqgADfEPw8sde1W41eDXdY0iXULMafqK6fLEi31uC21ZN8bFWUPIBJGUcByN3C4AIU+GdjZR6U2g+I9Z0e70rSodGF3am3eS4tIseWkqzRPGSDkhggILtggMRQAzVfhha6nqV7qcXi3xFYy6pp8GmX4tZoALmCISAbi8TMrHzXy6FWGflK0AO1D4XaLPKkmiarqvh4HTY9IuU0uWNVurOMERRv5iPgoGcLIm2QByN3TAAaj8LdDu7m0m03UtU0aK20oaHJb6fLGkdxYKcrA5dGZQo3APGyOA7YYHBAAz/hVmm2semnQvEeuaNc6fpMWiNd2UkBlubSIDy1lEkTpuU5IdVVhvbBAOKALN98N9F1G18U2tzfagR4uto7W/cSJuRUg8kNH8nDFeTncM9scUAPn8BQjWLjWdG8S6zo0l8sIv4rNrcx3hiUIrOJYnKNsAQtGUJCrzlQQAEngGC51221jUfEut31vY376laadcSQtb29wyuu5WEYmIUSvtRpCoyMDCqAAYmu+Atb1/4j6lrEeu6xoum3Ph21037Vps1uHmcT3LSRkSI5UhZIyHUKRn5W6igDUvfhjoxNhL4d1TVPDc+nacNIim0uSLebIY2wt5ySKQpGVbG8EnDcnIBKvw50Wyu9Cu/D95faKfD9q9jAlmY2Wa1do2eGXzkcsGaJCWBD5yd2STQAaV8PrfRGe00zxLrMOjnzvL0cG3NrD5obcFYxedtBdmVTIVBwAMAAAEmn/D7RtNHhMQXN63/CHWbWNjvdD5kZgWEmXC8nagPy7RnPHagCjp/wAK9I06y07S01zV5rDR9UTVdOtpGg22rL5mIlZYg7R/vW++zNwvzdcgF/RvA0Xh/Uzc6P4j1e20z7RLcroqmA2SPIGL7SYvOVS7M4QSbQx4AUBaAMpPhLaW/h6Dwtp3jPxLZadFbT2UkUUtswngldmKMHhYAqGZQ6BXweWJAIAE+IPgu+1bS/CejeGVntIdH1qzmMttKiyWlvFFIodfNyGKkp8pDZ7qwyKALP8AwqzQpNHvdPvtR1S8vr+/TVJdXlljF6t3GFEMqMiKiGNUVVUIEwCCp3NkASf4V6Pd6ZfW17rWr3Gpahd219LrDvCLwTW7K0DJtjEShNoAUR7eWyCWYkAanwo0Y2Wq2t7res3sutX9lqN5dXE0Rlea1eN48bYwiqfJQFQoGMhdvGADofE/hvTvFuiXGhaoZ0hn2OssEnlywSoweOWNv4XR1VgeRkDIIyKAOfj+FOizPrc2vazrGuTa/Z29leSXssSkJC7tE0YhjjEbKZMgqByobG7cxAN7QNDvtGWYX3ivVtbaUIFbUFtlMQXPCiCKMc55JBPA5oA16ACgAoAKACgAoAKACgAoAKACgAoAKACgAoAKACgAoAKACgAoAKACgAoAw/HU/wBm8Fa/PuAMemXTAnsfKbFY4h2ozfk/yPRyeHtMxoR7zj/6Uj4F0HXtX8Matb65oV9JaXtq++OVD+YI7gjgg8EcV8NSqzozU4OzR/TuNwVDMKEsNiY80Jbp/wBb9n0LnjFo5/EV3qKoiJqW2/QRD5R5yiQqAfQsV/CtMRZ1HLvr9+phlScMJCk3rD3dd/ddr/O1/mY424MZODu644/OsfI7/MERgwZhhQcknpRawN3VkR/WpKCgByEc7uQBnHqaaE/IbSGFAGXr2uRaPAArBrl8NHGRkEbhnPoMZFMaTkcNqWoNqN7LePEqeYR8mSQMAD+lBqo2Visdhw3T1FAxS2048seozQFribkznYfz4oDUVnVjkqST3J/wxQCVhNoblcD2zQA7bGVLZbCkD65/l0/lQK7GkDBZc4BA5/z7UihtAC5ONuTjOcUAK4xtIOQRx/X9c0xIRVZ2CIpZmOAAMkn0pA2krs9W+CHwE8e/FLU4dY0eztrbSNOvY1uby9x5W5SGaNUIPmMABlcY5Getd+CwNXFS5orRPdnynEvFOAyOk6NaTdSUXaMd9dL36Ls/u2P0mVQqhVAAAwAO1faH81t31YtABQAUAFABQAUAFABQAUAFABQAUAFABQAUAFABQAUAFABQAUAFABQAUAFABQAUAFABQAUAFABQAUAFABQAUAFABQAUAFABQAUAFABQAUAFABQAUAFABQAUAFABQAUAFABQAUAFABQAUAFABQAUAFABQAUAFABQAUAFABQAUAFABQAUAFABQAUAFABQAUAFABQAUAFABQAUAFABQAUAFABQAUAFABQAUAFABQAUAFABQAUARXNxHaW0t1KsjJCjSMIomkcgDJ2ooLMfQAEnoAaAEtLqO9tIb2FZVjuI1lQTQvFIAwyAyOAyHnlWAIPBANAE1ABQAUAFABQBk+FPElj4w8OWHifTIp4rXUYRPEk6hZFU/wB4KSAeOxNAGtQBRTWtMk1qbw6l0DqMFrHeyQ7G+WGR3RG3Y28tG4xnPHTpQBeoAKACgDn7zx74VsNej8N3eoSpey3CWgP2SYwLcOm9IWnCeUkrIVYIzhiGXA+YZAOgoAKACgAoAKACgAoAKACgAoAKACgAoAKACgAoAKACgAoAKACgAoAKACgAoAKACgAoAKACgAoAKACgAoAKACgAoAKACgAoAKACgAoAKACgAoAKACgAoAKACgAoAKACgAoAKACgAoAKACgAoAKACgAoAKACgAoAKACgAoAKACgAoAKACgAoAKACgAoAKACgAoAKACgAoAKACgAoAKACgAoAKACgAoAKACgAoAKACgDgfjvqZ0r4T+IZ1fa81uLZTnH+sdUP6E1w5lPkws2fTcHYf6znmHi1onf7k2fD9jZvfXK26nbnlj6CvgcZio4Si6r1/wAz+jqtRUouTPSp/hNqk2kx3ksaF4YABH5h87aMkDGNueen9axlhM69j9ZfLtfl62+7fyv+J8nDiOhCu6cdm97aX/Ox5vf28lncNbynft5Vj3BrfCYqOLoqqv6Z9XSmqkeZFdjnBwAcdq6WaIbSGFADlYqTxnIwad7CauG0MflI5PAot2C9txArNyqk/QUWBtLc8/8AFd79s1iRRGVFuPIGepwTk/maGa017t+5jUjQKAHMdyqf7vHWmLYbSGKAScCgBz/KFQDBwC315x+hpiWuoLyjL9G/L/8AXQD3uIrKFZWBOcEYPQ/5NAW1FdUChkYnORyMUAm+oykM1tBn0tXe11C33G4OwS8fu+CM/rTRE77nrPwv1yD4Y+JLHxDZaTaXzWoZWS5QHcrdSDjKsOoI9PrXRhcQ8NVVRK54meZVHO8FPCSk436ry/Nd0foBoj6RNp0V5osdqtteD7SDbBdjs3JbK8Ek9TX29Nxcbw2Z/M2LjWp1XTxF+aOmt7q3TUv1ZzBQAUAFABQAUAFABQAUAFABQAUAFABQAUAFABQAUAFABQAUAFABQAUAFABQAUAFABQAUAFABQAUAFABQAUAFABQAUAFABQAUAFABQAUAFABQAUAFABQAUAFABQAUAFABQAUAFABQAUAFABQAUAFABQAUAFABQAUAFABQAUAFABQAUAFABQAUAFABQAUAFABQAUAFABQAUAFABQAUAFABQAUAFABQAUAFABQAUAFABQAUAFAHOfEj/knfin/ALAt9/6IegDxXXdPt7++tofGviPwzo+nSeFdPTQ7nXtOa4VCY2Fw1o/2iJYrlW8okgGQjyiOFoAseNNTsfDtj8U9E13XYptS1XwzYmxZ8CXU8WUsbzRRjJcb0YttyEAJYgc0AWvFfh3RdZu/ipqOq6dFdXGk+G7O5sHlyfssws5mEsY6JIDGmHGG4xnGaAKPiuzXV/EF7L478W+GtEivtEsZNEv9d09p5EzD+/ksZftESxTrMdzBQX5hPTaKANq6bQdH+K9vPJe6H4o1q+1S1tZIJIzb63psggiUzQEEl7TYskjoFVBvc725WgDX8dt4NHxOj/4WgbE6Gnh8NpSamoNs159of7R5YbhrjZ9n2gfPgttHWgDiPB48Lro3gRfigLMeFB4YYWQ1bb9h/tLzTv3+Z8vneT9zdzjzNvOaANHS/snl+C/+Fy7f+EY/su/+yf2/j7L9r+0f6N9p835fN+x52ebz/rMfPmgCwdK8H2XxDvbvwxBosF9qngu0/wCETuZhGss1yq3EamKSX5mkEfkhjktt27uKAObstBsr3wNrr6H4o8OSa1/wiGow6nomm6U1tqU0xjUOb/fcSO88coI3Ogcs78/MRQB0Wt+JdB8U6x4j1Hw5qsGo2i/Da7iM9u2+MSbixTcONwDLuXquRkDNAFbxRoPgLQPC/hfUb2fwrFImkPfXGl+IYv8AR9ZkkSAzTeeel5hSFkIkf5z8pGSADv7h18Tap4K0PUoo9MsxZx68+n3V2pvmuoPLMEDI7eYwjZmkdwD80KgkAkMAehUAFABQAUAFABQAUAFABQAUAFABQAUAFABQAUAFABQAUAFABQAUAFABQAUAFABQAUAFABQAUAFABQAUAFABQAUAFABQAUAFABQAUAFABQAUAFABQAUAFABQAUAFABQAUAFABQAUAFABQAUAFABQAUAFABQAUAFABQAUAFABQAUAFABQAUAFABQAUAFABQAUAFABQAUAFABQAUAFABQAUAFABQAUAFABQAUAFABQB5V+0TpuqeIvCOneEtGCG81jVIolDyBFKojuck8AZUfjjvivMzWEqtJUobyZ9rwNiKOBx1THYj4acG9Fd6tL9T5DhjuvDmtzWOq27289u7QTxsPmjYHnP4ivgs1wc69F0l8Sd/mj93coY7DqpRd4ySafdHsZ+LWn/wBleb9nP2vZjdvXyt2PvZzn3xj8a2/1ol7Lk9jL2va2l+/f5W+Z8L/q1V9ta/u/O/8AXmeKatdpe3rSx/cACqfUDvXPluGlhcOoT3erPv8AD03ShZ7lVPmcFgCMYOTj2r0VqavRDDx/+ukUFIBVG449iaaE3YCcnOMcAUPUa0AsxGCxxRdisjzTW7OOw1S4topRIqtkHHTPOD7jNDN4u6uzo/Cmi2sumSXVzCGe53xqx5Kpjacehznn6UbETfvFKTw2ieJEsFQ/ZXXzQNxyE6Hn6igFP3fM3L3w3ay6T/Z9oio6kFXI5J9z+dBKetzFvfBk0FqZ4LgSPHHlkC/ePfH4UFqZzpKxnaFBZT97J6+1Be5HSGOB2qSOp4+lAtxtAx4KFApYggk5xx2/wpi1vc1NA0R9UucuUMMTDzRuIJBHYigmUrLQ7G38P6RbYMdkhIGMtzmi5m22aFIR6N8CNQ8T2vxG0t9AsbnUjEJTJaJciJWi2kOcsdvGc898d69HLZVViIuCv5XPk+MqGDqZTVWKkoXtaVr630211t9x9wV9kfzmFABQAUAFABQAUAFABQAUAFABQAUAFABQAUAFABQAUAFABQAUAFABQAUAFABQAUAFABQAUAFABQAUAFABQAUAFABQAUAFABQAUAFABQAUAFABQAUAFABQAUAFABQAUAFABQAUAFABQAUAFABQAUAFABQAUAFABQAUAFABQAUAFABQAUAFABQAUAFABQAUAFABQAUAFABQAUAFABQAUAFABQAUAFABQAUAFABQAUAFABQAUAZfifQY/FHh+/8ADs+oXdlDqMDW001p5YlEbcOql1ZRuXKk7cgMSCDggAvWlpb2FpDY2kQjgt41iiQEnaijAHPoBQBNQAUAFABQAUAFABQAUAFABQAUAFABQAUAFABQAUAFABQAUAFABQAUAFABQAUAFABQAUAFABQAUAFABQAUAFABQAUAFABQAUAFABQAUAFABQAUAFABQAUAFABQAUAFABQAUAFABQAUAFABQAUAFABQAUAFABQAUAFABQAUAFABQAUAFABQAUAFABQAUAFABQAUAFABQAUAFABQAUAFABQAUAFABQAUAFABQAUAFABQAUAFABQAUAFABQAUAFABQAUAFAHz/wDtdatJa6HoOlRCIfa7iaV5CuZFEYQgKe2Sef8AdFeFnlRxhGK6n6h4Y4ZVMTXru/upK3TW+/8AXU+XnWSRg5LuWGdzCvm2m9T9lTUdNiMgg4OPwOaRadxKQDjgDb3/AJU9tBLUTceMYGPQYouFhwfdhXJPPUnoKdxWtqhCw6IW2n1PWkx27jaQxwXjcxwP1p2FcpXOj6XdPJJPZxyNIQzOy/McADr17UNjTaLMUaQxJDEoVI1CqB2AoAVYYTKZjGPN27Q4HOOuPpQhMWkMCARg96APN9dsRp2py24k3gneDjHB5xTNoO6M+kUPJCxqoHLfMT+YH9fzpi63GUhmjpGl3d9Ks9tEsiwyKXUtgkZFMiUktD0aONUULHGq+yigy2HhDzkgAdTRYVw2r1Lj6YNAXZ9CfsjjRZdX1dpNEnl1WKNfLv8AhooIW/5Z46qzEHnnIGOO/vZHyOUvd97v2R+WeJv1iNCklUSpt6x6trr5pLp0euvT6gr6Q/Gw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kv9rXWBd+OdO0hJMrp+nhmX0eRyT+irXy+eT5q0YdkfuHhnhfZZbUrtfHL8El+rZ4bXiH6QOUgH5hkfqPpTQmuwBehYcdSPanYL9hCcnIAHsKQ0JSAcoGCSMkdj0poTA4fkfeJORijcFoKYyMljgA4P1ot3Dm7CNjaNuTg9SP8+9HQFuNpDCgBVIDAnoDzTQnqgwR1FFh3uJSAzPEGif20kY81YnjyV+Xrxxn27/jTYQfLqjDh8ESsqGa62Eq28DnB7Y9qDTnY4+EbmzW3ljZbmUSZ2EYTHufwoJ5rjPEHh/U7if7dFCkhfapjhH3MDv60bjjJLRmVZX2raHcG3jVkZiC0TL1oKaUlc9DspTPZx3TqEMsYYKGBxkU0rGDd3ZD6koSgDpPA3jnWvh74ih13RpnPlErNbmQrHcJ/ccDqM8104fEzwtRTh/w55GcZPh88wjw2IW+ztrF90fTngT9p7wX4itpl8VbfD93CN2JGMkUo/wBlgM59iPzr6PDZxRqp+191n49nHh7mGBmngv30X20a9VfbzuX9J/aR8B674vsfCmkx3sq30vkLeyII4g+DtABO45OByB1rSGbUKlVUoX16nLieA8zweAnja7iuVX5U7u3Xy0Wu7PV69M+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gr4v8AiL/hKfiRr2rJL5kP2poISOnlx/Iv6Ln8a+Ix9X22InLz/I/pnhfA/wBnZRQoNWfLd+stX+Zx1cZ74UAKFY8gHjnPpTVxXSHkAqMsARnPHOf8imxbMbhBwST7jtS0HqwYrj5Cfce/50MFfqNpDHKpILEHA600JvoG7HCjA/Wi4W7gGBPzjPv3ov3C3YQjBxnNAxKQD1xyT2HccVSJYm4kYCjGckClcdhGJY5NAJWEpDHL8ylfTLUxPR3G0hkbWVrNcLcywI0sQOxyMkfSmhN2JAAoAAAA6AUhhQAUAbWg+Gr3xBOsVtG5djtCqMlj/T3JrhxWMnCpHD0Ic9R9P8zgxmOp4KPNN6FzxH4F1Xw8oe6gkTKlgGwdwHXDLkHHpWaxeIw1WNHHU+Ry2e6/X8zDA5vQxrtB3/rs9Tvf2c/hY/jPXx4ov5JYdO0O5ilQqqkTzqd3lk5yAPlJOD1xxX1OVYL28/ay2i/vZ8vx3xGsqwv1Kkk51U099IvS+3qtz7Dr6w/B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MbxlrK+HvCesa2zhfsVlNMpP94Idv64rKvU9lSlPsjvyrCPHY6jhl9qSXyvr+B+eju0jtI7ZZiST6mvgm76n9UJKKshtIYUAOP3AM9STj8v8AP4U+guohJJyTkmkMSgBynPyE4B5+hprsJ90en+Avhvba3ZveXUqoiNsLGMMzPgEgA8AAEV5mCwlfPJzqe0cKcXZW3b/qx8jnGezwk1Tgrt+fQw/iB4NXw3clIypAVZFZF2hkJI6diCKcY18vxn1GvLnTV4vr/WjPRybNPr8Lv0+ZxVeie8FACgZHGMj8KYhdjjBK5HfB/rRYLoNwGAACB6jFFwsG85HoOg7UXCwYVhxwfT1o3DVDaBjiWUgZwR6f596HpoKyYfKwHIB78cUbhqgAIbK/N9P85osD1Wo4qhUPyoPHHIz+dOwru9huFHXn6GkPUAyjGYwfrmi4Wfc9F+FniOw0a68y9B2NG8TsBkplgd3uOOcc/wBfMp4mOV5k8TXXuTVr72en+R8vxDgamKp8tPe6frpax6Rf6bP8UZLXQfC6CaMT7ri8dSqQjaRyDgng56egrrzCvDiGpSweB960ruVmkl8/62Pk6WIhw6pYnG6O2ker1+7+mewfCn4W6Z8LtEl060uWuru7fzLq5OVEhGdoCZIXAOOOvP4ffYLBxwcOVO7e5+fcScRVuIsSqtRcsYq0V2762V7s7euw+d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G6u7WxtpLy+uYreCFd0ksrhEQepJ4ApSkoq8ti6dKdaap003J7JatnzN+0d8Z9M160XwN4S1Bbq0ZxJqF1A+Uk2n5YlPcAgEnpkAV85m2YRqL2FJ3XV/ofsPAfClbB1P7Sx0eWW0IvdX3k+2mi+Z89fJ0y31x/SvB0P1PUMoOik/U0aBqISuMAH3JNGgajgVb5doAAOCT0609xbaiMB95ehpMa7MbSGKAScDvQB6F4M+Jb+H7ZrWRY3RsFlfIBbGNwI6ZAGc15uHqYzJ6k1hoqdOTvbqn/XqfMZpkKxs+daPy/IxvGvjKbxNdmYlT90DaCFVQchRnnqSSadKGJxWKeNxdk7WSXRf1+Z35XlccBT5V/V+py+0EZX8ia9I9e/cTBxnBx60DFXIVjx9SKEJ7iEk8mgYlICa0tLq/uorKyt5J7idxHFFGpZnY8AADqaqMXJ8sdyKtWFGDqVHaK1beyR6bqn7OnxF0bwsnia4s4ppiUzpsG+W6TcwAyFUjocnB4r0p5ViKdL2jXy6nx2H46ynFY14OMmlr77souy7t39NNTjJvAPji0T994N1tcgg5sJeMf8B+lcbwteO8H9zPoIZ1ltV+7iIf+BR/zMSW1uYJzazW8scwO0xshDZ9MHmsXFp2a1PRjUhOPPFprv0IyCpKsCCDgg9qRad9UJSAcwyisOnT8abEt7DaQwoA9F+FXwj8W+NtZ068TRpo9EaUST3suY4miRxvVWHJY4KjHr2AJruwmXzxclzRvB732PlOI+J8DlGHqU3UTrWsorV3a0bXZb6n2N4V8G+HfBVg2neHNP8As0Ujb5CZGd5GxjLMxJPAr6vC4LD4GHJh4KK8j8DzLNcXm1VVcXPma0WiSS8kjbrqPO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6ppmn61p1xpOq2kdzZ3cbRTQyDKupHI/8Ar1M4RqRcJK6Zth8RVwlWNehLllF3TXRnz38QP2ZfBuh6Lrviiz1+8sbeztzc29uY/MWMIh3IWJ3NubGDxjPevBxWUUacJVVKyWp+pZJ4gZhjMRQwVSkpSk7N3te70dkrKy37+R8z184fsAUAFADl+8Cc4HJxTQnsAcjOAME5xjii4WBduSzLx2AOKAd9kG9s5z9Pb6elF2FkCJuz1wPbNCVwbsGz5tu5Tk4GDmiwX0uDOzdTx0xnii4JJCdwe4ouMcWDgFmO4cZPOaNxbAQpOEznOB70adA1W53Hgv4KfEPxyq3GlaMbazePzEu70mGFx22nBLZ9gRXbh8vxGJ1irLuz5vNuLcqyd8tapzSvbljq169vmz6h+EfwT0H4aWcd7Osd9r0ifv7xhkREjlIgfur2z1PsDgfSYHL4YRXesu/+R+NcTcW4nP6jpx92inpHv5y7vy2X4npVeifIjXUOpQkgMMcHB/MdKBp2dzyQfszeB4tci16y1nxBa3EMomRo7wFlkByGDlSw59zXlf2RRU+dNp+p9z/xEDMpYZ4apTpyi1bWOlu1k7Gj4l/Z5+HHirWrjXtRtb2O6uyGl+z3HlozAAbtuMAnGT71pWyvD1puck7s5cv44zbLcPHDUXFxjtdXfpe/3Hz/APEH4CeMdM8T3Fn4S8LXl7piAeTLCGYEdssx+ZsY3EALnIAwK8LFZZWhUapRuj9QyTjPAYjBxqY6uo1HunZfclsu17u255jqml6ho122m6tYT2d3DxJDNGUdfqDzXmzhKm+Wasz7HD4ili6arUJKUXs07r8CnUG50nhn4deN/GEYuPDnhu8vYCzp5ypti3KuSu9sLnHv1IFdNHCVq+tON0eTmGe5dlb5cXWUXpp110vZan2x8LdG1Xw94A0XRtbs4LW+tYCk0MG3Yh3Ej7vBOCMnuc8mvscHTlSoRhNWaP534ixdDHZpWxGGk5Qk9G732Xfz28i7b+OPC934rufBEGqxtrNrCJ5bbaeFODwcYJAIJAOcH64pYilKq6KfvI555RjaeBjmMofupOyfn6b231N2tzz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nfHvgbR/iH4dl8Oa09xHC7rKkkD7XjdehGcg9SMEEc+uDXPicNDFU/ZzPVyXOMRkeLWLw6Ta0s1o0/x+48b8Zfsl2F4wuvBevtaysRvgvhuiwFA+VkXI5GcEHr2xXk4jJIy1oyt6n3+VeJdWkuTMKXMujjvv1Tdn+HzPEvFPwf+Ing6zudS13w7JFY2rhHuklR4zk4BGDnBJHavGrYDEUE5Tjoup+iZdxRlWazjRw1VOcto2afftb8TjK4z6AcT8oTBGDzn1pvsJLW42kMdncuCPu9PpTFswUc5I4wetCBgXJBBC8+gxRcLDaQx2WYHPOOc09xbDaQwoA9B+DPh7wr4y8UW/hDxFplzJJfTLLFdQXGwxpGjs8ZXBDB+OeCMDntXfl9KliKipVFv19D5fivHY3KsFLH4SaSirOLV7uTSTTvo180z7esbG00yyg06wt0gtraNYoYkGFRFGAB9BX2UYqCUY7I/nOtWqYipKrVd5Sd2+7ZPVGYUAFABQAUAFAHG/ET4V+GPiXHYpr6zI1jN5gkgIV3TBzGzYztPXjoa5MVgqeLt7Toe/kfEeMyBzeFs+ZWs9Un3S7lWx+CvgPSfENhr+jaTFZGyieFrdI1aOcMhQ+ZvBJOD69RznJqY5fQhUU4K1jetxZmeJws8LiKjlzNO7bTVnfS1kdfpOjaToNobDRdNt7G2Mjy+VBGETexyxwPUmuqFONNcsFZHg4nF18ZP2uIm5Ssldu7stEO1HVtL0eFbnVtStbKF3EayXEqxqWIJxliBnAP5U5zjTV5uwqGGrYqXJQg5PeyTb/A+dr+41Nf2rtOvbC7srmK/iieJ4ZMqbRrcg5PdsAkY4OVPQ14EnL+1E4tO/wCVj9VowovgipTqxknBu91rzqX5X0fzPpSvoT8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arpWm65p0+k6vZRXdndIY5YZV3K4/zyD1B5FTOEakXGaumb4bE1sHVjXoScZR1TW54xD+yZ4HXVmvZ9Y1KSz88yJZqVUCLHEZfljz/Fxxx15ryFklBT5m3bsfoE/EvMnQVONOKna3Nrv3ttt076+R5t8av2f7vwfdQ6t4Isb/AFDS7pirwJGZpLV+w45ZTzgkcYwT0rzswyx0Hz0U2n+B9dwnxtDNIOhmMowqR2bdlJfPRNde/RHnOr/Dfx1oI0/+1vC9/bnVDttVMRLO2QNuByG5HBwea8+phK9K3NF67H1mFz7LcZ7T2FaL5Pi128/Nea0H+HPBerX3ifSNG1jQ9RtoLq9hhnL2rowVnAPJHGQf1p0sPOVSMJxaTa6E4/NqFHB1cRQqRcoxk1qnsr9z2fxN+yLdteySeEfE0C2bMWSC+Vt8ee29Qd35D8a9etkbv+6lp5n5/l/idBU0sdRfN3jaz+T2+9nies/DrxvoNxfQ6l4X1KNNOZhPOLZzCAvVg+NpXvkHGK8aphK1JtSi9D9Dwue5djIwlRrRbnayur69Lb38jnK5z1h4K7cDAPQk0ydbibCQT0x/Oiw7jRkEHOce1Az0r9nd2/4W7oRJzgzjJ648lx/WvRyp/wC1R+f5HyPHKX9hV/8At3/0pH25X2J/OoUAFABQAUAFABQAUAFAHEfE/wCLHh74X2MUuqpLcXl4khtbaLGXZRxuOcqpJA3YNceMxtPBxvLd7H0XD3DWK4hquNBpRjbmb6X7d31tofH/AMQfil4s+JdxDL4juIfJtWdreCCIIkQbGR6noOSSa+TxWNq4tp1Oh+85Jw7gcgg44RO8rXbd27fgvkZHhXxTqfhHxHp/ifTikl1p0geNZgWUjBBU+xBI49eKyo1pUKiqR3R3Zll1HNMJUwdXSM1rbfvf7z9BNKvhqml2eprHsF3bxzhc5271DYz+NfdwlzxUu5/LmJo/V606Ld+Vtfc7FqqM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qG+8AcHPNAXsLQAUAR3FvBd28trdQpLDMjRyRuMq6kYII7gik0pKzKhOVKSnB2a1T7M8x8Xfs/fD7UfDN9ZeHvCtlaap9ldbKdXdSsoHy7jk5yeCSD1rzq+WUJ02qcUnbQ+xyzjbNKGMhUxVdyp8y5lpt1tp+R8g+IPDXiPwnd/2f4g0a702Zs7RPEV3gHkq3Rh7jjpXylWjUoPlnGx+74LMMJmcPa4Woprye3qunzMtt5AZskHoT3rLU7VbZDaQzv8A4dW/iHwDr+j/ABL1bwrqzaFZyeZJcrbkIyOpQFWbAPLDHPNd+EVTDVI4icXyrqfMZ7PC51ha2T0K8PbSVkr63TT1S16fI+4LK8t9Qs4L+1ffBcxLNG2MZRgCDj6Gvs4yUkpLqfzlVpSoVJUp7xbT9UT0zMKACgAoAKACgAoAKAPj/wDaePiebxusmvGx+xQo0OnfZXVmEWd37wZ3K/PORj04r5TOPaOt79rdLfqfvHh79TjlrWG5ud6z5k99vdezXpr3PGmGOhBHbmvIsffp3EpDPvb4Q60df+Gnh3UWh8o/YkgK5zzF+7zn32Z/GvuMDU9rh4S8vy0P5l4nwn1LOMRSvf3m/wDwL3v1OwrrPB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OT8e/DLwp8SIbOLxLbTMbGXzIpIZNjYP3kJ7qcDPfjgiuXE4Oli0lUWx7eS8QY3IZTlg2veVmmrryfqv+HNC+8EeENS0hdBvvDenzWCR+UkJgXCLjHykcqcdwQfetJYelOHJKKsctHN8fQr/AFmnWkpt3bu9fXv6PQ4bwn+zf8PfC2rHVmhm1RsSqkF8qSwqGYFTtK8soGM98ngVxUMpoUZc2/qfSZnx5muZUPYJqG2sbp6LXW+zetuh6j5EHki28lPJC7BHtG3b6Y6Yr0rK1j4znlzc99e48KFAVQAAMADtTJbvqxaACgAoAKACgAoAKACgD5e/aa+F9nYahdfEWPX7G2+3vGg094ikk0oUBihXIY4BYkgfXOM/N5vg1GTxHMlfofsvh/xFUrUo5S6Upcl3z3ukr3V77dla/ofPisVzwCD1BrwUz9SauS2dlcaheW9haJ5k91KsMSg43OzbQOfenGDlJRW7Iq1oUKcqtTRRTb9FqffXw38KzeCfBGk+GLm4WeeygxK6jCl2YswHsCxAPfFfc4Si8PRjTfQ/mLPsyjm+Y1cZBWUnovJaL8jpa6Dy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u+PHgnwdrvh1/Ffi28u4F0G3laFYnwkjuV2qwAJOWAUYx9415uZYejUp+1qv4T7Lg3N8wweLWCwMU/atXutUle7WvRa9dj4qr44/oY1fC07W/iXSJ0i8x4r+3ZVzjJEinFbUZWqRfmjizGCng60W7Jxl+TP0Rr70/lQKACgAoAKACgAoAKACgAoAKACgAoAKACgAoAKACgAoAKACgAoAKACgAoAKACgAoAKACgAoAKACgAoAKACgAoAKACgAoAKACgAoAKACgAoAKACgAoAKACgAoAKACgAoAKACgAoAKACgAoAKACgAoAKACgAoAKACgAoAKACgAoAKACgAoAKACgAoAKACgAoAKACgAoAKACgAoAKACgAoAKACgAoAKACgAoAKACgAoAKACgAoAiurmOztZruZZWSCNpGEUTSuQoyQqICzHjhVBJPABNAFXQ9b07xFpkWr6U8zW0zOg863kgkVkco6tHIqujBlYEMAQRQBS8R+M9D8Ky2lvqv9oyT3wkaCGw0u6vpGWPbvYpbxuygb15IA+YUAaGkara63p0Op2cV5HDPkqt3ZzWswwSDuimVZF5HG5RkYI4INAFygCta6hZ3s95bW02+SwmFvcLtI2SGNJAORz8kiHIyOcdQRQBZoAKACgDMXxJorzwW63uZLm+l02IeW/zXMcbyOnTjCRSHJ4+XAOSAQCa21WG71S80uGGYmxWPzpto8oO4LeWDnJcLtYjGAHTnnAALtABQAUAFAFbUrw6dYXF+tnc3Zt42k8i2QNLJgZwikjJ9BnntQBJbXNveW0V5aTJLBOiyxSIcq6MMgg9wQaAJaACgBk00VvE888qRxRqXd3YBVUDJJJ6ACgAhmiuIknglSSKRQ6OjAqykZBBHUEUAPoArC/gOoNpgS485IVnLG2kEW0sVAEu3yy2VOUDbgMEgAgkAj1rVrbQdGv9cvVka3062lu5hGu5ykaFm2jucA4FAC6RfXWpadDe3mj3mlTSZ3Wl20LTRYJA3GF5I+QMja54Izg5AALlABQAUAFABQAUAFABQAUAFABQAUAFAFK61WC11Ox0nyZpZ74SuuxRtjjjALSOSR8u5o04ycyLxgMVALtABQAUAFABQAUAFABQAUAFABQAUAFABQAUAFABQAUAFABQAUAFABQAUAFABQAUAFABQAUAFABQAUAFABQAUAFABQAUAFABQAUAFABQAUAFABQAUAFABQAUAFABQAUAFABQAUAFABQAUAFABQAUAFABQAUAFABQAUAFABQAUAFABQAUAFABQAUAFABQAUAFABQAUAFABQAUAFABQAUAFABQAUAFABQBHPBBcwvb3MMcsTjDI6hlYehB60mk1ZlQnKnJSg7NdUfEvxj8HeO9N8VX13rfhpLey81/ssun2ira+SWJQBo1AzjGd2G45r47H0K8Krc46dLLT8D+ieFs0y3EYKEMNWvOy5lKT5r210bf4adiP4D+D5/F/wAQ7CONokj0x01GZpIncbY3U7fl4BJxjcQPr0pZbQdeurdNSuMs0jleVVG73mnBWaWrT11108j7ir7M/nIKACgAoAKACgAoAKACgAoAKACgAoAKACgAoAKACgAoAKACgAoAKACgAoAKACgAoAKACgAoAKACgAoAKACgAoAKACgAoAKACgAoAKACgAoAKACgAoAKACgAoAKACgAoAKACgAoAKACgAoAKACgAoAKACgAoAKACgAoAKACgAoAKACgAoAKACgAoAKACgAoAKACgAoAKACgAoAKACgAoAKACgAoAKACgAoAKACgAoAKACgAoAr6hqOn6TZT6nqt9b2dnbIZZ7i4lWOOJB1ZmYgKB6mgDivhv448FajoN2+n+MNEulXXb+ImHUInAe41Cf7Opw3WTcNg6tkbc5oAofFLUNL03xf4XuNX+If8AwhkBs9TUah59nFvbda4izdxyR84JwF3fLwcZyAQa9r0V7Z6fd+DvHF3rltJp/l6zqFhdRzhdOEpR7xBBiNLkOswVo1G4JPhXaFEUAwPE2v8AhtdR8VhfiVqy69ZyW7eFtKt9blUzSGwtnhMMCt/pqySkbhIJU+9wu6QsAbuu6rHaTeJbW+1uTTbP/hI7FtdubOcxTWli+n24Em9TvhieWMRtMMFE81gybC6AFFLuPUtN1HTPBfjTVbzw1Lqmj29pqsWqS3Th5bjbdwwXjMzyoE8v5i77XkkUEbNigGP401HVdI8WXvh6PxPp+kPYLaxeHZdb8d3unMwMSHzfJMMiah++3q3mySE7QpCZy4B6V4V02W58WeJtcvdX1Od7fUTZWts17KLWCH7PAxAhDeWWLMx3FSRnAxzkAk8Gm0uV13YkFzcafr96QmVLQykZA/2GMcg9Dtk9DyAeTeEPEvjG8W6vNN8RaTL4oi0i+n1DTP8AhLbnUL17pYW2p/ZMsEaWrJceWNqFAFyp3bgaAOgbW/BKeHrmXwf8UtW1G3l+zHxFcDW5by5sLQt+9uGViWsX5IfYsQjUyMFQxBowCteaxpP9j69H4W+IjzeE4JNOaPUr7xDdfZTcFpjcWo1cF5YUKpbfPvYLJJ5Y5fZQBe0/xlfaZ4YsPE+hvqF7DqEU+g20dzqDahDJqCzOLOSK4J/e27u0kf2hgJJE+zl8MpFAEMuo2ugfEaw8PXPiy81i78y00+O2i8RzxahEht0Ri+mt+7uYjh53uwfMUSNj/U7qAMGK/sfDngRdO0DxGzNF4hntfE327xfeQfYIxJdeWs1wPPksQ8ix5dRHvPVvnzQB0Phu31HxNbaBpkvjZpdJu7rUHRtA8UTah5lsiR4gfUNsczlZS/zDDquF3nkkAueGrC+s59B1qbxR4gvbj/hI9R0QrdalI8L2UBvIY43hBEbuPIjczMplZwSXIO2gDE+GGv65q3i/TTqPiTR4tXcTnXNNfxlc3N4f3bZjGky26R2xSURndHghFPzSByzAGl8R9V0I6p4lsvGHja/0W8t7Nf8AhHLGDUJLQXYaAkvHCrbb+Vpt0ZhdZQAkYEY80+YAc/4t17VLSTTbDUdf0rQ7RdAsn0efUfGdzoEbTGM+ZKnlwPHdsreWGjkZgoCZjAl3SAG/B4gOnfFS2stV8R/2lql1cxW7WFhr0yTWpNuAyvpUgEb2wKvL9pX5/nXjaC1AHReOL/VIR41jsdUurVrfwzaTWzxSEGCVpL0GRB0DfInPfauegoA53xd4eXTdO8b+FzrviC8sp/CR1B/tWsXMkn2lGnzIj7w0YfaoaNCsRC7dgUsCAX7+0k8Oz+LNaj1nxFPD4X09BptqNWnkEbNanfJIZDIJjypzMsoQruCk5yAcd4f1zy9P8W2lt8UtOvNLWz0y7F3b61qFxaWcjXMomtTqcs80ih0VInuI/L8sMsvlI2QQCzFf+FNWtPCGua94g1HT9IsNZvbAagfGNzJZSObd2Qw36yRm5jLhkV5Pn3CSI8DbQB0tz5+leG9S8b3/AIm1UPH4l8qWSS/nFvZ6dFrarIvlhvLCCNJN0hXIjLKWEa4ABW1PxtFrSeJ9T0XxTct4cS702K51Oxkd0t7EqRcywSLwqZBV548hB5j7lMZZQCp4g/4Vjc2XhbVrb4kXlz4csPEU8M2pDxjc+Tbb9OmPlteLOGb94IsF5GZTKyKQrlKANGTx1aRQJ4TbxO7eJIPGAS4sVmc3cNnJqu6MyIPmS3a3khVWbEZEkaAncqkApeIDrmneGb7xRHrl/KbvxBfafeSXWt3Nna2OmJezrt3xLIIBujVTcCPzESQjzI0UOgBjPrJPhGG6uviH4bXR/wC15PsyJ8Q777M6i3QGB9aWMTCQSM8ohbcWViB8sYCAHbeKfEmqy/CKw1/QxfwR3UVm13PqVybS4hs2K+bLNNBHL5OU+/LGp2KzSAoF3qAc54a8Uf2Tp2n+I73xto58L23iMR3FzZ+LZ9bt7SN7CZPLuL2ZEYKbiS3YLISFZ1+YAoAAacOqTeM7owad4m1JNM1Dxg1uk9rcyxebZDSDKUicEERSEFldCAd4kjbO16AMzVtS03TpNVhfxtrMHjqwu3t9D0VtYuCZokIW1VbQuVu4pY9rS3DpIwMk5MiGL92AM8T61pKax4vVviJq0fi6zvgPDmhxavJEWlFtC0Sx2aEfaYpJSQ5dZEAEnKbXIAGeItd1+T4kXWm3PiHRtI1NNTtotHgv/GdzpzSWxMe0R6csBhvFkJkXcWdizMgaNowqACaRr2u33xINreeI9HsNZTXJojY3XjO5juHsVlbbGukNbiF91vhlkViScSeYeRQBt+GLHULKfwV4im8Ua9e3eualc2t4lzqMr27W/wBju5UjEGfKUq0ERDhfMODljkggB4YsdQsp/BXiKbxRr17d65qVza3iXOoyvbtb/Y7uVIxBnylKtBEQ4XzDg5Y5IIBy3g7xJ4g1DUxPd+M9J0zW/sd6+s258VXWoX0LCCQ/LoslukcTRSiNgI8EohG6QOWYA7b4L65Y6jHq2mWGpDUUsvs8j3Vr4ml1+xkdw4Pl3U371JcRgvAflQGJl5kYkA9LoAKACgAoAKACgAoAKACgAoAKACgAoAKACgAoAKACgAoAKACgAoAKACgAoAKACgAoAKACgAoAKACgAoAKACgAoAKACgAoAKACgAoAKACgAoAKACgAoAKACgAoAKACgAoAKACgAoAKACgAoAKACgAoAKACgAoAKACgAoAKACgAoAKACgAoAKACgAoAKACgAoAKACgAoAKACgAoAKACgAoAQgMCrAEHgg0AnbVHJeGfhZ4O8IeI73xPoNlNBeX8RimBmZ05YMxAbJySPWuWjg6NCo6sFqz3cw4jx+aYSGDxMk4wd1ok9rLbpY66uo8IKACgAoAKACgAoAKACgAoAKACgAoAKACgAoAKACgAoAKACgAoAKACgAoAKACgAoAKACgAoAKACgAoAKACgAoAKACgAoAKACgAoAKACgAoAKACgAoAKACgAoAKACgAoAKACgAoAKACgAoAKACgAoAKACgAoAKACgAoAKACgAoAKACgAoAKACgAoAKACgAoAKACgAoAKACgAoAKACgAoAKACgAoAKACgAoAKACgAoAKACgAoAKACgAoAKAKVhpVvp11qV3A8jPqlyt3MGIIVxDHCAuBwNsKnnPJPsAAXaACgAoAKACgAoAKACgDH1Dw3FqmuWOsXup3skGnfvINO/dC2+0AMBO2E8xnCuwALlBw2zeoYAGxQAUAFABQAUAFABQAUAFABQAUAFABQAUAFABQAUAFABQAUAFABQAUAUdO0m20ya/nt3kZtRujdyhyCFfy0TC4AwMRjrnnNAF6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y73xT4Y0ywstV1HxHpdrZalJHFZXM95HHFcvIpaNY3Jw5YAlQCcgZFAGp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T1fSbLXdNn0nUkke1uQFmRJGj3pkEoSpB2nGCOhBIPBNAHLfDbSdFsRq2oeEtMtdN8N388b6bb2aKltMFTa91Ei4VUlONu0bXEYkGfMyQDP+Mt7p1zp+m+DdSGqG21yWR7s6bptzezpbwJu3qlujuMTtajOAMMeeRkATTvGvjHxPp/heLw5Fplne6xp13NqEupWsx+xT20kEcoEAaN2IkeRDGzRkZDEjYUYAq3/AMQPGs+iaVZ6HaWU3iWaa/guYLfTpLxZWs7hreV40ee3jhjZlZw01yuMCNRKzZUAdpfibXdbW38X6Xpcf9qXXhK01D7Cw3h3MpeSBSGHzN8yK2cAlSQQCCAW9c8fa7cw3154LhhuNOtfsMbXw0ye/aJpozM8gtoXWWdRE9sAqYYGcsciMqQDL1H4qavLDpljouoWrzyWRu7vUrPwvqesQMfNkhWMW1sQ9u5aKUussmYmQx4kIZ1AN7QfE/jTxJrWnwx2Njo9mujafquow3lrM90Jbhp1a3QFoymPJ++6ZHQoSx2AFPxT4nm8I6v4o1m1tWuLj7Lo1tBGtvNP+8mnmjDGOFWkcLv3FUG5gpAwTmgCHw98QfFN1LbWeo2n2gS6rbWn25/D1/pCSwyxSsyrBdkuHRohlgzoRIvQ5AANDWfGPidJ9T0/RLbTjdQeIrbRbZ7hHKJHLZQTmVwHBcq0rHaCu5VC8E7qAIdJ8W+LYfGieHvFN7pVrCzfZokbR7q2F64hDebb3bSvA7Owci1/1qoHJZvLJYAqeOviR4g0jxBd6L4ct3B0y2jnlz4Y1PVReSuGYQCS0Gy2wqr87+YT5mfLAT5wBdY8a+Po7bxD4h0y00a10nwwqXU9tewTPd3cYtIbmWAFXVYJFV3AkIkBLKCi7CXAHa/4zbw5feI5tP0S1XUZtXs9KiubfS57qWTNkk3mzRW4M1x5amXCLtyAFLINzgAm8MeO/EmotpdrqVkWNzrsmmPdy6HeaWLiAafLciSO3uj5kZEiCMks6naSCC21AB2p/ETVNGsNQ8QXlvZSadperXWnTwICk7oqjynR2fb8rZ8zIACFnyojIYA0vFXijW/CHg63v9Qit7rWriSG0/0OxubiFJpGwXWCLfNIqDc21cM+3GU3blAOQ/4TX4latb6fbabqVlYTtrkVi19feEb+0iu4XgeT5ba5mSRCrIysQ7BvlIZeVAB2/iPVvEkN5pPhnw/LpseqalFNPLfXlu8lvBFAE3sIFkRpGZ5Y1C+Yu0MzFjs2sAcBd+L/ABBZ+G7/AEHWyLvUdX1u/wBNmmh02/1OCG3SMeYyW1t+/wBrZAEYdRH5v+sbZ84Bd0fVPGXibxP4SvpJbGwS1TUo5kuvD13bNcxxyQL5sMU8qSW++NgBvV9h38yKQaAFh8aavoOk+FZbW20Pw9oF1pFldux0a4ayaSXmWATwv5enqgKbXmVlYygLko9AHr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ZviPw9pPizQr3w3rsM02n6jEYLmKK5kgaSM/eQvEyuFI4IB5BIOQSKAM3TPAGhaS5ktb/xJIS8Un+k+JdSuRmNw68SzsMEgbh0YZVgVJFAGyul2K6pJrQg/wBNlt0tWlLE4iVmYKATheXJJABOFznauACvaeG9FsNSfVrSy8u6kadi4kcjMxiMuFJ2jcYYycDqCerMSAZeo/Dbwjqgi86zvoGikupA9lql1aO32mYzTK7QyKzo0hLbGJUHoAKAJF8K2fhyzguPBuiWv23TNOGmWFrNfzW9t9nDKRGxVZANu35WMbMOQMBmyAUtI+G+kweErfw7qocyi6l1GafTrmayZLuV3eRoZIXWSNB5jxqA3EeEORxQBPP8M/B89nZWa2l/bGwEqw3Nnq13bXZEr75Q9xFKs0m+T533u258McsM0Abdjo2n6dObq2jlM7WsFm0ss8krvFCXMYZnYliDI5LHLEtyTxQBU1Twf4d1qS/l1TTzcHU7WKzuVaaQK8cTs8ZChsK6s7ESKA4O3DfKuACkfh14YfRZdAuDrF1ay3Ed0Hutcvp7iKVCCjxTyTGWIgqCNjr39TkAn0jwJ4V0O2FrpmmtGn24amzPcyyvJd7Ahmd3Ys7lQNxYnccsckkkARfAfhlNeXxGLa8N0kzXEcTajctaRzMCGlS1MnkJIdzEuqBizsxOWJIAa/4F8O+JL6PU79dRt7yOLyDcabqt3p8skQJZUka2kjMiqWYqHJCl3K43NkAu3fhzRr6z1fT7qz32+vBxqCeY484NCsLcg5XMaKvy46Z65NAGBp3gubVovEJ8b6fZA6zqUd5FDY3sr+QsMMMcUizbIpEmDRFwyAFCRtYkbiAXJfh14Zn0aPQ7k6zPBDdfbYZptdvpLuGbaV3R3LTGeP5Sy4VwMMwxhjkAsaP4F8K6CtvHpeleUls80saNPJIvmyqFklIdiGkYAgyHLfPJz+8fcATS+EvD8/hz/hEprAvpaosaQtNIWiCsGQxybt6MjBSjKwKFVKFdowAUz8PvDjaFJ4dmfWZ7WS5W7Elxrt9LdRSqV2tHcvMZosbRwjgctx8zZALWt+D9C8Q2NpY6pFdsLBg9rcQ39xBdQsEKFluI3WUEqWVjvywYg5yaAKQ+G3g1dEGgR6ZPFbLdm/WWK+uEukuiMNOtyriZZWBYO4cM++TcTvbIBpab4Y0nSlsfs4vJn06OaK3mvL+e6mCysGcNJM7O+Sq43E4AAGBxQBl3fwz8G3v2JJrC8ENjbQ2S28Wp3UUE0EX+riniSQJcKASMSq4IJByCQQDqa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p6xDqFxplxBpWoLYXTpiO5Nv55i9WCZAZsZxnIzgkMPlIBynw01u91ZtZtZvEGpavb2NxEkE2r2KWWoKWjDMssCxRFE5BQvEjMCxwy7XYAv+KLjXdQ1vTvCWh6w+ji7tri+u9QgijluIo4niVY4llVowztLyzI4CowChmV1AI5tZ1HwXY2ul6lPqfi/VLyeRbGK1tbeK7miUbmaUlorcbB1k/dKd0agb2AYAhn+J2mw2FnPH4e12e/vL6TS/7Kit4zdRXaRtI0UmXEajaufM3+WVKtv2ENQAg+JttNZWT6d4U1y91O9nurc6RH9ljuoWtn2Tl2lnSEhWKD5ZG3B1K7lyQAKfiNKviXUNFPgvW/sGn6XBqr6oTbpH5UiTMAYXlWdTmBkAKbt4bcqKA7AFzw746tfEVzZW66Hqth/adtcX1k94sQE9tEbceaAkjMof7Sm1XCv8rblXjcAQDxnp13Nb6lDcapDBDa6tO9qsUPlzrZzJDIXJy4YMcptZQQzb+wABDF8ShdWFnd2HgnxHdT6mZJbCzRLVJrq1RUJugXnVI4/3qACV0kycbKALOreKnuvBB8SaI01rI7xJtniAlhfz1jljdTkB1O9COcEHB70AGpfEG007VJbIeH9YurGznjtb7VYEh+yWcr7cK+6RZXA3oWaON1XcdzAq4UAt6tqV5B4nstMju5IbWfSNRuZBGiFhJFJaqjgsDyolkwOhzyDgUAZX/CfLZ6dpkWnaB4k8S3Eul2+oztbQ2wmjgdTslmDPFGXco/yQhjlWwgGKAIdU+Lmi6ebmWz0HXNVs7C0i1G9vrK3j8i3tJIxIJi0kiFxsySkYaTCn5OmQCf4q61f6JoNjNYavqemfadUtraa40yxW8ulicncI4jFLuJwOkbHrQBR0jxkujW1jZLP418WXusPcSWiahpUFhdBYTEJFKSRWiooEm8M45wwDElFIBdtviroE3jtfh9cWd3Z6jM0q2zXE1qDcGNXZisAmNyqERyESPCsbBchjuTcAJofxU0rW59PZtA1vTtO1WF5LLVL+GKK2ndIjK8X+sMisEWU7nRY2ETlHYbSwBJZfEuzurGbV7jwv4hs9N8kT2N5NaoV1FWdUjEKRu0qs5kj2JKkbtv4HDbQDV8N+KDr813ZXnh/VNEv7IRvLZ6h5Bk8qTd5citBJJGVYpIOH3AocgcZAOG1/X9Sn+IOq6DJ438aaTBbpZraw6H4dS9gzIpLNLMbGcIc4+86gDnGOaAO1vPGWmadp3iG/niu3j8MOYrzCJukItop8pyAfkmUc7eQe2CQClf8AxH0zTtS1iym0XV3t9BKpfX0UMbQLK8UckcKAP5ssriVFVI0Y7ioIG5CwBGfiXaWdnqc/iHwvruiXOl2L6k1ndRwSzXFsvDPCbeWWNyDgFN+8ErlQGUkAfZ/EjT2a7Gu+H9b8Pi2sn1KI6jboTdWqEB3iWF5G3KWjBiYLLmRBsycUAXvDvi1tcvZ9Mv8Awzq+hXsMSXC2+o/Zy00LErvRoJZEOCMFSwYZXIAYEgEup6jeW/ijQ9Ohm2295HdtMm0HcUVCvOMjGT0oAx18Qz+FrG7ufFer399daB4etLvVEt7eHyJpD5weaIBVkLs0L5XITGzaoJNACJ8ULBLfUpNU8M67pc1hbwXUVteRQLLeRzyNFD5e2UqhaRdm2UxshZS4Qc0AM1T4j6rpw0NE+GniSa51e+msZLQy2Uctq6QPMMs1wIpNyIWBjkZQA4ZldfLIBFqHj280O6tLWw8O+IfEx1TW7vTv3cljCbRoonk8tN7xBkxE5XcS2Ffc2disAbv/AAmel/2WmreRdeTJq7aMF2ru88XjWhb72NnmKTnOdvOM8UAYNj4/vNetr5rrw34g8Ow2Oswaat2JLGYXDm8SDYAHkKqSwD5QEITsbdggAvTfEmxh1KWE+HdabSbe9/s6fXBFD9hiuNwQqQZPOKiQiNpFiMatu3MAjlQCOT4n6emrvpy+G9ee1t9Sj0i51MQRC1guZJFjjU7pBI4Z3Qbo0cLvG4rg4ANPxL4wh8OXtjpceh6rq1/qUc0lrbafFGzP5RjDgvI6Rx8SA7nZV+UjO4orAGXqvxT0fSvCNt4wk0fU3tpWeOeJ2trVrJ0cxypcS3E0cEbJKPLx5vzN9zeOaAIrH4ox6xqvhu10Dwnqmp6d4k019Sj1GCe0EVuiyRI4dWmDNs85SxQN1XYJMtsAJIPHSWWlaTDp2m+IfFOoahHJOkMUdml0IFYgyyszw26KCVQDcGbsG2uQASTfE3Tmh0r+yPDuu6td6xFdSQWVrbIk0bW0iRzxymZ0SFkZyDvYLlCoJYorAEWsfFfRNI8JWPjFtK1GWzvF3OrvbWn2TDBGE8t1NFAjCQiPZ5hZmJ2hgrMAB1n4/wBOvJ08QpqLf8I9N4dh1qMiHe212YhgFBdmK4GwZJPABNAGp4d8Wtrl7Ppl/wCGdX0K9hiS4W31H7OWmhYld6NBLIhwRgqWDDK5ADAkAozfEWCPUXtovC2uzWC3b6euqpHALV7tWKeSN0olBMo8oOYxHvIG/BzQBa8BeL7vxtoMWu3PhXUdDWYAxR3k1vJ5q/3kMMj8dvmCnPbHNAGNZ6tr8vgW38Xar4huYbSXw1a3MrWUEBuVuim+WZBIhj5BUBSCvXgUAW9b+J2n6JqGo2beHNevINFkQare21vH9nsYmjjk85meRS6hZCWWIO6hGJQAoWAMCbxY+l+NfE/iDXdC8VG10WSz0yzaC9RrSTzjCqolpHcfvJnkuNwZ4t20BQQwCEA0/Efxi0fwhLpsfinw/qukrqGwO93cWMa27M2NvNxmdgMMy2wmIBHGSBQBrReOvtesX2lad4U1u8isZJbY30It/s8lzHH5hgG6YSI38IeREj3YG/5lyAZGmfFiS88MaHr914A8QwXPiFo00/T43tJZbgtb+fuRhPsCbQ3MhjPyksq0AbyeNdMbS5NVe0vESLVo9GeNlTeJ3uUtweGI2h5ASc5wCQCeCAV4/Hi3WqT2Wl+E9e1Czt55bN9Tt44Psv2mPIeIb5VkOHUxlwnlh8hnG1ioBU8IfEo+JrTR59Q8I6tosmtvIlotzLbSq4SNpC26KViFwpHzAHPbHNAE+ofEfTrO2t5bTQ9X1G4vNUutItrS1ji82W4gMgfBeRUC4hchmYDAycUALF8Q7aXVEtD4a1uPT3vP7OOrvHD9kW7DGMxECXzf9aPK3+X5ZfgMcg0AdZ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FPV7XULzTprfStUOnXjANDc+SsyowIIDI33kONrAFWKk7WRsMADB0Xw14qsb281vVfE+m3urX7WkErxaS0FsllAzt5SR+eziRvNmPmNIwBZfkIXaQC34m8OahqlzZa1oGsppes6cssUE89t9pt3hlKGWKWEOhZT5cbAq6MGRTkruRgDNuPCXjCaKy1UeNbX/AISOzkm23LaTmxMEoUPb/ZhKJNmY43BM5cOmdxQmOgCbSfA9xZXNnqmoa39s1FdRm1S+mW28tLiWS2NuFRNx8tETy1UEudsY3MxJYgGVr/wxutW0ubS4r/QbmGfU7rUpINa0H7fb7pn3KVQTRsskeSFkDjh2+XOCoBZj+H+sWsqx23isT2s/h+DQtQa/tHuLu58hJxHOJ/NUK5a4Zn3I+7HBUnNAF3WfCmuyNot/4Y8QWen6lpFtJZGS9043cE9vII96mNZYmVt8MTBhJxtIIbOQAVdP+HDWGnxWD6/NdNHY6vZmea3USSG+uEm8xtm1dy7MEKoDE5AQcUAVfG3wosfF0WizNHoFzeaLA9qg1zQ01O0kjcJuPkl0ZXzGpDLIMDcCGyMAGtL4Nb/hBF8H2Emk6ZLHCixPY6Z5NnFKrhwy2wkyqFhkoJM8n5s80Ac/f/BrS5/Gknim303wdcRXd5Fe3Q1bwvHe3qyDaH8i7EqGMEKCu9JCjliCV2xqAdfqmg3F/rlhrEF/HCtraXllNE8Bcyxz+UcqwYbGVoUOSGBBYYBIYAHD698ELHVJtMvYo/Cl9d2WlW+lTHxD4ZTVI3SEHY8Q82N4mO59w3spG3gEZIB0t74CiutD8S6JBew2sfiDTv7PQQ2u2O0X7N5AKoG5UdQuRgDGe9AGtr+hf25/Zv8ApXkf2fqEN/8Ac3b/AC8/J1GM568/SgCWfSPO8Q2WvfaMfY7K6tPK2Z3+c8Dbt2eMeRjGOd3UY5AOO8P/AAx1jRdX06aTxPYSaXpep3Wqx20Gj+Tc3c08M0Rkurgyt50oExJkVE3EHcDkbQDYHgOCTRPC2hXV950PhxVST90V+1qLGa0I4bMeRNuyCcbcd8gAyLn4b+I9Z8OXXg3xR4v0/VdFMCQ2avoa/aA0UqSQPcs8rw3GPLAZRDGr5PC9AAO8NfCLw3YaXe6T4k8JeAb23u5opjBpvhSOxgYoGCmSN5ZhIw3ttbjG5vWgC3c+EfGVjr9/qvg7xNoGnWt/Fbxta3ugy3RjMKFBsaO6hAXHbbxjrQBW8R/DzxFrT65Z2PjG3sNL8SRK2oQjShLP9pECw74pTKFSNlihDIyO2Ffa6FgyAG1f+DU1C01+1bVJoH1q9iv4Z4UAks5oooEidd2Vcq9usg3DB6EEZyAc14n8HeK7vw9r+qa/r0Oq6u+jXOnWCaTpbWscCSbWcrG8k7PKzJHyWK4jQBB8xYAvXXw51LxRFfD4heIbPU2udOm0uBNO0sWkNvFK6PI/lzST+ZIWiiPzkx4jA2EF9wBR8PeAda8A6dfXHhzRfAx1W7ktIYn0bwuulqIvNAlaf/SmMihCWG0gqQSFkJCUAdlqWiz3uu6PrMN6kS6aZxLE0JczJJHjCsGGwhghyQwIDDAJDAApa74Q/tptdb+0fJ/trS4NN/1O7yvLadt/3huz5/TjG3rzwAR6/wCELnVr/UdStNUtoJb7S49N8q5sRcwFVlZ2EqFh5kbhyjJlTtJwwJBABg6Z8LtZ0TRbO20bxFpNnf2GsPq1qsejSDTLbdavbNBDZi5DRRlZHkws2PNd2xhttAGpqXgjVWign0LX7S01C01ufWYJbvT2uIQZYpYmjaNZY2bCztghxyAcY4oAqy/D3XpL02y+L4I9Bj1pNcgsl0sfaBN9pFxJFJOZNrxGQykBY0cFky7BWVwC0ngfVUn1G2/t+1/sm71a31iC3+wN9ohmS5inkVpvN2urNGwAEalQ45bbyAV7n4f65cTXOkf8JZCPC19fvf3Gntp2bsl5fOkhW683aInlLEgws4V3VXX5SgBpz+DPP0yfTv7S2+frkGtb/Jzjy7uK48vG7v5W3d2znHGCAas+ked4hste+0Y+x2V1aeVszv8AOeBt27PGPIxjHO7qMcgHJXnw21WO50zU9D13So7/AEu81e6hfU9Ha8iT7dcmYsiLPEySoCYxIH5V5Bt+bgAn0r4f6toJ8NPpXieCR9DhurO6kvdP81ry2uJopZMeXJGIpf3KgPhlGSdnQAAX/hBNd0uDS5/Cnii1stRsLd7KaS901rq2uoGYuA0SzRsrq3KsJMYZwytlSoBoeHvBY0GfTLltWku5bK31BLh5IlU3M95cRXEsvy4CDzEfCAEYcDPy8gGHJ8MdXtJtGv8AQfEemRX2jrfpHNqOjG7WMXUvmM8KiaMxSgEoW3MGUkFe1AD4vhNbPoUPhnUtZN3p48PLoVxutE82VkYMk43Foxj5sxtG6sSuflBVgC18O/h3H4Ie8mfTvBkMtykaLJ4f8MjSWIXO4SnzpfMySpAG0DB654AMvSvgzpujeMW8R2mn+Dprdr+XUQ914XjfVY5JGLnZfLKvR2JVmiZgvBJPzUAdT4M8Par4X059GvNXtb2xt5GGnCKyaGWGDcSqSsZXErAEDeqxg4+7zQBBB4OuB8O4/Al1q0ckkemrpv2yO2KAqqbFbyy55wBkbuTnp0AA7VfBv9p6N4u0j+0fL/4SpZV8zyd32bfZx23TcN+PL3dV647ZoAdeeEPtcupS/wBo7f7Q1TT9Sx5Odn2VoG2fe53eR14xu6HHIBgeKfhhq+u6lr1xpviXT7C28R2yW948uj/aL5EWMIIorgyqFgJUMYzG3zPKVZWcFQC1J8O76bx7D4xk1fS40glL+ZbaT5Gp3EWxgLa4vElCzW4ZgRGYh/q4iSWTeQCfw54H1bR7bQrDUNftLu28NyFLAQ6e0Lm2Fu0CRysZXDuAwJcBQcfcGc0AVLv4ea/cajNFD4wgh0GXWrfXPsI0sG4M0c8UzRNP5m0xM8ZbiMOCRl2UFWANHTPDHirRdXmGm+LLI6BcX01+9lcaWZLqNpXMkkcdysyqEMjMw3ROwDEBvu7QDKg+HviuwsdPtdM8X6VFJoV7JNpLzaK8ipbPHLGYbgC5UysFkBDoYuUBKkEigDS8P+BLnR4dK+2+IG1C4sNSvdTmna1WM3D3Im3DapwgBmJGM8Lj3oAxNK+DOm6N4xbxHaaf4Omt2v5dRD3XheN9VjkkYudl8sq9HYlWaJmC8Ek/NQB3CweIRYiNtU043n2ncZRYOIvI83Ozy/Ozv8v5d+/G75tmPkoAsJHqI1CWWS6tmsTEgihFuwlWUE7maTeQykbQFCAggncc4ABZ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 descr="Centre de ressources compétences Recherche Data Gouv&#10;Accompagnement dans la formation des données de la recherche." title="Centre de ressources compétences Recherche Data Gouv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40" y="2349882"/>
            <a:ext cx="7826290" cy="746458"/>
          </a:xfrm>
          <a:prstGeom prst="rect">
            <a:avLst/>
          </a:prstGeom>
        </p:spPr>
      </p:pic>
      <p:pic>
        <p:nvPicPr>
          <p:cNvPr id="3" name="Image 2" descr="Logo centre de ressources compétences " title="Logo centre de ressources compétences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611" y="3096340"/>
            <a:ext cx="4622112" cy="1704005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547485" y="-1287463"/>
            <a:ext cx="8229600" cy="1143000"/>
          </a:xfrm>
        </p:spPr>
        <p:txBody>
          <a:bodyPr/>
          <a:lstStyle/>
          <a:p>
            <a:r>
              <a:rPr lang="fr-FR" dirty="0"/>
              <a:t>Le centre de ressources compétences Recherche Data Gouv</a:t>
            </a:r>
          </a:p>
        </p:txBody>
      </p:sp>
    </p:spTree>
    <p:extLst>
      <p:ext uri="{BB962C8B-B14F-4D97-AF65-F5344CB8AC3E}">
        <p14:creationId xmlns:p14="http://schemas.microsoft.com/office/powerpoint/2010/main" val="231989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12</a:t>
            </a:fld>
            <a:endParaRPr lang="fr-FR"/>
          </a:p>
        </p:txBody>
      </p:sp>
      <p:pic>
        <p:nvPicPr>
          <p:cNvPr id="9" name="Image 8" descr="Lien vers le site Callisto formation" title="Logo Callisto formation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182" y="943849"/>
            <a:ext cx="2121852" cy="564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6359" y="1962902"/>
            <a:ext cx="6718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plateforme mutualisée de formation autour de la science ouverte de l’information scientifique et technique et des métiers des bibliothèques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espaces de formation et ressources pédagogiques des partenaires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Réseau des Urfist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 err="1"/>
              <a:t>Inist</a:t>
            </a:r>
            <a:r>
              <a:rPr lang="fr-FR" sz="2400" dirty="0"/>
              <a:t>-CNRS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Réseau des Centres Régionaux de Formation aux Carrières des Bibliothèques (12 CRFCB)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143000" y="-2805705"/>
            <a:ext cx="6858000" cy="2387600"/>
          </a:xfrm>
        </p:spPr>
        <p:txBody>
          <a:bodyPr/>
          <a:lstStyle/>
          <a:p>
            <a:r>
              <a:rPr lang="fr-FR" dirty="0"/>
              <a:t>La plateforme Callisto-formation</a:t>
            </a:r>
          </a:p>
        </p:txBody>
      </p:sp>
    </p:spTree>
    <p:extLst>
      <p:ext uri="{BB962C8B-B14F-4D97-AF65-F5344CB8AC3E}">
        <p14:creationId xmlns:p14="http://schemas.microsoft.com/office/powerpoint/2010/main" val="426602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216839" y="1642480"/>
            <a:ext cx="67185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Ressources et des formations (cours en ligne tutoriels)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en libre accès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sur inscription</a:t>
            </a:r>
          </a:p>
          <a:p>
            <a:endParaRPr lang="fr-FR" sz="2400" b="1" dirty="0"/>
          </a:p>
          <a:p>
            <a:r>
              <a:rPr lang="fr-FR" sz="2400" b="1" dirty="0"/>
              <a:t>Espaces de projets ou services spécifiques </a:t>
            </a:r>
            <a:r>
              <a:rPr lang="fr-FR" sz="24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Préparation aux concours des bibliothèques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SPOC </a:t>
            </a:r>
            <a:r>
              <a:rPr lang="fr-FR" sz="2400" dirty="0" err="1"/>
              <a:t>Quéro</a:t>
            </a:r>
            <a:r>
              <a:rPr lang="fr-FR" sz="2400" dirty="0"/>
              <a:t> : sensibilisation aux enjeux de l’édition en accès ouvert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Doranum disciplinaire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centres de ressources Compétences RDG</a:t>
            </a:r>
          </a:p>
        </p:txBody>
      </p:sp>
      <p:pic>
        <p:nvPicPr>
          <p:cNvPr id="6" name="Image 5" descr="Lien vers le site Callisto formation" title="Logo Callisto formation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519" y="683717"/>
            <a:ext cx="2221873" cy="59114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077355" y="-2840037"/>
            <a:ext cx="6858000" cy="2387600"/>
          </a:xfrm>
        </p:spPr>
        <p:txBody>
          <a:bodyPr/>
          <a:lstStyle/>
          <a:p>
            <a:r>
              <a:rPr lang="fr-FR" dirty="0"/>
              <a:t>Contenus </a:t>
            </a:r>
          </a:p>
        </p:txBody>
      </p:sp>
    </p:spTree>
    <p:extLst>
      <p:ext uri="{BB962C8B-B14F-4D97-AF65-F5344CB8AC3E}">
        <p14:creationId xmlns:p14="http://schemas.microsoft.com/office/powerpoint/2010/main" val="42769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14</a:t>
            </a:fld>
            <a:endParaRPr lang="fr-FR"/>
          </a:p>
        </p:txBody>
      </p:sp>
      <p:pic>
        <p:nvPicPr>
          <p:cNvPr id="2" name="Image 1" descr="Espaces de formation sur Callisto : la boîte à outils formateur" title="Espaces de formation sur Callisto 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0" y="1085816"/>
            <a:ext cx="8723376" cy="3886200"/>
          </a:xfrm>
          <a:prstGeom prst="rect">
            <a:avLst/>
          </a:prstGeom>
        </p:spPr>
      </p:pic>
      <p:sp>
        <p:nvSpPr>
          <p:cNvPr id="4" name="Rectangle 3" descr="Focus sur la boîte à outils formateur" title="Encadré"/>
          <p:cNvSpPr/>
          <p:nvPr/>
        </p:nvSpPr>
        <p:spPr>
          <a:xfrm>
            <a:off x="4561604" y="3287268"/>
            <a:ext cx="3830009" cy="149047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930729" y="164919"/>
            <a:ext cx="7649936" cy="726621"/>
          </a:xfrm>
        </p:spPr>
        <p:txBody>
          <a:bodyPr>
            <a:normAutofit/>
          </a:bodyPr>
          <a:lstStyle/>
          <a:p>
            <a:r>
              <a:rPr lang="fr-FR" sz="3200" dirty="0"/>
              <a:t>Espaces de formation : la boite à outils formateur</a:t>
            </a:r>
          </a:p>
        </p:txBody>
      </p:sp>
    </p:spTree>
    <p:extLst>
      <p:ext uri="{BB962C8B-B14F-4D97-AF65-F5344CB8AC3E}">
        <p14:creationId xmlns:p14="http://schemas.microsoft.com/office/powerpoint/2010/main" val="23458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15</a:t>
            </a:fld>
            <a:endParaRPr lang="fr-FR"/>
          </a:p>
        </p:txBody>
      </p:sp>
      <p:pic>
        <p:nvPicPr>
          <p:cNvPr id="2" name="Image 1" descr="La boîte à outils formateur : exemples de contenus" title="La boîte à outils formateur : exemples de contenu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69" y="815094"/>
            <a:ext cx="8634129" cy="458338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827975" y="63942"/>
            <a:ext cx="7531013" cy="699613"/>
          </a:xfrm>
        </p:spPr>
        <p:txBody>
          <a:bodyPr>
            <a:normAutofit fontScale="90000"/>
          </a:bodyPr>
          <a:lstStyle/>
          <a:p>
            <a:r>
              <a:rPr lang="fr-FR" sz="3200" kern="1200" baseline="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j-ea"/>
                <a:cs typeface="Unistra A" panose="02000503030000020000" pitchFamily="2" charset="0"/>
              </a:rPr>
              <a:t>La boite à outils formateur : </a:t>
            </a:r>
            <a:r>
              <a:rPr lang="fr-FR" sz="3600" kern="1200" baseline="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j-ea"/>
                <a:cs typeface="Unistra A" panose="02000503030000020000" pitchFamily="2" charset="0"/>
              </a:rPr>
              <a:t>exemples</a:t>
            </a:r>
            <a:r>
              <a:rPr lang="fr-FR" sz="3200" kern="1200" baseline="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j-ea"/>
                <a:cs typeface="Unistra A" panose="02000503030000020000" pitchFamily="2" charset="0"/>
              </a:rPr>
              <a:t> de contenus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78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16</a:t>
            </a:fld>
            <a:endParaRPr lang="fr-FR"/>
          </a:p>
        </p:txBody>
      </p:sp>
      <p:pic>
        <p:nvPicPr>
          <p:cNvPr id="2" name="Image 1" descr="Espaces de formation sur Callisto : Référentiel de compétences" title="Espaces de formation sur Callisto : Référentiel de compétence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10" y="1270002"/>
            <a:ext cx="8723376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189" y="3494819"/>
            <a:ext cx="3830009" cy="149047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ctrTitle"/>
          </p:nvPr>
        </p:nvSpPr>
        <p:spPr>
          <a:xfrm>
            <a:off x="930729" y="164919"/>
            <a:ext cx="7649936" cy="726621"/>
          </a:xfrm>
        </p:spPr>
        <p:txBody>
          <a:bodyPr>
            <a:normAutofit/>
          </a:bodyPr>
          <a:lstStyle/>
          <a:p>
            <a:r>
              <a:rPr lang="fr-FR" sz="3200" dirty="0"/>
              <a:t>Espaces de formation : référentiel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41679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4657" y="2801676"/>
            <a:ext cx="7821514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/>
              <a:t>Oberred</a:t>
            </a:r>
            <a:r>
              <a:rPr lang="fr-FR" sz="2400" dirty="0"/>
              <a:t> est un projet européen Erasmus+ dans le domaine de la science ouverte.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Cadre de compétences pour le partage des données de recherche (RDM)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Ensemble de badges ouverts pour reconnaître et valoriser ces compétences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Guide pratique de l'écosystème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3 </a:t>
            </a:r>
            <a:r>
              <a:rPr lang="fr-FR" sz="2000" dirty="0" err="1"/>
              <a:t>Moocs</a:t>
            </a:r>
            <a:r>
              <a:rPr lang="fr-FR" sz="2000" dirty="0"/>
              <a:t> pour une formation sur les badges les données de recherche et l'écosystème</a:t>
            </a:r>
          </a:p>
        </p:txBody>
      </p:sp>
      <p:pic>
        <p:nvPicPr>
          <p:cNvPr id="3" name="Image 2" descr="Logo Oberred" title="Logo Oberr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66" y="343798"/>
            <a:ext cx="2349380" cy="1200072"/>
          </a:xfrm>
          <a:prstGeom prst="rect">
            <a:avLst/>
          </a:prstGeom>
        </p:spPr>
      </p:pic>
      <p:pic>
        <p:nvPicPr>
          <p:cNvPr id="6" name="Image 5" descr="Organismes partenaires du projet Oberred" title="Organismes partenaires du projet Oberr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811" y="343798"/>
            <a:ext cx="5386199" cy="1942202"/>
          </a:xfrm>
          <a:prstGeom prst="rect">
            <a:avLst/>
          </a:prstGeom>
        </p:spPr>
      </p:pic>
      <p:sp>
        <p:nvSpPr>
          <p:cNvPr id="8" name="Titre 2"/>
          <p:cNvSpPr>
            <a:spLocks noGrp="1"/>
          </p:cNvSpPr>
          <p:nvPr>
            <p:ph type="ctrTitle"/>
          </p:nvPr>
        </p:nvSpPr>
        <p:spPr>
          <a:xfrm>
            <a:off x="930729" y="-864209"/>
            <a:ext cx="7649936" cy="726621"/>
          </a:xfrm>
        </p:spPr>
        <p:txBody>
          <a:bodyPr>
            <a:normAutofit/>
          </a:bodyPr>
          <a:lstStyle/>
          <a:p>
            <a:r>
              <a:rPr lang="fr-FR" sz="3200" dirty="0"/>
              <a:t> Le référentiel </a:t>
            </a:r>
            <a:r>
              <a:rPr lang="fr-FR" sz="3200" dirty="0" err="1"/>
              <a:t>Oberred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7292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18</a:t>
            </a:fld>
            <a:endParaRPr lang="fr-FR"/>
          </a:p>
        </p:txBody>
      </p:sp>
      <p:pic>
        <p:nvPicPr>
          <p:cNvPr id="6" name="Image 5" descr="Lien vers le référentiel Oberred (Google sheets)" title="Extrait du référentiel Oberred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0" y="1640092"/>
            <a:ext cx="8019477" cy="4193780"/>
          </a:xfrm>
          <a:prstGeom prst="rect">
            <a:avLst/>
          </a:prstGeom>
        </p:spPr>
      </p:pic>
      <p:pic>
        <p:nvPicPr>
          <p:cNvPr id="7" name="Image 6" descr="Logo Oberred" title="Logo Oberre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0" y="212041"/>
            <a:ext cx="2349380" cy="12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19</a:t>
            </a:fld>
            <a:endParaRPr lang="fr-FR"/>
          </a:p>
        </p:txBody>
      </p:sp>
      <p:pic>
        <p:nvPicPr>
          <p:cNvPr id="4" name="Image 3" descr="Présentation des openbadges Oberred" title="Présentation des openbadges Oberr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96" y="1440246"/>
            <a:ext cx="7571232" cy="4299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2572" y="5808605"/>
            <a:ext cx="684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Plus d’informations sur </a:t>
            </a:r>
            <a:r>
              <a:rPr lang="fr-FR" dirty="0" err="1"/>
              <a:t>Oberred</a:t>
            </a:r>
            <a:r>
              <a:rPr lang="fr-FR" dirty="0"/>
              <a:t>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https://urfist.univ-cotedazur.fr/le-projet-oberred/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age 6" descr="Logo Oberred" title="Logo Oberre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0" y="220669"/>
            <a:ext cx="2349380" cy="1200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-1481960"/>
            <a:ext cx="6858000" cy="908653"/>
          </a:xfrm>
        </p:spPr>
        <p:txBody>
          <a:bodyPr/>
          <a:lstStyle/>
          <a:p>
            <a:r>
              <a:rPr lang="fr-FR" dirty="0" err="1"/>
              <a:t>Oberred</a:t>
            </a:r>
            <a:r>
              <a:rPr lang="fr-FR" dirty="0"/>
              <a:t> : les open badges</a:t>
            </a:r>
          </a:p>
        </p:txBody>
      </p:sp>
    </p:spTree>
    <p:extLst>
      <p:ext uri="{BB962C8B-B14F-4D97-AF65-F5344CB8AC3E}">
        <p14:creationId xmlns:p14="http://schemas.microsoft.com/office/powerpoint/2010/main" val="217779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2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89550" y="2053694"/>
            <a:ext cx="33184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prstClr val="black"/>
                </a:solidFill>
                <a:latin typeface="Unistra A" panose="02000503030000020000" pitchFamily="2" charset="0"/>
                <a:ea typeface="Calibri" pitchFamily="34" charset="0"/>
                <a:cs typeface="Calibri" pitchFamily="34" charset="0"/>
              </a:rPr>
              <a:t>organisme de formation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prstClr val="black"/>
                </a:solidFill>
                <a:latin typeface="Unistra A" panose="02000503030000020000" pitchFamily="2" charset="0"/>
                <a:ea typeface="Calibri" pitchFamily="34" charset="0"/>
                <a:cs typeface="Calibri" pitchFamily="34" charset="0"/>
              </a:rPr>
              <a:t>Unité Régionale de Formation à l'Information Scientifique et Technique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prstClr val="black"/>
                </a:solidFill>
                <a:latin typeface="Unistra A" panose="02000503030000020000" pitchFamily="2" charset="0"/>
                <a:ea typeface="Calibri" pitchFamily="34" charset="0"/>
                <a:cs typeface="Calibri" pitchFamily="34" charset="0"/>
              </a:rPr>
              <a:t>Membre d’un réseau national de 7 unités </a:t>
            </a:r>
          </a:p>
        </p:txBody>
      </p:sp>
      <p:pic>
        <p:nvPicPr>
          <p:cNvPr id="5" name="Image 4" descr="Carte du réseau des Urfist en France" title="Carte du réseau des Urfist en Franc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52" y="1044770"/>
            <a:ext cx="4633948" cy="4633948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L’Urfist de Strasbourg</a:t>
            </a:r>
          </a:p>
        </p:txBody>
      </p:sp>
    </p:spTree>
    <p:extLst>
      <p:ext uri="{BB962C8B-B14F-4D97-AF65-F5344CB8AC3E}">
        <p14:creationId xmlns:p14="http://schemas.microsoft.com/office/powerpoint/2010/main" val="418068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29A2-0C56-454A-BC9A-F6CD9D89583F}" type="slidenum">
              <a:rPr lang="fr-FR" smtClean="0"/>
              <a:t>20</a:t>
            </a:fld>
            <a:endParaRPr lang="fr-FR"/>
          </a:p>
        </p:txBody>
      </p:sp>
      <p:pic>
        <p:nvPicPr>
          <p:cNvPr id="2" name="Image 1" title="Espaces de formation sur Callisto : FLS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90288"/>
            <a:ext cx="8723376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127" y="832104"/>
            <a:ext cx="3830009" cy="149047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D8DA3B5-6E8E-604F-A336-071CC4323EBC}"/>
              </a:ext>
            </a:extLst>
          </p:cNvPr>
          <p:cNvSpPr txBox="1">
            <a:spLocks/>
          </p:cNvSpPr>
          <p:nvPr/>
        </p:nvSpPr>
        <p:spPr>
          <a:xfrm>
            <a:off x="555020" y="4702088"/>
            <a:ext cx="81775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/>
            </a:lvl1pPr>
          </a:lstStyle>
          <a:p>
            <a:r>
              <a:rPr lang="fr-FR" sz="1800" dirty="0"/>
              <a:t>FLSO (Formation Labellisée Science Ouverte) = Programme de formation de formateurs pour les doctorants 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7" name="Titre 2"/>
          <p:cNvSpPr>
            <a:spLocks noGrp="1"/>
          </p:cNvSpPr>
          <p:nvPr>
            <p:ph type="ctrTitle"/>
          </p:nvPr>
        </p:nvSpPr>
        <p:spPr>
          <a:xfrm>
            <a:off x="930729" y="-871945"/>
            <a:ext cx="7649936" cy="726621"/>
          </a:xfrm>
        </p:spPr>
        <p:txBody>
          <a:bodyPr>
            <a:normAutofit/>
          </a:bodyPr>
          <a:lstStyle/>
          <a:p>
            <a:r>
              <a:rPr lang="fr-FR" sz="3200" dirty="0"/>
              <a:t>Espaces de formation : FLSO</a:t>
            </a:r>
          </a:p>
        </p:txBody>
      </p:sp>
    </p:spTree>
    <p:extLst>
      <p:ext uri="{BB962C8B-B14F-4D97-AF65-F5344CB8AC3E}">
        <p14:creationId xmlns:p14="http://schemas.microsoft.com/office/powerpoint/2010/main" val="29878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 descr="Plan de la formation FLSO" title="Plan de la formation FLSO"/>
          <p:cNvGrpSpPr/>
          <p:nvPr/>
        </p:nvGrpSpPr>
        <p:grpSpPr>
          <a:xfrm>
            <a:off x="313984" y="2697364"/>
            <a:ext cx="8480261" cy="3146331"/>
            <a:chOff x="537271" y="2247133"/>
            <a:chExt cx="8480261" cy="3146331"/>
          </a:xfrm>
        </p:grpSpPr>
        <p:sp>
          <p:nvSpPr>
            <p:cNvPr id="479" name="Google Shape;479;g10486f897bb_1_156"/>
            <p:cNvSpPr/>
            <p:nvPr/>
          </p:nvSpPr>
          <p:spPr>
            <a:xfrm>
              <a:off x="537271" y="5013439"/>
              <a:ext cx="8370675" cy="380025"/>
            </a:xfrm>
            <a:prstGeom prst="snip1Rect">
              <a:avLst>
                <a:gd name="adj" fmla="val 33996"/>
              </a:avLst>
            </a:prstGeom>
            <a:gradFill>
              <a:gsLst>
                <a:gs pos="0">
                  <a:srgbClr val="DA8200"/>
                </a:gs>
                <a:gs pos="48000">
                  <a:srgbClr val="C47500"/>
                </a:gs>
                <a:gs pos="100000">
                  <a:srgbClr val="FFBB57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0" rIns="91425" bIns="45694" anchor="ctr" anchorCtr="0">
              <a:noAutofit/>
            </a:bodyPr>
            <a:lstStyle/>
            <a:p>
              <a:pPr algn="ctr"/>
              <a:r>
                <a:rPr lang="fr-FR" sz="1575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 </a:t>
              </a:r>
              <a:r>
                <a:rPr lang="fr-FR" sz="1575" b="1" i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openbadges</a:t>
              </a:r>
              <a:r>
                <a:rPr lang="fr-FR" sz="1575" b="1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validés par le doctorant</a:t>
              </a:r>
              <a:endParaRPr sz="1425"/>
            </a:p>
          </p:txBody>
        </p:sp>
        <p:grpSp>
          <p:nvGrpSpPr>
            <p:cNvPr id="483" name="Google Shape;483;g10486f897bb_1_156"/>
            <p:cNvGrpSpPr/>
            <p:nvPr/>
          </p:nvGrpSpPr>
          <p:grpSpPr>
            <a:xfrm>
              <a:off x="541528" y="2247133"/>
              <a:ext cx="8201624" cy="2469454"/>
              <a:chOff x="556781" y="1389931"/>
              <a:chExt cx="8201829" cy="2294658"/>
            </a:xfrm>
          </p:grpSpPr>
          <p:sp>
            <p:nvSpPr>
              <p:cNvPr id="484" name="Google Shape;484;g10486f897bb_1_156"/>
              <p:cNvSpPr/>
              <p:nvPr/>
            </p:nvSpPr>
            <p:spPr>
              <a:xfrm>
                <a:off x="556782" y="1389931"/>
                <a:ext cx="1855617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700"/>
                </a:pPr>
                <a:r>
                  <a:rPr lang="fr-FR" sz="2025" b="1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Étape 1</a:t>
                </a:r>
                <a:endParaRPr sz="1425"/>
              </a:p>
            </p:txBody>
          </p:sp>
          <p:sp>
            <p:nvSpPr>
              <p:cNvPr id="485" name="Google Shape;485;g10486f897bb_1_156"/>
              <p:cNvSpPr/>
              <p:nvPr/>
            </p:nvSpPr>
            <p:spPr>
              <a:xfrm>
                <a:off x="556781" y="2212551"/>
                <a:ext cx="1855617" cy="1472038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1472038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1472038"/>
                    </a:lnTo>
                    <a:lnTo>
                      <a:pt x="0" y="1472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>
                  <a:alpha val="89800"/>
                </a:srgbClr>
              </a:solidFill>
              <a:ln w="25400" cap="flat" cmpd="sng">
                <a:solidFill>
                  <a:srgbClr val="D8D8D8">
                    <a:alpha val="8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2000" tIns="74681" rIns="99544" bIns="108000" anchor="t" anchorCtr="0">
                <a:noAutofit/>
              </a:bodyPr>
              <a:lstStyle/>
              <a:p>
                <a:pPr marL="0" lvl="1">
                  <a:lnSpc>
                    <a:spcPct val="90000"/>
                  </a:lnSpc>
                  <a:buClr>
                    <a:srgbClr val="000000"/>
                  </a:buClr>
                  <a:buSzPts val="1100"/>
                </a:pPr>
                <a:endParaRPr sz="825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lvl="1">
                  <a:lnSpc>
                    <a:spcPct val="120000"/>
                  </a:lnSpc>
                  <a:spcBef>
                    <a:spcPts val="150"/>
                  </a:spcBef>
                  <a:buClr>
                    <a:srgbClr val="000000"/>
                  </a:buClr>
                  <a:buSzPts val="1700"/>
                </a:pPr>
                <a:r>
                  <a:rPr lang="fr-FR" sz="1275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Découvrez la gestion et le partage des données </a:t>
                </a:r>
                <a:endParaRPr sz="1275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86" name="Google Shape;486;g10486f897bb_1_156"/>
              <p:cNvSpPr/>
              <p:nvPr/>
            </p:nvSpPr>
            <p:spPr>
              <a:xfrm>
                <a:off x="2672185" y="1389931"/>
                <a:ext cx="1855617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700"/>
                </a:pPr>
                <a:r>
                  <a:rPr lang="fr-FR" sz="2025" b="1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Étape 2</a:t>
                </a:r>
                <a:endParaRPr sz="1425"/>
              </a:p>
            </p:txBody>
          </p:sp>
          <p:sp>
            <p:nvSpPr>
              <p:cNvPr id="487" name="Google Shape;487;g10486f897bb_1_156"/>
              <p:cNvSpPr/>
              <p:nvPr/>
            </p:nvSpPr>
            <p:spPr>
              <a:xfrm>
                <a:off x="2672185" y="2210977"/>
                <a:ext cx="1855617" cy="1472038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1472038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1472038"/>
                    </a:lnTo>
                    <a:lnTo>
                      <a:pt x="0" y="1472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>
                  <a:alpha val="89800"/>
                </a:srgbClr>
              </a:solidFill>
              <a:ln w="25400" cap="flat" cmpd="sng">
                <a:solidFill>
                  <a:srgbClr val="D8D8D8">
                    <a:alpha val="8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2000" tIns="74681" rIns="99544" bIns="108000" anchor="t" anchorCtr="0">
                <a:noAutofit/>
              </a:bodyPr>
              <a:lstStyle/>
              <a:p>
                <a:pPr marL="0" lvl="1">
                  <a:lnSpc>
                    <a:spcPct val="120000"/>
                  </a:lnSpc>
                </a:pPr>
                <a:endParaRPr sz="825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0" lvl="1">
                  <a:lnSpc>
                    <a:spcPct val="120000"/>
                  </a:lnSpc>
                  <a:spcBef>
                    <a:spcPts val="150"/>
                  </a:spcBef>
                </a:pPr>
                <a:r>
                  <a:rPr lang="fr-FR" sz="1275" dirty="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Ouvrez vos données de recherche </a:t>
                </a:r>
                <a:endParaRPr sz="1425" dirty="0"/>
              </a:p>
            </p:txBody>
          </p:sp>
          <p:sp>
            <p:nvSpPr>
              <p:cNvPr id="488" name="Google Shape;488;g10486f897bb_1_156"/>
              <p:cNvSpPr/>
              <p:nvPr/>
            </p:nvSpPr>
            <p:spPr>
              <a:xfrm>
                <a:off x="4787589" y="1389931"/>
                <a:ext cx="1855617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700"/>
                </a:pPr>
                <a:r>
                  <a:rPr lang="fr-FR" sz="2025" b="1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Étape 3</a:t>
                </a:r>
                <a:endParaRPr sz="1425"/>
              </a:p>
            </p:txBody>
          </p:sp>
          <p:sp>
            <p:nvSpPr>
              <p:cNvPr id="489" name="Google Shape;489;g10486f897bb_1_156"/>
              <p:cNvSpPr/>
              <p:nvPr/>
            </p:nvSpPr>
            <p:spPr>
              <a:xfrm>
                <a:off x="4787589" y="2210977"/>
                <a:ext cx="1855617" cy="1472038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1472038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1472038"/>
                    </a:lnTo>
                    <a:lnTo>
                      <a:pt x="0" y="1472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>
                  <a:alpha val="89800"/>
                </a:srgbClr>
              </a:solidFill>
              <a:ln w="25400" cap="flat" cmpd="sng">
                <a:solidFill>
                  <a:srgbClr val="D8D8D8">
                    <a:alpha val="8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2000" tIns="74681" rIns="99544" bIns="108000" anchor="t" anchorCtr="0">
                <a:no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fr-FR" sz="1275" dirty="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Élaborez votre présentation "Gestion et partage des données" pour votre discipline </a:t>
                </a:r>
                <a:endParaRPr sz="1425" dirty="0"/>
              </a:p>
            </p:txBody>
          </p:sp>
          <p:sp>
            <p:nvSpPr>
              <p:cNvPr id="490" name="Google Shape;490;g10486f897bb_1_156"/>
              <p:cNvSpPr/>
              <p:nvPr/>
            </p:nvSpPr>
            <p:spPr>
              <a:xfrm>
                <a:off x="6902992" y="1389931"/>
                <a:ext cx="1855617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2700"/>
                </a:pPr>
                <a:r>
                  <a:rPr lang="fr-FR" sz="2025" b="1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Étape 4 et 5</a:t>
                </a:r>
                <a:endParaRPr sz="1425"/>
              </a:p>
            </p:txBody>
          </p:sp>
          <p:sp>
            <p:nvSpPr>
              <p:cNvPr id="491" name="Google Shape;491;g10486f897bb_1_156"/>
              <p:cNvSpPr/>
              <p:nvPr/>
            </p:nvSpPr>
            <p:spPr>
              <a:xfrm>
                <a:off x="6902993" y="2193163"/>
                <a:ext cx="1855617" cy="1472038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1472038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1472038"/>
                    </a:lnTo>
                    <a:lnTo>
                      <a:pt x="0" y="14720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>
                  <a:alpha val="89800"/>
                </a:srgbClr>
              </a:solidFill>
              <a:ln w="25400" cap="flat" cmpd="sng">
                <a:solidFill>
                  <a:srgbClr val="D8D8D8">
                    <a:alpha val="8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2000" tIns="74681" rIns="99544" bIns="108000" anchor="t" anchorCtr="0">
                <a:no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fr-FR" sz="1275" dirty="0">
                    <a:solidFill>
                      <a:schemeClr val="dk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Devenez formateur pour la gestion et le partage des données dans votre discipline </a:t>
                </a:r>
                <a:endParaRPr sz="1425" dirty="0"/>
              </a:p>
            </p:txBody>
          </p:sp>
        </p:grpSp>
        <p:grpSp>
          <p:nvGrpSpPr>
            <p:cNvPr id="492" name="Google Shape;492;g10486f897bb_1_156"/>
            <p:cNvGrpSpPr/>
            <p:nvPr/>
          </p:nvGrpSpPr>
          <p:grpSpPr>
            <a:xfrm>
              <a:off x="541528" y="2654667"/>
              <a:ext cx="8201622" cy="380510"/>
              <a:chOff x="556782" y="1797461"/>
              <a:chExt cx="8201827" cy="380520"/>
            </a:xfrm>
          </p:grpSpPr>
          <p:sp>
            <p:nvSpPr>
              <p:cNvPr id="493" name="Google Shape;493;g10486f897bb_1_156"/>
              <p:cNvSpPr/>
              <p:nvPr/>
            </p:nvSpPr>
            <p:spPr>
              <a:xfrm>
                <a:off x="556782" y="1797461"/>
                <a:ext cx="1855617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2540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900"/>
                </a:pPr>
                <a:r>
                  <a:rPr lang="fr-FR" sz="1425" b="1">
                    <a:solidFill>
                      <a:srgbClr val="000099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À distance</a:t>
                </a:r>
                <a:endParaRPr sz="1425"/>
              </a:p>
            </p:txBody>
          </p:sp>
          <p:sp>
            <p:nvSpPr>
              <p:cNvPr id="494" name="Google Shape;494;g10486f897bb_1_156"/>
              <p:cNvSpPr/>
              <p:nvPr/>
            </p:nvSpPr>
            <p:spPr>
              <a:xfrm>
                <a:off x="2672185" y="1797461"/>
                <a:ext cx="1855617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>
                  <a:alpha val="49800"/>
                </a:srgbClr>
              </a:solidFill>
              <a:ln w="25400" cap="flat" cmpd="sng">
                <a:solidFill>
                  <a:srgbClr val="FFCC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0000"/>
                  </a:buClr>
                  <a:buSzPts val="1900"/>
                </a:pPr>
                <a:r>
                  <a:rPr lang="fr-FR" sz="1425" b="1">
                    <a:solidFill>
                      <a:srgbClr val="333399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En présence</a:t>
                </a:r>
                <a:endParaRPr sz="1425"/>
              </a:p>
            </p:txBody>
          </p:sp>
          <p:sp>
            <p:nvSpPr>
              <p:cNvPr id="495" name="Google Shape;495;g10486f897bb_1_156"/>
              <p:cNvSpPr/>
              <p:nvPr/>
            </p:nvSpPr>
            <p:spPr>
              <a:xfrm>
                <a:off x="4787589" y="1797461"/>
                <a:ext cx="1855617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25400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b="1">
                    <a:solidFill>
                      <a:srgbClr val="000099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À distance et dans leurs labos</a:t>
                </a:r>
                <a:endParaRPr sz="1425"/>
              </a:p>
            </p:txBody>
          </p:sp>
          <p:sp>
            <p:nvSpPr>
              <p:cNvPr id="496" name="Google Shape;496;g10486f897bb_1_156"/>
              <p:cNvSpPr/>
              <p:nvPr/>
            </p:nvSpPr>
            <p:spPr>
              <a:xfrm>
                <a:off x="6902992" y="1797461"/>
                <a:ext cx="1855617" cy="380520"/>
              </a:xfrm>
              <a:custGeom>
                <a:avLst/>
                <a:gdLst/>
                <a:ahLst/>
                <a:cxnLst/>
                <a:rect l="l" t="t" r="r" b="b"/>
                <a:pathLst>
                  <a:path w="1855617" h="504000" extrusionOk="0">
                    <a:moveTo>
                      <a:pt x="0" y="0"/>
                    </a:moveTo>
                    <a:lnTo>
                      <a:pt x="1855617" y="0"/>
                    </a:lnTo>
                    <a:lnTo>
                      <a:pt x="1855617" y="504000"/>
                    </a:lnTo>
                    <a:lnTo>
                      <a:pt x="0" y="50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>
                  <a:alpha val="49800"/>
                </a:srgbClr>
              </a:solidFill>
              <a:ln w="25400" cap="flat" cmpd="sng">
                <a:solidFill>
                  <a:srgbClr val="FFCC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8006" tIns="73144" rIns="128006" bIns="73144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fr-FR" sz="1425" b="1">
                    <a:solidFill>
                      <a:srgbClr val="333399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En présence</a:t>
                </a:r>
                <a:endParaRPr sz="1425"/>
              </a:p>
            </p:txBody>
          </p:sp>
        </p:grpSp>
        <p:pic>
          <p:nvPicPr>
            <p:cNvPr id="497" name="Google Shape;497;g10486f897bb_1_156" descr="Badge Explorateur" title="Badge Explorateur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6071" y="4189079"/>
              <a:ext cx="994200" cy="9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g10486f897bb_1_156" descr="Badge Contributeur" title="Badge Contributeur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6879" y="4117911"/>
              <a:ext cx="994200" cy="9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9" name="Google Shape;499;g10486f897bb_1_156" descr="Badge Formateur" title="Badge Formateur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9582" y="4161037"/>
              <a:ext cx="907950" cy="907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350;g104aa920952_0_20" descr="Logo FLSO" title="Logo FLSO">
            <a:extLst>
              <a:ext uri="{FF2B5EF4-FFF2-40B4-BE49-F238E27FC236}">
                <a16:creationId xmlns:a16="http://schemas.microsoft.com/office/drawing/2014/main" id="{AEF714DD-2096-BE45-B997-B88FC8FADD30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55" y="611782"/>
            <a:ext cx="759965" cy="74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1D8DA3B5-6E8E-604F-A336-071CC4323EBC}"/>
              </a:ext>
            </a:extLst>
          </p:cNvPr>
          <p:cNvSpPr txBox="1">
            <a:spLocks/>
          </p:cNvSpPr>
          <p:nvPr/>
        </p:nvSpPr>
        <p:spPr>
          <a:xfrm>
            <a:off x="1493444" y="504484"/>
            <a:ext cx="5394137" cy="65228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Unistra A"/>
                <a:ea typeface="+mn-ea"/>
                <a:cs typeface="Unistra 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Unistra A"/>
                <a:ea typeface="+mn-ea"/>
                <a:cs typeface="Unistra 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35000"/>
              <a:buFont typeface="Wingdings" charset="2"/>
              <a:buChar char="u"/>
              <a:defRPr sz="2400" kern="1200">
                <a:solidFill>
                  <a:schemeClr val="tx1"/>
                </a:solidFill>
                <a:latin typeface="Unistra A"/>
                <a:ea typeface="+mn-ea"/>
                <a:cs typeface="Unistra 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Unistra A"/>
                <a:ea typeface="+mn-ea"/>
                <a:cs typeface="Unistra 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Unistra A"/>
                <a:ea typeface="+mn-ea"/>
                <a:cs typeface="Unistra 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FLSO : Formation Labellisée Science Ouverte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125" y="6292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08D72D3-C7C3-4191-AA06-ECE81051AB99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8220" y="1732839"/>
            <a:ext cx="8666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/>
              <a:t>Formation de formateurs  : former les doctorants pour animer une séance destinée aux doctorant(e)s dans leur champ disciplinaire sur la gestion et le partage des données </a:t>
            </a:r>
          </a:p>
        </p:txBody>
      </p:sp>
      <p:pic>
        <p:nvPicPr>
          <p:cNvPr id="27" name="Image 26" descr="Logo GIS réseau Urfist" title="Logo GIS réseau Urfist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145" y="719101"/>
            <a:ext cx="1430028" cy="72570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36824" y="-1588330"/>
            <a:ext cx="7886700" cy="1325700"/>
          </a:xfrm>
        </p:spPr>
        <p:txBody>
          <a:bodyPr/>
          <a:lstStyle/>
          <a:p>
            <a:r>
              <a:rPr lang="fr-FR" dirty="0"/>
              <a:t>Le dispositif FLSO</a:t>
            </a:r>
          </a:p>
        </p:txBody>
      </p:sp>
    </p:spTree>
    <p:extLst>
      <p:ext uri="{BB962C8B-B14F-4D97-AF65-F5344CB8AC3E}">
        <p14:creationId xmlns:p14="http://schemas.microsoft.com/office/powerpoint/2010/main" val="97701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350;g104aa920952_0_20" descr="Logo FLSO" title="Logo FLSO">
            <a:extLst>
              <a:ext uri="{FF2B5EF4-FFF2-40B4-BE49-F238E27FC236}">
                <a16:creationId xmlns:a16="http://schemas.microsoft.com/office/drawing/2014/main" id="{AEF714DD-2096-BE45-B997-B88FC8FADD30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6" y="402020"/>
            <a:ext cx="914383" cy="9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88125" y="62923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08D72D3-C7C3-4191-AA06-ECE81051AB99}" type="slidenum">
              <a:rPr lang="fr-FR"/>
              <a:pPr/>
              <a:t>22</a:t>
            </a:fld>
            <a:endParaRPr lang="fr-FR" dirty="0"/>
          </a:p>
        </p:txBody>
      </p:sp>
      <p:pic>
        <p:nvPicPr>
          <p:cNvPr id="3" name="Image 2" descr="Flyer de recrutement FLSO  Strasbourg" title="Flyer de recrutement FLSO  Strasbour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991" y="123092"/>
            <a:ext cx="520903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5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23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719700" y="690832"/>
            <a:ext cx="5394137" cy="886830"/>
          </a:xfrm>
        </p:spPr>
        <p:txBody>
          <a:bodyPr>
            <a:no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FLSO (Formation Labellisée Science Ouverte)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418" y="2108069"/>
            <a:ext cx="85475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Formation initiale de 17 h hybride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Séquences  à distance via la plateforme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séquences en présentiel avec des formateurs du réseau des Urfist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A Strasbourg, 8 doctorants recrutés en 2023 en collaboration avec le collège des écoles doctorales et la </a:t>
            </a:r>
            <a:r>
              <a:rPr lang="fr-FR" sz="2400" dirty="0" err="1"/>
              <a:t>MiPS</a:t>
            </a:r>
            <a:r>
              <a:rPr lang="fr-FR" sz="2400" dirty="0"/>
              <a:t> –Programme ITI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Formations données par les doctorants  à partir de la rentrée (5 </a:t>
            </a:r>
            <a:r>
              <a:rPr lang="fr-FR" sz="2400" dirty="0" err="1"/>
              <a:t>Hetd</a:t>
            </a:r>
            <a:r>
              <a:rPr lang="fr-FR" sz="2400" dirty="0"/>
              <a:t>)</a:t>
            </a:r>
            <a:endParaRPr lang="fr-FR" altLang="fr-FR" sz="2400" dirty="0"/>
          </a:p>
        </p:txBody>
      </p:sp>
      <p:pic>
        <p:nvPicPr>
          <p:cNvPr id="9" name="Image 8" descr="Lien vers la plateforme Callisto Formation" title="Callisto formation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649" y="2694557"/>
            <a:ext cx="2103583" cy="652719"/>
          </a:xfrm>
          <a:prstGeom prst="rect">
            <a:avLst/>
          </a:prstGeom>
        </p:spPr>
      </p:pic>
      <p:pic>
        <p:nvPicPr>
          <p:cNvPr id="12" name="Google Shape;350;g104aa920952_0_20" descr="Logo FLSO" title="Logo FLSO">
            <a:extLst>
              <a:ext uri="{FF2B5EF4-FFF2-40B4-BE49-F238E27FC236}">
                <a16:creationId xmlns:a16="http://schemas.microsoft.com/office/drawing/2014/main" id="{AEF714DD-2096-BE45-B997-B88FC8FADD30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21" y="690832"/>
            <a:ext cx="844720" cy="828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325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92450"/>
            <a:ext cx="2790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Contacts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30560" y="5010114"/>
            <a:ext cx="317944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0"/>
              </a:spcAft>
              <a:buSzPct val="35000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thiboud@unistra.fr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500"/>
              </a:spcBef>
              <a:spcAft>
                <a:spcPts val="0"/>
              </a:spcAft>
              <a:buSzPct val="35000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http://urfist.unistra.fr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24</a:t>
            </a:fld>
            <a:endParaRPr lang="fr-FR" dirty="0"/>
          </a:p>
        </p:txBody>
      </p:sp>
      <p:pic>
        <p:nvPicPr>
          <p:cNvPr id="8" name="Image 7" descr="Logo Urfist de Strasbourg" title="Logo Urfist de Strasbour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5" y="67681"/>
            <a:ext cx="2167132" cy="13868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96298" y="2897897"/>
            <a:ext cx="507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+mj-lt"/>
              </a:rPr>
              <a:t>Merci de votre attention ! </a:t>
            </a:r>
          </a:p>
        </p:txBody>
      </p:sp>
    </p:spTree>
    <p:extLst>
      <p:ext uri="{BB962C8B-B14F-4D97-AF65-F5344CB8AC3E}">
        <p14:creationId xmlns:p14="http://schemas.microsoft.com/office/powerpoint/2010/main" val="273324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26843" y="1394518"/>
            <a:ext cx="414703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prstClr val="black"/>
                </a:solidFill>
                <a:latin typeface="Unistra A" panose="02000503030000020000" pitchFamily="2" charset="0"/>
                <a:ea typeface="Calibri" pitchFamily="34" charset="0"/>
                <a:cs typeface="Calibri" pitchFamily="34" charset="0"/>
              </a:rPr>
              <a:t>L'Urfist de Strasbourg exerce ses missions dans le cadre des académies de Strasbourg Nancy-Metz et Besançon.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solidFill>
                  <a:prstClr val="black"/>
                </a:solidFill>
                <a:latin typeface="Unistra A" panose="02000503030000020000" pitchFamily="2" charset="0"/>
                <a:ea typeface="Calibri" pitchFamily="34" charset="0"/>
                <a:cs typeface="Calibri" pitchFamily="34" charset="0"/>
              </a:rPr>
              <a:t>trois axes 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400" dirty="0"/>
              <a:t>actions de formation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400" dirty="0"/>
              <a:t>conception de ressources pédagogiques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400" dirty="0"/>
              <a:t>veille et recherche</a:t>
            </a:r>
          </a:p>
        </p:txBody>
      </p:sp>
      <p:pic>
        <p:nvPicPr>
          <p:cNvPr id="7" name="Image 6" descr="Carte de la zone de compétence de l'Urfist de Strasbourg" title="Carte de la zone de compétence de l'Urfist de Strasbour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8226" y="1394518"/>
            <a:ext cx="3521933" cy="379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L’Urfist, missions et cadre d’intervention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983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hoto by ThisisEngineering RAEng on Unsplash" title="Photo by ThisisEngineering RAEng on Unsplash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967" y="933166"/>
            <a:ext cx="3547265" cy="23666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4603" y="3254842"/>
            <a:ext cx="1111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Doctorants</a:t>
            </a:r>
          </a:p>
          <a:p>
            <a:endParaRPr lang="fr-FR" dirty="0"/>
          </a:p>
        </p:txBody>
      </p:sp>
      <p:pic>
        <p:nvPicPr>
          <p:cNvPr id="5" name="Image 4" descr="Photo by Wes Hicks on Unsplash" title="Photo by Wes Hicks on Unsplash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06" y="933166"/>
            <a:ext cx="3535375" cy="2355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0735" y="3918803"/>
            <a:ext cx="2794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Enseignants chercheurs</a:t>
            </a:r>
          </a:p>
          <a:p>
            <a:endParaRPr lang="fr-FR" dirty="0"/>
          </a:p>
        </p:txBody>
      </p:sp>
      <p:pic>
        <p:nvPicPr>
          <p:cNvPr id="7" name="Image 6" descr="Photo by Christina @ wocintechchat.com on Unsplash&#10;" title="Photo by Christina @ wocintechchat.com on Unsplash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06" y="4275909"/>
            <a:ext cx="3452812" cy="23064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1175" y="3304603"/>
            <a:ext cx="3304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Personnels d’appui à la recherche</a:t>
            </a:r>
            <a:endParaRPr lang="fr-FR" dirty="0"/>
          </a:p>
        </p:txBody>
      </p:sp>
      <p:pic>
        <p:nvPicPr>
          <p:cNvPr id="12" name="Image 11" descr="https://www.flickr.com/photos/ubclibrary/49271041432/in/photostream/&#10;CC BY-NC-ND 2.0&#10;" title="Librarians vital to medical research at UB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601" y="4275909"/>
            <a:ext cx="3436213" cy="22936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33496" y="3931474"/>
            <a:ext cx="284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Professionnels de l’information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466422" y="46472"/>
            <a:ext cx="8229600" cy="1143000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fr-FR" sz="3200" kern="120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n-ea"/>
                <a:cs typeface="+mn-cs"/>
              </a:rPr>
              <a:t>Publics : enseignement supérieur et recherche</a:t>
            </a:r>
            <a:endParaRPr lang="fr-FR" sz="3200" dirty="0">
              <a:effectLst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2036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5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46459" y="1851696"/>
            <a:ext cx="802239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fr-FR" sz="3200" dirty="0"/>
              <a:t>Les formations sont gratuites pour les doctorants et pour toute personne relevant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/>
              <a:t>    du Ministère de l'Enseignement supérieur et de la Recherche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3200" dirty="0"/>
              <a:t>    d'un Établissement public à caractère scientifique et technologique (EPST)</a:t>
            </a:r>
            <a:endParaRPr lang="fr-FR" altLang="fr-FR" sz="3200" dirty="0">
              <a:solidFill>
                <a:prstClr val="black"/>
              </a:solidFill>
              <a:latin typeface="Unistra A" panose="02000503030000020000" pitchFamily="2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1" latinLnBrk="0" hangingPunct="1"/>
            <a:r>
              <a:rPr lang="fr-FR" sz="3200" kern="1200" baseline="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n-ea"/>
                <a:cs typeface="Unistra A" panose="02000503030000020000" pitchFamily="2" charset="0"/>
              </a:rPr>
              <a:t>Accès aux formations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22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D72D3-C7C3-4191-AA06-ECE81051AB99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333497" y="1651907"/>
            <a:ext cx="6967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Contexte de la recherche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Écriture et publication scientifique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Gestion et analyse des données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Outils graphiques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Science ouverte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...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57200" y="273715"/>
            <a:ext cx="8229600" cy="1143000"/>
          </a:xfrm>
        </p:spPr>
        <p:txBody>
          <a:bodyPr/>
          <a:lstStyle/>
          <a:p>
            <a:r>
              <a:rPr lang="fr-FR" dirty="0"/>
              <a:t>Thématique : information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315686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7E090-2F05-40E9-86A0-6DAE19C1482F}" type="slidenum">
              <a:rPr lang="fr-FR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6" name="Image 5" descr="Logo Scan R" title="Logo Scan R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37" y="5042736"/>
            <a:ext cx="1934111" cy="540863"/>
          </a:xfrm>
          <a:prstGeom prst="rect">
            <a:avLst/>
          </a:prstGeom>
        </p:spPr>
      </p:pic>
      <p:pic>
        <p:nvPicPr>
          <p:cNvPr id="19" name="Image 18" descr="titre de formation  les nouveaux modes d'évaluation de la recherch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233" y="3099508"/>
            <a:ext cx="4274810" cy="610687"/>
          </a:xfrm>
          <a:prstGeom prst="rect">
            <a:avLst/>
          </a:prstGeom>
        </p:spPr>
      </p:pic>
      <p:pic>
        <p:nvPicPr>
          <p:cNvPr id="2" name="Image 1" descr="Logo des licences creative commons" title="Logo creative common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274" y="4764371"/>
            <a:ext cx="1502626" cy="570102"/>
          </a:xfrm>
          <a:prstGeom prst="rect">
            <a:avLst/>
          </a:prstGeom>
        </p:spPr>
      </p:pic>
      <p:pic>
        <p:nvPicPr>
          <p:cNvPr id="10" name="Image 9" descr="Logo LateX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8" y="2766495"/>
            <a:ext cx="1047651" cy="436521"/>
          </a:xfrm>
          <a:prstGeom prst="rect">
            <a:avLst/>
          </a:prstGeom>
        </p:spPr>
      </p:pic>
      <p:pic>
        <p:nvPicPr>
          <p:cNvPr id="11" name="Image 10" descr="titre de formation Communiquer sa recherche au moyen du Podcas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843" y="1779970"/>
            <a:ext cx="4334053" cy="308108"/>
          </a:xfrm>
          <a:prstGeom prst="rect">
            <a:avLst/>
          </a:prstGeom>
        </p:spPr>
      </p:pic>
      <p:pic>
        <p:nvPicPr>
          <p:cNvPr id="13" name="Image 12" descr="Communiquer sa recherche avec Wordpress" title="Titre de forma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86" y="5579194"/>
            <a:ext cx="4036957" cy="272229"/>
          </a:xfrm>
          <a:prstGeom prst="rect">
            <a:avLst/>
          </a:prstGeom>
        </p:spPr>
      </p:pic>
      <p:pic>
        <p:nvPicPr>
          <p:cNvPr id="14" name="Image 13" descr="Logo langage R" title="Logo langage 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31" y="1166413"/>
            <a:ext cx="2037863" cy="1356105"/>
          </a:xfrm>
          <a:prstGeom prst="rect">
            <a:avLst/>
          </a:prstGeom>
        </p:spPr>
      </p:pic>
      <p:pic>
        <p:nvPicPr>
          <p:cNvPr id="15" name="Image 14" descr="Logo logiciel Iramuteq" title="Logo logiciel Iramuteq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815" y="906525"/>
            <a:ext cx="2449081" cy="341220"/>
          </a:xfrm>
          <a:prstGeom prst="rect">
            <a:avLst/>
          </a:prstGeom>
        </p:spPr>
      </p:pic>
      <p:pic>
        <p:nvPicPr>
          <p:cNvPr id="16" name="Image 15" descr="Logo langage Python" title="Logo langage Python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69" y="3117563"/>
            <a:ext cx="1146327" cy="635314"/>
          </a:xfrm>
          <a:prstGeom prst="rect">
            <a:avLst/>
          </a:prstGeom>
        </p:spPr>
      </p:pic>
      <p:pic>
        <p:nvPicPr>
          <p:cNvPr id="17" name="Image 16" descr="Gephi the open graph viz platform" title="Logo Gephi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893" y="3635506"/>
            <a:ext cx="1804814" cy="1253682"/>
          </a:xfrm>
          <a:prstGeom prst="rect">
            <a:avLst/>
          </a:prstGeom>
        </p:spPr>
      </p:pic>
      <p:sp>
        <p:nvSpPr>
          <p:cNvPr id="18" name="Rectangle 17" descr="Répondre aux demandes des financeurs de la recherche en matière de science ouverte &#10;" title="titre de formation "/>
          <p:cNvSpPr/>
          <p:nvPr/>
        </p:nvSpPr>
        <p:spPr>
          <a:xfrm>
            <a:off x="5513489" y="3990548"/>
            <a:ext cx="300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Répondre aux demandes des financeurs de la recherche en matière de science ouverte </a:t>
            </a:r>
          </a:p>
        </p:txBody>
      </p:sp>
      <p:sp>
        <p:nvSpPr>
          <p:cNvPr id="20" name="Rectangle 19" descr="titre de formation  Introduction à la science ouverte"/>
          <p:cNvSpPr/>
          <p:nvPr/>
        </p:nvSpPr>
        <p:spPr>
          <a:xfrm>
            <a:off x="3985780" y="2370595"/>
            <a:ext cx="1781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Introduction à la science ouverte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idx="4294967295"/>
          </p:nvPr>
        </p:nvSpPr>
        <p:spPr>
          <a:xfrm>
            <a:off x="343296" y="170862"/>
            <a:ext cx="8229600" cy="11430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fr-FR" sz="3200" kern="1200" baseline="0" dirty="0">
                <a:solidFill>
                  <a:srgbClr val="000000"/>
                </a:solidFill>
                <a:effectLst/>
                <a:latin typeface="Unistra A" panose="02000503030000020000" pitchFamily="2" charset="0"/>
                <a:ea typeface="+mn-ea"/>
                <a:cs typeface="Unistra A" panose="02000503030000020000" pitchFamily="2" charset="0"/>
              </a:rPr>
              <a:t>Quelques exemples de formations</a:t>
            </a:r>
            <a:endParaRPr lang="fr-FR" sz="3200" dirty="0">
              <a:effectLst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6250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4294967295"/>
          </p:nvPr>
        </p:nvSpPr>
        <p:spPr>
          <a:xfrm>
            <a:off x="1284016" y="793568"/>
            <a:ext cx="7507287" cy="606425"/>
          </a:xfrm>
        </p:spPr>
        <p:txBody>
          <a:bodyPr>
            <a:noAutofit/>
          </a:bodyPr>
          <a:lstStyle/>
          <a:p>
            <a:r>
              <a:rPr lang="fr-FR" sz="2800" dirty="0"/>
              <a:t>Toutes nos formations + celles du réseau des Urfist</a:t>
            </a:r>
          </a:p>
          <a:p>
            <a:endParaRPr lang="fr-FR" sz="2800" dirty="0"/>
          </a:p>
        </p:txBody>
      </p:sp>
      <p:sp>
        <p:nvSpPr>
          <p:cNvPr id="2" name="AutoShape 2" descr="data:image/jpeg;base64,/9j/4AAQSkZJRgABAQAAAQABAAD/2wBDAAMCAgICAgMCAgIDAwMDBAYEBAQEBAgGBgUGCQgKCgkICQkKDA8MCgsOCwkJDRENDg8QEBEQCgwSExIQEw8QEBD/2wBDAQMDAwQDBAgEBAgQCwkLEBAQEBAQEBAQEBAQEBAQEBAQEBAQEBAQEBAQEBAQEBAQEBAQEBAQEBAQEBAQEBAQEBD/wAARCAP7B4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varoWt6EbRdb0a+0839rFfWourd4vtFtIMxzR7gN8bAEq4yD2NAFG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3L4ceDfh/4X/Z+1/8AaB8b+EofGN8fE9t4P0HQ726ubfTo5jbm6uLq6NrLDcSYiUJGiSxgO5Zt4G2gDb+H37P9n+0Zb+Jvij4P8A+KvC3hXQRpumzaJ4K0O78X3s+qzRkv9lt5Jo3itdsMsrNcXLeXujjDys6gAGNJ+ynr1r+1dB+y1qHii1s7y41GC3TVLi0eNvs01st1E32ZiGFw0LoBblh++YRFx9+gDb0b4FeBrTUfidoEV1qV9J4R8ATeJL1PF/hG80jWdFvI9RgtWthZw6iIlm8u4jnV5HnjKuqmMNu2AHo/xA/Yt+HPiD4o6N8P/g7rPi4vpfwy0/xp4jit/Cr313dRG1t8zWVul9I893cz3CZtcxQxbziZlUmgDwz4z/s4a18IPGnhHw/fT63Fpvjazt77TZNe0F9H1S3Rp2t5Y7vT5JHMEiTRyYAkdJIzG6vh8KAb3iv9lfT/AAbqnxst9W+IdxJY/BfXNM0m5nttEVpdSiur1rZ5kja4URsiqXEZchzhS6feoA9P+Lv7N/wW8P8Axt+MHgn4biSS28E/DifxDJY63pdz5VlcJa6e6SWc8Op+ZLK5uJJC1wpijLMnkzDaygGD8QfgV4B0L4f+JvFHh/wxpER0b4ReA/FMovG1CeY6jqptIbmeB0u444mZ7kyFZY5o8LtSNM7gAVfEn7Dh034veGvgPonj/WZ/GOu3cEYbU/CMtnpd3ZNay3E9/pl1HPM1/bxeSyZMULOzJsU/OEAON+P/AOy3q3wW8H6F4+t/+E1/sbWNUvNGePxf4Ofw1fw3MCRyI620k8xlgljkJSVW4MUiuqEDcAevfAf9nH4aeCfHc3hn4meJYNd8c3Hwv1jxPP4Xl8OQ3em6cZ9KmuLVHvHnLC9SFoLjaLbYu8bZSwGQDkrP9grxpe/Dex8VQz+LZNZ1TwX/AMJxaGLwZO3hoWnktdC1l1syhYrtrVDIEMBi8xo4jKGbIAOI+OH7O2gfBXw1pd1e+PdYvtd1Oz03UbRJPC0kGiaxa3Vqk8sulaos8i3iwGWFHLxQjLNgkrtIBXPwJ8D+Gfh34Y8V/FT4tTeGdb8daXfaz4e0q10E6jEtpCXjt5b+ZZ0ktluZ4pY4/KguCAhZgvSgDqfE37IWl6APFXgy2+Kv2z4m+BvC3/CW+IPD39hmPT4bZIknuLeDUfPJmuIYJEdlNukZO9VkYryAQ337I9nZPq3gL/hZMknxX0Hwe3jLUvDCaJmwigW3W8exTUBOWlvVs3WUott5W4NGJiwyQDq/2h/2etD0r4f+GvjRftaeDvDP/CuPB9npaafpCSS+I/EtxpMNxMmxGjVF2b5p7tySCyALK7kAAt+Jv2Ib/V/iT8RTpen63F4Z8GHQ7NbT4f8Ag2/129ub2+sIrkJDZT3zyJEqea8s015tDFFQfvEjQAy/EP7DMPgCy8Zav8R/iFr1lpnhTxJb6DLd6N4Ml1IWUE9lBeQ3+qxm4ik0+Ax3cCkBZ3EglQKxQbwD5f0S80/T9asL/V9ITVbG2uoprqweZ4Vu4lcF4TIhDoHUFdykMM5HNAH1frH7NPgbRfiJ8c5tL8Px+IfC2n6bpyfDq2S+mjMt54jmgbQ3jl8wCZYraSZi0khV2g+YMCcAHA+PP2YdA8O6J8Qx4N+Kb+J/EnwjktYvGWn/ANhNaWil5xa3D6fc+c73cdvdMsbtLBb5U+YoZc4AHfEX9lH/AIQHUfjlYf8ACe/b/wDhTH9k/P8A2X5X9rfbbqGDp5zeRs87d/y03bccZyACh+0j+zpof7PV0nh258a6/qPiJXtWMN74UbT9O1G2lhd2vNMvftEovLdJFEZdo4SxdSqthwgB1Hhv9kXwXr0nww8Ky/Gu6tfG/wAXPDv9teH9K/4RjfYwTNJcxQQXl6bpTGsstsY1kihlIJJeNAFLgFHwf+yPZ61L4F8GeKviTJ4e+I/xPsZdS8MeHzon2i0WAmRLT+0L3z0Nq9zLBKiJHDOUHltJs3kKAV/AP7JU/jXWPgjo1z43fS5vjE+rpIH0ku2jtY3c1uQVMymYsYN2P3e3djnGSAReHf2VYfEV14F1W38fyJ4O8U+CdU8Zarr40ct/Yo0xbgahbG3E26Zo5YI41bKeZ9oiKjmgDqtR/YI8a6V8OdQ8TX83i6HXNL8G/wDCbXW/wXcL4bS2ES3LWg1oyhXvBatvKLAY/MDQ+buUkAHC+PPgd8M/DXwG0X41aB8UPE13P4j1eXS9H0XWfCdtp0l8kCj7VdxyRajcH7PE5EW4oC0h2gABioBwXh7wLpmqW+nNqmvXVncarb3V3axW9gJ1MUHmbtzNKm1iYpAAARwCSM8efXxk6blyRTUWk7u2rt5PTVH12VcN4bGU6LxVeUJ1o1JxUaamuWnzXu3OFpNwkkrNbNtX01YvhzeR+E5mgs72S5vbIast2+kFrZbZEMqxC5LYikZAWOFIJ2JvHzZxePi66u1ZPltza32vy9VfTfu7bHqw4TrQyqThCTnOHted0W4KCTmo+1vaEnH3naLTfLDnXvXz4PhvHd6jpukWesT3N5eafDqs6Q2BcQWzwCVgMPuklBO1UVcNuUl1yQusse4wlUlGyTcVd7tO3ayXd3010fXgpcJRr4ijhKNZyqTpxqySpt8sHDna0lzSqJ6Rio2leLc43ajNJ8LXhvI1u9QvdOs5NPudQ36hprQXCCA/OrQ727YKkMQcjoc4lZinF8qTd0tHda7a2+/Q1nwXKnWiqtSVOm6c6l6lNwmlTfvJw5n01i1Jp3WzvbG8M6To2pavqlufOu7S30rULm3eZPJcvHbu8bFVcgEMAcbiOOc10YirUp04vZuUU+u7SfT9DyMnwODxeLr09ZwjSrSi2uV3jTlKLaUnazSduZrvc1k+FepvoaakRqX2iXTTqiFdMc2Ii2GTY11uwJDGCQNhXJVd2ScYPMoKryaWvy/F719vh7X8/Ox6seCsTLBLE+/zOn7Vfun7LltzWdW9lJwV0uVq7Uea7dsvxN4RtfDdjaySaldSXdzFDOgawKW08ckYctBPvPmbdyqcqvJPpW2HxUsRJpJWV1vqrO2qtpf1Z5mcZFSyihCUqknOSjJXhaElKKk3Tqcz5+W6TvGOt7bDP+Ea0qz0az1HXNeks7rU4Jbmyt4rTzlMallVpX3goHdGUbVfpk4p/WJzqOFON1FpN3t56aa2XmjP+x8Lh8HTxGNruE6sZShFQ5lZNpOb5k480k0rRntd2Ll74CgtVvNOTWzJrmm2X2+7s/s2IVQKHdFm3ktIqEEjYF4YBiQM5wxrlabj7knZO+vlpbZvzvtodmI4ZhRVTDqtfE0oc84cvupJKUkp82soxd2uRLSSUm0rl74CgtVvNOTWzJrmm2X2+7s/s2IVQKHdFm3ktIqEEjYF4YBiQMkMa5Wm4+5J2Tvr5aW2b877aBiOGYUVUw6rXxNKHPOHL7qSSlJKfNrKMXdrkS0klJtK97xb4StrfTrfxFMU06y/sjTY7dYrcE3l49rG7jAIAGCWeQ55I4YtxnhcS5TdJavmlfXZKTX/AAEjtz3I6dLDwzCdqdP2VBRtH+JUlSjJrdW6ynN31a0bZYufhlNd6tqssFteLY2BtYhHo2mS3cjSywrJxG8pKqBkszSdSoA5wsxzBQhFNq7v8UklZO26X3JL18963B06+KryhGXs6fs1ajTlUblKClpGVRtJK7lKVTdpRVnaNK4+Gq6XFqk+t6rdQxabfCyaS109p1jyqsss/wA6mFDvUDhmzuGMjBuOYe0cVTim5K+rt8lo7vTyW2pyVeEFgo1542rKMaU+RuNNzSuk1Kp70XCL5lbSUr8y5bqz5zw5pFrrV8bO5ubxGK/uorKxN3cTvkfKkYZQeMk5YcA4yeK669WVKPMkvm7Jer1/I+eynA0swr+xqSknbRQg6k5PtGN4ra7d5LRaXehsa34An0Q6+J7586KLORFe2MbTJcYK7lJzGwDDK84ORnjNYUcaq3s7L4r9drfn5HrZjwvPLvrfPP8AgezavFpyVSzV03eLSautbO6vpc09M8EeHbX+3Y9f1G7c2ehWmpQvBaBjGZvIYnBlXcV83ZgnBBLcEAHGpi60uR0ktZNavtfye9r/AIHpYPhzL6P1qOOqSfJQp1E4wvbn9m729pG7jzctm7NNy0aSefD4Dt5VtdPGtsNcv7H+0bWy+zZiaMoZER5t+VkaMFgNhXlQWGSRq8a1efL7idm769r2tsn538jz6fDNOahh/bf7TUh7SMOX3WmuZJz5tJygrpcjjqk5K7al0vwZpS3fhVLvVhPc+I5Ldo7NrRjEkb3BhJldZUbHykgJycEErwSqmLny1XGNlC+t9dFfRWf4/ia4Ph/Cxq4CNWrzTxLhaHI3FKVRwfM1OD6Nrl1dmm46N17zwdZ2ugf8JFd6hcQLcy3CW6wWDSWqPGzBYpJjJujdtp2rtbgqScEkVDFSlV9jFJ2te7s9eqVtUuuqMMRkFGjgP7Qq1HFSc1HlpuUE4tpQlPnvGUrPlXLLSzcrNtbWr/DfUNK8LT27WV3HdWKpqF5czaUUt5A21fLiu2POwSZKhQGIc7m2oK56WPhUrp3Vnolza+rj523vppors9nH8I4jBZXOm4SU6dqk5Ok1B3suWFZvXlUruKilJ8z5pcsDnfGfhO18JXX9nHUbyW8RysiT2BgSROQJYH3t5sZIYBiFzwQOuOrCYmWKjz2VvJ3+TVlZ+Wp89xBkdLI6v1f2knUT1UqfImuk6cuaXPBtO0mo30aW9vaNN/ZGsNStPDXhKP4n5+KfjLwkvjLRPDCaNusJrV4WuYbWXUTODFdS2sbyIn2cxbtiPKm7cOw+dKegfso/258RPhf4B/4T3yP+FkeBJvG32v8Asvd9g8uC/l+zbPOHm5+wY8zcn+tzt+XDAHlPgTRPD2sx68+vzXSCw0qS6hMEIkKkOil8eYmSNwwp4OTkjAzxY2tVpOmqSWsrav18n959Rwzl2X5hHFvHuS9nSclyxvazir/HC7V1aL0d3dqyvNa+ArW5Nhp51x01jV7c3dhaG1BjaM5MYll3/u3cKcKFYDK5YZOJljZR5p8vuRdm79etlbVL1XWyNqHDFKt7LDuvbEVo89OHLo4u/KpS5vdlNJ2SjJK8byV3aDTvA/2++8O2f9qeX/b9nLd7vIz5Ox5l243fNnyc54+97c1UxnJGpLl+Bpb73S/zMMJw39ar4Oj7W31iEp35fh5XNW31vyb6b7aav1rQ/Ddl4E0DWba4vP7T1BrnzAbceXJsdFILeadoXJwQvzZ524pUa1aeJqU2lyq3Xv8ALr66eZeY5bl2HyPCYynKXtqnPf3dHyuKs3z6cvRqPvX15Q8KeBk8WWchsb2/a9RJXZYdMeW2g2qzIs8+4eWX2MBhWHK5PUKYnGfVpLmStp1s36Lrb1X+ZknDazyjL2M5uolJ2VNyhGybSqVLrlcrO1oyW13e6jVl8NaXp+j2t5rWuyWt9qNrJe2lrFZ+ahjG4R+bJvBQuyMAArYG0sQDxaxE51HGnG8U7N3tr1sra29V5HLPJ8LhcJTrYyu4VKkXOEVDmXKrqPNLmXK5tNJKMrKzk0npen8AW41qLwha66ZfEJnit5rZrQi3R2++BMGZmKZ+b92OjbScAHNY1+zdeUf3dm7318tLdemvqd1ThemsZHKaVe+L5oxceT3E3ulNSbbh9r3Fs+VtpX0W+Es7XtjEt5qdnbXk89sZdV0h7R1aOFpQwj3sWRgpGQcjByvTOKzNcsnZNpJ+7K+7tvZWf9XPQlwNN1qUVOcITlON6tJ02nGDmmo80m4tJq6d1Z3jteHw54K8O6lrHh66j1a7vtH1DVV065WSzEEqy/KwQqsp+Rw2N4bI+Y7cgA1XxdWnTqJxSmo3Wt1b7t12t8zHKeHcvxeLwdWNWVTD1KqpyvDlkpaO1lUfuyTtzKV1q+W6SZp/w4t9Z+2anps2uz6XFfGxiNnopuZw4UM5eNZcIi7lAO8s2eF64KmPdK0J8qla+srLys7at+ll3DC8JU8w9picM6sqKnyLkoucrpJycoqdoxjdJPnblfSO9s7UvBEWhaReX+uax5Vza6ndaSttb2/m+ZPCiNu3FlAjO8gn7w+XCtk7dqeMdaoo046OKldu2jv5PXT031XXz8Xw5DLcJUr42tacKlSlyxjzXlBRd7uUUoPms38S0tGV3y8rXafLn0j+yz8MvCXjL4XfF7xfrHgHwh4o1zwpHoJ0aLxZ4ll0TTYvtN1LHOZJ1vrNMlFG0PMPmAABJwQDItvgx4X8W2HxJ+Jvi3WNE+H2heAdU0PTr3SPBkbeJIZPt8N0qtYTSag6TsJbRGcSXmzbLMyyBoo4JADL179my+0P9qG1/Zrk8baXnUNZ0/T7PX7iNoLdra+SKW2uHjJJRzDPEWi3HDkoHbG4gGh4l+AHw58OfFaz+GV18S/Glrefv7fUNM1H4dXFv4gjvgVFpaW2nJcyJcPdeZE0Ja5iG1iW2nYJADe+In7GN/4FHiyAeLNUOp6L4G034g6Xo2reG30zUbvS5rkW96t1C8zCzuLV8sYw03mIpZWGCAAR65+yRofgPRtU8VfE34pXejaN4d0vw/8A2yln4fW61GPXtWt/tUek29vJdQxzmG1/fSzGaMLhlCMwIoAb4l/Zpj8A/DX4ra/d3+ia7baJaeEtZ8Na2bS8Se90rV5JGguIVFzGluzxqoliuIJyrKVQpjzHAOJ/aV+DXhb4A/EzVfhRpPxAvPFeseHr2e01a4OirY2aEbGh8hzcSPKxRyJQ0cYjkUqjTLiQgHo/xH/Y78IeEdW+JHgfwr8abvxD41+GWi/8JFqWmzeFzY2VzYKYmm8i7N1IxmiinjdkaFVPzBHfGSAP/aN/Zp8JeGfEHxl8Q+Brn+w9E+Gj+EILfRtktz9pbVrEPI3nyyl02yI7YIfPmYG0KKAB/wBiq20/xR8TdK1Lx14i1DTvhnpeg6ldnw34RGp6ndJqdolyZFsmu4lSC3VnEsxm4AQ7fmO0A8c+HXh/w3cfH3wx4VivrfxHoEvjCy09blrZ4otSszepGJDFIAyLJHzsYZAbB5oA/UP4pfFP9mP4H+BPD/iv9p/wfqPxc17xbrWvSaHpT2UE1ho9jbX0kCQw20jLbQrGgjj3BWkZgc4VQFAPD/8Ago3+0b+zn8Vfgf8ACnw58MPhlHBqMmnQahpeox2wt4dBsAux9MjaMeXKysAjxqSkTR4+90APztoAKACgAoAKACgAoAKACgAoAKACgAoAKACgAoAKACgAoAKACgAoAKACgAoAKACgAoAKACgAoAKACgAoAKACgAoAKACgAoAKACgAoAKACgAoAKACgAoAKACgAoAKACgAoAKACgAoAKACgAoAKACgAoAKACgAoAKACgAoAKACgAoAKACgAoAKAPSf2fv2fvH/AO0t8QR8NPhsdLGsGxuNQ/4mN4LeLyoQNwDYJZiWUAAHrk4UMwAOi+KX7Hfx4+Cvwu0/4sfFDwxB4e03UdYl0WKxvLtE1ATIG+cwHkxt5cm1lLEhd2ApVmAPFKACgAoAKACgAoAKACgAoAKACgAoAKACgAoAKACgAoAKACgAoAKACgAoAKACgAoAKACgAoAKACgAoAKACgAoAKACgAoAKACgAoAKACgAoAKACgAoAKACgAoAKACgAoAKACgAoAKACgAoAKACgAoAKACgAoAKACgAoAKACgAoAKACgAoAKACgAoAKACgAoA9R+HHxl0nw78Ptf+D/AMQ/Bk3inwXrt/baykFlqS6bqOm6nACi3NrdPBOi74meKRJIZAyEbdjANQBvaf8AHf4ZWmjeJfhq/wAF75fhv4gXS7lNLg8VN/a1rqlirqupLfTW0sInlSe4jlVLRI2jkVVRCgYgHB2PiL4X2nxGTXLj4Z6he+DFDRnw9P4hYXbIbcxhzfxwKPNEh84MIBHuAUxlMqQD1/xB+2FBqWiXvhiw8CatNp7/AA2uvh1ZXuu+JBqWrpDNqkV+stxeC1iE8cPleTDAscaxo3DHnIBIP2vdAubzStV1n4WajqN5P4Bt/hv4tWXxMBb61pEMEcaSQL9k8y0ug8EEvmtJOm+PmMgmgDxLxVr/AILPiDT9U+FvhfWfDdrp8UbBNW1mLVrmS6WVn85pUtrePGCihBEABHkliSaAPb/iv+114O+IPh34p2Og/Be60LW/i/eadqXiDUp/FBvY4rm1nWb/AEaAW0YjidvNJRndgZBh9qhCAQeI/wBrnRde8T+M/H4+GV/D4m+IXgGXwZ4gmfxEklkZzBZQpe2sH2QSQqBZMzQvNKWMoxIgTDAFHxJ+1ZZeI/BWs+Dpfh5PCNd+H/hPwLdXC60Dt/sS6t5ftSL9n486O2RPLJbYzM+9xhKANjTv20Ifh54c0fw58Dvh5qPh600rxcPFqWfiLxIdfsbf/R7iCSws4TbwvbWssd1Msh8x53XbmbcCxAPGPiRr3wk1yS1b4WfDfX/Cai4uZrtdV8TprG9JPL8qGIraW/lpFtk5bzHbzOW+UZAPa/D/AO2P4WsdYT4h+IPgzcap8Q5fA8/ge+1mHxKLaxuoTYvYw3xs/srOLpbfyI2PnmJxGxEcbMGQA4TxV8bPh/8AETwdoNp8Qfhbql74x8MeGI/C2m61pviVbOzlt7eJo7KS6smtJHlkhUqMx3ESuI0DDrkAv+If2h/B6/BjxF8G/ht8M9Y8Oad4uv8ATdS1ODUPFb6rp9pcWqfPLp9s1vG9tJMwTe8k07eWgjzjBABWj+OngDxP4B8KeE/i/wDCW98Tap4F0680fQ9U03xEulh7GV3lhhvY/sszTi3mlmeMxyQ8SFX39SAdP4m/a90vXx4q8Z23wq+x/E3xz4W/4RLxB4h/twyafNbPEkFxcQad5AMNxNBGiMxuHjB3ssaluACG+/a4s719W8e/8K2kj+K+veD28G6l4nTW8WEsDW62b3yaeIA0V61mixF1ufK3FpBCGOAAHi79sK88e+Bn+Gfi/wAFTal4Xg8BaF4V0uwk1jP9latpUPl2+sW5MJCM264EkIUF453jMvAagB/jD9rTRPiR4g+IEfxA+GF3e+D/AB6+iXraTZeIFt73S9R0y0W1iu7W7ktZY1MkXnpIGtzuSULkFA1AFf4PftG/Cf4IeNLX4geB/g54utda0i6ll0+RfiBsiurd4YkFpqUa2OLuHfE0rLF9n3maRW+QRrGAeJ+Ir/wrqEOnSeH9D1PT70QH+1pLrUYbiG5uScl7eKK2h+zR+kRaUj+/jigD2Dxl+1x4p8TfB/4ZfDLTfD1to+p/Dy8t76XX45/Ol1OWyDpphMTJtj+zRSyR8lw+VOFAwQCTx5+09oHiLRPiGfBvwsfwx4k+LklrL4y1D+3Wu7Rik4urhNPtvJR7SO4ulWR1lnuMKPLUqucgG38Sv2vfCnxA0z4meR8H77Ttb+Ltvo6+Jb9/E4nhjnsLi2m32UAtE8lJfJl3pK8xDPGUZVjZJQDlviJ+0J4V1/4NP8Evh58Pdb8OaBceJl8TmDV/FP8AbUOnyLFMgttORraJrWEmdixZ5ZX2IGkbDFgD1jXv2hvhZ8MLL4A+NdD8HR+LPH/gr4cRx2OoQeJ4xYabfteaiIor+xWB3eS3aRbhUWeBiZE37l20AcF4P/a4s9Fl8C+M/FXw2k8Q/Ef4YWMum+GPEB1v7PaNADI9p/aFl5Dm6e2lnldHjmgLjy1k37CWAL3wn/bD0H4fWfwuvvEvwpvvEviX4TXupzaPfjxN9ktrqC/uGmmS6g+yySSSq0s5jkWZAGdC6SqpRgDj/C/7St/4b/Zx8QfAUeGnubzVbiddP8QnU3STS9PupbGW9so4Qhyk76dAW+dRhpRtPmNkAg8bfGn4f/E3RbDUvH3wx1e78e6d4ctvDy67ZeJkt7K9+ywfZ7W7u7NrSSaa4SFYVZlukVzAhKj5gwBb+Pfxq+E3xgh06fw58KfFfha80HSLDQNDt5PGNtf6Zp2n2w/1SwDTYpnZ2aWVna4JMszscg7aAMfw3faU3hPS9KvNQt47FoJ1v7qLVLK3uLVJJX81BFLE9w5MYXIhKq4YLgncT4mIhP28pxWt1ZcsmnZK2qaitf5tVv2P1HKMThXlVDC1qiVNxkqklVownBSlLnSjOnOtK8bXVJqM0+VJvmb4zUvEOjarZxR6lpF1cX9laixt7yK7EMbxINsTSRGNiWVcDh1BCqPUn0KdCpTk3CSUW7tWvq97O6/Jnx+LzXB42jGOIpSlVhHkjNTUU4xVoOUHCTbSstJxTSS7tyjxvINatdUGmq0EelQ6Rc2zSnFxAtuIX+YAFSwG4ddpx1xyvqa9m4X15nJPs73X9dTRcRyWMp4n2fuqlGjKLfxRVNU5apJptK635Xbe2sVp4j0bSLi8k0XRLuKK80y4091ub9ZmDSjHmbliQcD+HHOOtOVCpVSVSSumnorbdN2Z0M2weBqVJYKjJKdOdNqU1J3lpzXVOK07W17lLw1riaBfzXUto1zFcWdzZSxrL5bbZomjJVsMARuzyD0x71piKLrxUU7NNP7nc48ozJZXXlVnDmjKE4NXs7Tg43Ts7NXvs+xbvfEWk6vp1umr6Lcy6lZ2a2UN1DeiONkRdsZkiMbFmUYHDqCFXjqTEKE6U37OS5W72a113s7rf0Z1YjNsLjsPBYujJ1oQUFJTUY2irRcouEm3FaaTimkrrdua78WacPDNz4c0jR7q0jvZoZ51mv8Az4UkQYLQx7AYyxxklnO0Yz3qY4aftlWqSTtdLSz17u+tvRdzWvnmH/s2eXYSjKCm4ylepzRTitXCPKnFy6tyk7LluRjxLpN7o1lp2vaFNd3GmQy29ncQXghHlszOqyKY237XdiMFeuDmn9XqQqOdKVlJptNX1201Vrr1M/7XwuIwdLD46g5zpKUYSjPl91tySkuSXNyybas472dy5e+PYLpbzUU0Qx65qVl9gu7z7TmFkKhHdYdgKyMgAJ3leWIUEjGcME42g5e5F3Str5a32T8r7anZiOJoVlUxCo2xNWHJOfN7rTSjJqHLpKUVZvna1k1FNqxe+PYLpbzUU0Qx65qVl9gu7z7TmFkKhHdYdgKyMgAJ3leWIUEjBDBONoOXuRd0ra+Wt9k/K+2oYjiaFZVMQqNsTVhyTnze600oyahy6SlFWb52tZNRTasaj8QptX09tH1GxkmsF0q0sLeE3HFvPboFS4TK8E/vMrjlZGG7oaKeBVKftIO0uZtu26e639NfLYMXxTPHYd4TEQcqSpU6cVzfDKmko1F7ul/evG2qk1zbMdf+PLPWp9Rh1rQ5ZdOv3tp1ggvBHLBPDEIg6yGNhhl3AqUPUcgrmiGDlSUXTl7yurtXTTd9rr8ysVxNRzCdaGMoN0qjhLljPllGUIciak4SVmr3Tg+lmmrkXhvxdonhnUhq+n6Bfrd287y2zLqm1ShAxDMvl/vUGOQpQsGYEnjDxGFqYiHs5SVmtfd/Fa6P77GWU57gsnxH1uhQmpxk3G1Wys7WhNcnvxVtUuRyTabelqXhvxLBotvqthe2VxPa6tAsMxtLoW0yhXDYDlHG04IZSuDx0xWmIw7rOMouzi76q6+6617O5x5RnEMvp16FaDlCtFRfJLkkrNPSXLJcr2lHls9NrGpc+PrDULnUk1Dw9INP1KxsrRre2vfLeJrZUCOkjo/B2MCrKeG65GaxjgpQUXCfvRcndrfmvfRNd+56dbiehiqleNfDv2VWFKHLGdmnSUVFqUoy0913Ti9HvdXGyePbW51e/vLrQnFjqOlQ6VNaW93sZUiWIKySMjYOYVPKtwSMnrTWClGnGMZaxk5Xa733V138iZcT0quLq1qtD93VpRpOEZ2aUVBJqTjLrBbqWjau9wj8e2sX2bUU0NxrVhY/2faXhuh5SRBDGjvFs+eRYztDbguQpKnBBHgpO8HL3G7tW1vu7O+ib8r+Yo8TUocmIjQ/2inD2cJ83uqKXLFyhy+9OMHZPmUbpNxdmnSh8Y+Tq3hbVP7Oz/wjKQJs87/j48u5ebOdvyZ37ehxjPtWjwt4VYX+O/yukvnsclPP+TFYDE+z/wB1UFa/xctSVTe3u35rdbWv5E+neMtP0q0vmstGu0v9Qtbi0mk/tD/RpVl3fNJD5fzMof5fnCgqp2kg5mphZ1JR5pLlTTWmunZ369dL7q5thM/w+CpVXRoyVWpGcG/ae41O+socurin7vvKKai+W6d6+s+JNI15f7Q1HQ7htadIkmuUvQsEpTaC5h8vcGZFwcSY3EsAOlVSw9Si+WEvc10tqr9L32T8ttDnzDN8Jma9viKD+sNRTkp2g+Wyu4cl+aUVZ2nbmbkkth2ueK7G+0CHw3o+lXdnZR3jXuy6v/tXlsVICRfInlp8zEg7ix2knjlUcNKFV1qkk3a2it9+ru/usXmWd0MTgI5dhKUoU1NztKfPZ2taHux5Y6ttPmcnZt6a+0ab+1zYabaeGvFsfwwx8U/BvhJfBuieJ01nbYQ2qQtbQ3UunGAmW6itZHjR/tAi3bHeJ9u09h84aXgL9sPwj4UXwH4h1/4K3Gt+NPh/4VvPB2n6snic2lnJYTC6VHezFsx8+OO8lQN5pRgxLIW2lQD558Ma/FoNzefarKS7tdQspbG4ijmELlHwcq5VgCGVTypHGK58RRdZLldmmmtL/wCX5nr5NmcMsqVPawc4VIShJKXK7Oz0dpJNNJ6xfaxs2/j6zt3sdRGgyNq2kQG10+6a7HlpEMiIyxiP946BiAwZAcLlTg555YKUuaHN7sndq3XrZ30T9H11PYpcT0aTpYhUG69GLjTlz6KOvLzx5PelBPRqUE7K8XZ3XRPH1hpcOjzXXh2S7v8ARIZra3mF75cbRSM7YaMISWHmPghgORkHFFbBSqOajO0ZWb01urdb+S6Dy7iehgoYadXDudWgpRi+e0eWTk9Y8rd1zSs+ZLa6djIn8QWt54VtPD95p8zXGnSzPaXMdyFRVlKF1eMoS3KnBDLjdyDit40JQrurF6O11btfZ3/Rnk1c0pYjK6eArU3z0nJwkpJJKbi2pR5W3s7NSja+qdja0L4h2mk2mjJdaFPd3GhpPHbFb/yoCJWcs7RBDmT5yNwYAhVyDiuetgZVZT5ZWUrX0u9Ldb7abW7ns5bxXSwNLDRq0HOVBTUf3nLD32224cr973rc3Mk0o3TsZkviXStR0i0s9c0Oe5vdOtXs7W6hvBCvlEsU8yPy23lGdiCGXIwDnHOyw86dRypysm7tNX162d1a/o/I8yeb4XF4SnRxtByqU4uEZRnyrl1ceaPLLmcW3ZqUbqyd7a3bnx5ayazH4tt9DeLxCJo55bg3Ya1d1xvPkbARvA+YGQj5mwBkYzjgpKn7By/d6q1tfvv06aHbW4mpTxizanQaxd4ycua8G1u/Z8qfv/a99rV2S0tb8Hax4Rh8Z6fe2elzaXCgu2nN5qSyxENA4VAfLQqM8DLEnPUmoxVKu8PKMpcz0tZWe613Z1ZBj8pp5xRrUaTpRXtHLnqKUdYSSinyQaV9Fdtu+9zPTxrbaY+jReG9Ils7XSNQGqMlzdieS4uAVwXdUQBQqBQAvdiSc8aPCOpzutK7kuXRWSXpd/mcEeIqeDeGjl1JwhRqe1tKfO5Tut2owSSSsko9W23fQl8VeH7i3udJufD1++lyXZv4I11JBcQTsoV8S+SVKMAvylM/KvzdctYarFqamua1npo1005t169dgnneAq054Wph5ui5+0ivaJTjJq0ve9k04ySWjhfRe9vetD4i0drGw0PUNFu5NKttZk1GeO3vlinkt5FiVoUkaJ1R9sRAkKOAWBKHGDrCi41XVbu2kvubd/xPOxGZwq4COX06fLGNSdRO99JRhFR2W3Lv1vsjI1aTSptVvZtCsruz017iRrO3u7lbmeGAsfLSSVY41kcLgFxGgYgkKucDoPIPT/g/8Y/CPgTwB8Qfhp458Cax4i0fx+ulCaTSdfi0q5tGsbh5lKvLaXKsGZgCCgwAeeeABJvi/wCDNH+Gvj/4WeAvAWtafpPji90G/SbV/EMV/cWT6d9rLAtFZ26yiU3fHyoU8v8Aj3cAC/Ef42eHPin8ef8Ahb3i74bi70aePTIL3w4dYkT7RFaWEFoV+1RoroX8jeCE+Xdj5sZIB6lo/wC2/ZeHYdA8LaN4E8Vf8IpoXg/WfCELXXjUS+IYotRmhkZ7fU1skjgSIW0EcUQtSFQzAlvM+QAwj+1tosPxQ8CeLrD4Vzp4V8H+B5fh9e+G5/ELSNrekyLeI63FyIFAd47wFsRbfMi3oqAqiAGZP+1Hb+Lrr4nab8WvA914j8MfEvxCnihrOx1hbK/0bUYpZPIe0u5bedFRbeaS2KNAQYyoXy9tAB40/atvPGXhH4g+Cn8D29hpfiyz8NaPocEF+zLoOl6IXFrbEuhe6dkcB5WZCX3NjDBFAOC+PfxV/wCF4fGPxb8Wv7B/sX/hKNRfUP7P+1fafs24AbPN2Jv6ddq/SgD6N/au/aH+Guk/Fn4xr8I/Dv2/X/H1ha+H73xjD4niv9ObTDDbNcx2NrHAAjzCGOKSR7ibG2XYI92FAOP8Tftd+DvHeqfEgeM/hFq82ifE6x8OrqdppviuO1urW/0iMRxXFvO9jKgidN4aF4nI3kiTgYAKd/8AtT+BfEfxq1D45eI/hN4isdekn0S40uTwt44fSpdM+wWEdo8KSyWs5eGfYGYEeaoVFWX/AFhlAPKvEvxc1rX/AI36j8dINL0+w1a98TyeKIrOKL/RoJzdfaFj2jBZA2ATwzYJJySaAPTPiN8f/gf8U7lJfFfwl+JaW0N/qGpWunWXxHsUs7Ga+m8+6EAl0WSVY3ly+15HwScHk5AOC+L/AMV9B8f6V4N8I+DPBdx4Z8M+B9Lm0/T7a81X+0ryZ57mS4nnnuBDCrM0kpwqRIqgYAoA82oAKACgAoAKACgAoAKACgAoAKACgAoAKACgAoAKACgAoAKACgAoAKACgAoAKACgAoAKACgAoAKACgAoAKACgAoAKACgAoAKACgAoAKACgAoAKACgAoAKACgAoAKACgAoAKACgAoAKACgAoAKACgAoAKACgAoAKACgAoAKACgAoAKACgAoAKAPav2Pfin8L/AIKfHfRfij8V9F8Qanpvh6Ke8sYdEuBFONQVP3BfLLvjzuUruAO4btyhlYA9h/bW/bX+GP7Yfwy8JX2ofDjWtA+J2galcxF4r8S6XFpkmSVGfmkkYiH/AJZoQY2O4jatAHxpQB1//Cnfi5/0Szxf/wCCO6/+Irk/tDCf8/Y/+BL/ADPV/sHNf+gap/4BL/IT/hT3xc/6Jb4v/wDBHc//ABFH9oYT/n7H/wACX+Y/7BzX/oFqf+AS/wAg/wCFPfFv/olvi/8A8Edz/wDEUf2hhP8An7H/AMCX+Yf2Dmv/AEC1P/AJf5B/wp74t/8ARLfF/wD4I7n/AOIo/tDCf8/Y/wDgS/zD+wc1/wCgWp/4BL/IP+FPfFv/AKJb4v8A/BHc/wDxFH1/Cf8AP2P/AIEv8w/sHNf+gWp/4BL/ACD/AIU98W/+iW+L/wDwR3P/AMRR9fwn/P2P/gS/zD+wc1/6Ban/AIBL/IP+FPfFv/olvi7/AMElz/8AEUfX8J/z9j/4Ev8AMP7BzX/oFqf+AS/yD/hT/wAW/wDolvi7/wAElz/8RR9fwn/P2P8A4Ev8w/sHNf8AoFqf+AS/yD/hT/xb/wCiW+Lv/BJc/wDxFH1/Cf8AP2P/AIEv8w/sHNf+gWp/4BL/ACAfB74uEEj4W+Lzjr/xI7n/AOIo+v4X/n7H/wACX+Yv7BzX/oGqf+AS/wAhR8Hfi433fhZ4vP00O6/+Ip/XsL/z9j/4Ev8AMP7CzVf8w1T/AMAl/kJ/wp/4tf8ARLvF3/gkuf8A4il9fwv/AD9j/wCBL/Mf9g5r/wBAtT/wCX+Qf8Kf+LX/AES7xd/4JLn/AOIo+v4X/n7H/wACX+Yf2Bm3/QLU/wDAJf5B/wAKf+LX/RLvF3/gkuf/AIij6/hf+fsf/Al/mH9gZt/0C1P/AACX+Qn/AAqD4tf9Eu8Xf+CS5/8AiKf17C/8/Y/+BL/MP7Azb/oFqf8AgEv8g/4VB8Wv+iXeLv8AwSXP/wARR9ewv/P2P/gS/wAw/sDNv+gWp/4BL/IUfB/4tngfC3xcfpolz/8AEUfXsL/z8j96/wAw/sHNV/zC1P8AwCX+Qn/CoPi1/wBEu8Xf+CS5/wDiKPr2F/5+R+9f5h/YGbf9AtT/AMAl/kH/AAqD4s/9Eu8Xf+CS5/8AiKPr2F/5+R+9f5h/YGbf9AtT/wAAl/kL/wAKf+LeN3/CrvF2PX+xLn/4ij67hv8An5H71/mH9g5r/wBA1T/wCX+Qn/Cofiz/ANEv8W/+CS5/+Io+vYX/AJ+R+9f5h/YGbf8AQLU/8Al/kA+EHxZJwPhd4uJ/7Alz/wDEUfXsL/z8j96/zD+wc1/6Ban/AIBL/IP+FQfFnOP+FX+Lf/BJc/8AxFH17C/8/I/ev8w/sDNv+gWp/wCAS/yD/hUPxZ/6Jf4t/wDBJc//ABFH13Df8/I/ev8AMP7Azb/oFqf+AS/yD/hUPxY/6Jh4t/8ABJc//EUfXcN/z8j96/zD+wM2/wCgWp/4BL/IP+FQ/Fj/AKJh4t/8Elz/APEUfXcN/wA/I/ev8w/sDNv+gWp/4BL/ACE/4VF8WP8AomHi3/wS3P8A8RR9dw3/AD8j96D+wM2/6Ban/gEv8g/4VF8WP+iYeLf/AAS3P/xFP67hv+fkfvQf2Bm3/QLU/wDAJf5B/wAKi+LH/RMPFv8A4Jbn/wCIo+u4b/n5H70H9gZt/wBAtT/wCX+Qf8Ki+LH/AETDxb/4Jbn/AOIo+u4b/n5H70P+wM2/6Ban/gEv8g/4VF8WP+iYeLf/AAS3P/xFH13Df8/I/ehf2Bm3/QLU/wDAJf5B/wAKi+K//RMPFv8A4Jbn/wCIo+u4b/n5H70P+wM2/wCgWp/4BL/IP+FR/Ff/AKJj4s/8Etz/APEUfXcN/wA/I/eg/sDNv+gWp/4BL/IP+FR/Ff8A6Jj4s/8ABLc//EUfXcN/z8j96D+wM2/6Ban/AIBL/IP+FR/Fb/omPiz/AMEtz/8AEUfXMN/z8j96D+wM2/6Ban/gEv8AIX/hUHxaPI+F3i7/AMElz/8AEU/rmH/5+R+9C/sHNf8AoFqf+AS/yF/4U/8AFr/ol3i7/wAElz/8RR9cw/8Az8j96D+wc1/6Ban/AIBL/IP+FP8Axa/6Jd4u/wDBJc//ABFH1zD/APPyP3oP7BzX/oFqf+AS/wAhp+EXxXBwfhh4tB99Fuf/AIil9cw//PyP3oP7Azb/AKBan/gEv8hP+FSfFb/omXiz/wAEtz/8RR9cw3/PyP3of+r+b/8AQLU/8Al/kH/CpPit/wBEy8Wf+CW5/wDiKPrmG/5+R+9B/q/m/wD0C1P/AACX+Qf8Kk+K3/RMvFn/AIJbn/4in9cw/wDz8j96D/V/Nv8AoFqf+AS/yD/hUnxW/wCiZeLP/BLc/wDxFH1zD/8APyP3oP8AV/N/+gWp/wCAS/yD/hUnxW/6Jl4s/wDBLc//ABFH1zD/APPyP3oP9X83/wCgWp/4BL/IP+FS/FX/AKJl4r/8Etz/APEUfW8P/wA/I/eg/wBX83/6Ban/AIBL/IP+FS/FX/omfiv/AMEtz/8AEUfW8P8A8/I/eg/1fzf/AKBan/gEv8g/4VL8Vf8Aomfiv/wTXP8A8RR9bw//AD8j96D/AFfzf/oFqf8AgEv8g/4VL8Vf+iZ+K/8AwS3P/wARR9bw/wDOvvQf6v5v/wBAtT/wCX+Qp+EfxXX73wx8WD66Lc//ABFH1qh/OvvQf2Bmz/5han/gEv8AIT/hUv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d/wqH4sf8ARMPFv/gkuf8A4in9aofzr70L+wM2/wCgWp/4BL/IafhJ8VlOG+GXiwfXRbn/AOIpfWqH86+9DXD+bPbC1P8AwCX+Qf8ACpvip/0TPxX/AOCa5/8AiKPreH/nX3oP9X83/wCgWp/4BL/IP+FTfFT/AKJn4r/8E1z/APEUfW8P/OvvQf6v5v8A9AtT/wAAl/kH/Cpvip/0TPxX/wCCa5/+Io+t4f8AnX3oP9X83/6Ban/gEv8AIP8AhU3xU/6Jn4r/APBNc/8AxFH1vD/zr70H+r+b/wDQLU/8Al/kO/4VD8WP+iYeLf8AwSXP/wART+tUP5196F/YGbf9AtT/AMAl/kNPwk+KynDfDLxYProtz/8AEUvrVD+dfehrh/Nnth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Hwl+KpOB8M/Ff/gluf8A4ij63Q/nX3oP9X83/wCgWp/4BL/Id/wqH4sf9Ew8W/8Agkuf/iKf1qh/OvvQv7Azb/oFqf8AgEv8g/4VD8WP+iYeLf8AwSXP/wARR9aofzr70H9gZt/0C1P/AACX+Qf8Kh+LH/RMPFv/AIJLn/4ij61Q/nX3oP7Azb/oFqf+AS/yD/hUPxY/6Jh4t/8ABJc//EUfWqH86+9B/YGbf9AtT/wCX+Qf8Kh+LH/RMPFv/gkuf/iKPrVD+dfeg/sDNv8AoFqf+AS/yD/hUPxY/wCiYeLf/BJc/wDxFH1qh/OvvQf2Bm3/AEC1P/AJf5B/wqH4sf8ARMPFv/gkuf8A4ij61Q/nX3oP7Azb/oFqf+AS/wAhp+EvxVBwfhn4r/8ABLc//EUvrdD+dfeh/wC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KfhH8Vl+98MfFg+ui3P/xFH1qh/OvvQLIM2e2Fqf8AgEv8h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hf+FR/FbG7/AIVj4sx6/wBi3P8A8RR9aofzr70H9gZtt9Vqf+AS/wAh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p+EfxWAyfhj4sAPf+xbn/AOIo+tUP5196D+wM2/6Ban/gEv8AIT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/U2vyw/pQQjNAXEIxQVe4lABTTAKoAIzQA0jFAD44i554X1ppXJlKwssgA8uIADv71Tl0Qox6sW0/j/CnFiqEPBpGo0jFA7hQMQj0ppgNpgTWvMh/3apET2IaEywpgTEZtv8+tVfQz+2V6k0Hw/wCtX8acdyZ7EcgIkY+5oe5cXohAfWmmUBGaYCUAJQAhGKaYCUwDrQFwqrhYKYDSMUDTEoGBGaAJrZm2sOuOgqoszmtRwuVI5U5qrh7Nkclw7DCjaP1ouNQS3ISSTk0ixCM0DTGkYoKCi4BVAFACEZp3AQjFUAlACYOfl59qB37k9yfmC+gzVt3M4LS5CRmg0uNIxQMKBhQAUAFABQAUAFABQAUAFABQAUAFABQAUAFABQAUAFABQAUAFABQAUAFABQBfBBGRVHIVbkAS59Rmkzem/dIqRoFABQAAEnAoAvgAAAdBVHJuVbkgy49BikzemvdIqRoFABQAUAFABQAUAFABQAUAFABQAUAFABQAUAFABQAUAFABQAUAFABQAUAFABQAUAFABQAUAFABQAUAFABQAUAFABQAUAFABQAUAFABQAUAFABQAUAFAChGYZVSfoKBNpbjhBKRkIfxosTzxRLFbujhiVwKaREppqxYpmQUAFABQAUAFABQBSnAErYqWdEPhGUFhQAUAFABQAUAFABQAUAFABQAUAFABQAUAFABQAUAFABQAUAFABQAAEnAoAnuj8yrjoM02ZUlpcgpGoUAFABQAUAFABQAUAFABQAUAFABQAUAFABQAUAFABQAUAFABQAUAFABQAUAFABQBPONkSR4x3P+fxpsyhrJsgpGoUAFABQAUAFABQAUAFABQAAEkAdTQLYmuTgrGOABTZnT1uyGkahQAUAFABQAUAFABQAUAFABQAUAFABQAUAFABQAUAFABQAUAFABQAUAFABQAUAFAHQ8Gvn7nniEYqrgFADSPSgaYlAwpgFNMB8aK2Wc4VetUiZPogmff8AKnCj9aG76CjG2rIaRZNbH5iPUVUSJ7Fcgii9yxQ3rTACvpQUmJQMQjNAEtsMSH6VcXciexBSLFVSxCqMk1SYN2JmBSDY2Afr71XQzWsrogIzSNBYRiUU47kz2Gyffb6mh7jWwwj0pFJgCR1pplC8GmA0jFMAoAQj0p3AbTAKAD6U0x7hVCEIzQNMSgZLan5ypPBFNGdTa5CylGIBzg4pbGid1cAc1VwEIzTASgAoGNIxQNMSgYdaaYBTAKAGkYqkwHQjdKoz3zTQpaIW4O6U4PTimwhoiLPY0JlW7C1QhCPSgpMSgYUAFABQAUAFABQAUAFABQAUAFABQAUAFABQAUAFABQAUAFABQAUAFABQBbgcPGB3XiqRzzVmE8RkXjqOlDQQlysqEEHBqToCgAoAmtoiW8wjgdPrTSMqkrKxZJAGTTMSi7F2LHvUnUlZWEoGFABQAUAFABQAUAFABQAUAFABQAUAFABQAUAFABQAUAFABQAUAFABQAUAFABQAUAFABQAUAFABQAUAFABQAUAFABQAUAFABQAUAKEZhlVJ+goE2luOEEpGQh/GixPPFDhayY6r+dOwvaIcbZV+9MB9RRYSqN7INlsp5cn/PtRoF5voG+2U8IT/n3o0C031E+0KpOyID3ouHs292IbmQjA2j8KLj9mhpmlbq5/DilcpQiugRyN5ilmJwe5oFKKs7F2qOcKACgAoAKACgAoAoyNvdmznJ4qTpirKw2goKACgAoAKACgAoAKACgAoAKACgAoAKACgAoAKACgAoAKACgAoAKAHQgtKoHrmhEydosdcNmU85xxQxU1aJHQWFABQAUAFABQAUAFABQAUAFABQAUAFABQAUAFABQAUAFABQAUAFABQAUAFABQA6Nd8ir6mhEydlcfcnMuMdBihk01aJFQaBQAUAFABQAUAFABQAUAFAEkC7pRxwOaERN2iJMd0rHHfFDHBWihlBQUAFABQAUAFABQAUAFABQAUAFABQAUAFABQAUAFABQAUAFABQAUAFABQAUAFABQB0GCK+ePOFB9aYwI9KaYCUwEIzQFxpGKCgoAciO4IQZx15qkxNpbi+RL/AHf1qrC50BgkP8P60WDmQ6GJ0cllwMU4omUk1oRmCTJwvHbmjlZSmhpt5ey/rTsw50AgmH8H6iiwc6FMEh/h/WnZj50IYJR/D+tHKyueI+GN0YlhgYpxTRM5JrQYbY7idwC/yp2Hzg0qRApCMnuaL9hKLlqyFmZjliSaLmiVhKdwHw/60fjVLcmewyRfnbHqaTGthlAwIzQAmCKCrig5qkxiEelMBKAEIzQAhGKpMBKACmO4U0xWAjNMAUmNgw7UDfvKw+4X5hIOQwpsmm9LEBHpSLAHHBppgL1qgGkYoAKAEIzQNMbQUH1ppgFMBcEAEg4PSgCW3UKGlPAAxVx7mc3dpFckkknqeaDQSgBORTuPcUHNMQEZpjTG0DCgYUAFABQAUAFABQAUAFABQAUAFABQAUAFABQAUAFABQAUAFABQAUAPikMbZ5x3FCJlHmRcVgwDKcg1RztW0YySFJDkgg+oosOM3Ej+yf9NP0pWL9r5DktkU5Y7qLCdRvYlAAGBTMyvcyg/u1P1pNm1OPVkFI1CgAoAKACgAoAKACgAoAKACgAoAKACgAoAKACgAoAKACgAoAKACgAoAKACgAoAKACgAoAKACgAoAKACgAoAUI5GQjEfSgV0hwglIyEP40WJ54ocLaUjnA+pp2E6kRwtTjLOBRYXtOyE8qBRlps/Q0WQc0nshQLUDqW/OjQPfYCW3UcRE/UUXQcs31E+0gDCRBaLh7O+7ENzIRgbR+FFx+zQ0zSsMFz+HFK5ShFdBpdmGGYn6mgaSWwlAwoAKACgAoAKACgC5BJvTk8jg1SOeceVklBAUAFABQAUARTybEwOrcChlwjzMqVJ0BQAUAFABQAUAFABQAUAFABQAUAFABQAUAFABQAUAFABQAUAFABQAUAS2q5kJx0FNGdR6EbHcxbHU5pFpWVhKBhQAUAFABQAUAFABQAUAFABQAUAFABQAUAFABQAUAFABQAUAFABQAUAFABQAUATWoG5nOMKKaM6j0sQsSxLHuc0i0rKwUDCgAoAKACgAoAKACgAoAKAJ4PkjeTjjgU0ZT1aRBSNQoAKACgAoAKACgAoAKACgAoAKACgAoAKACgAoAKACgAoAKACgAoAKACgAoAKACgAoA6KvnDzBCPSquVcQHFMYvBoTAQjFUAUANI9KBpgGZfusR9DQOyYolkBzvP4807tC5UxfOl/vfpVKQuRD4pXZwrNkH2ppkyikhsryo5AbjPpTbY4pNajPOl/vfpS5mPkQedL/f/QUczDkQxppTwXP4cVVx8qQCVz1dvzouwsh0RcyAbiR6ZpxbuErWGylg7KWJFD3Kja1yMjNK9ihpGKq4BQA+D/Wr+P8AKqTJnsEoxIw9802OOqGEZoGNIxQAlACFfSgdwB9aaZQuAaoBpGKACgBpHpTTASmAfWgLhTTHuFUIliKsphc8HpTXYiV0+ZEUkZjbafwpGkZcyuMIzQMTkUXAUHNVcBCPSmAlACEZoGOiiMjY7DqaaVxSnZFpUjiHAAx3NXZIxbchBNExwHH48U1JDcJLoEse9CoOO9U1dCjKzuUmUglWGCKz2OlO+qGkYppgJTAQj0oHcAexqkwsL1piGkYoKTCgYUAFABQAUAFABQAUAFABQAUAFABQAUAFABQAUAFABQAUAFABQAUAWI2MVuXGMk8U9kYyXNOw5bmM/eBX9aLidNrYeJYyMh1/E07k8rXQa1xEM/NnHoKLjVOTIZbhn+VeF/nSbNIwS1ZFSNAoAKACgAoAKACgAoAKACgAoAKACgAoAKACgAoAKACgAoAKACgAoAKACgAoAKAFEbkZCN+VAuZdxwhlYZCH8eKLCc4rqKLeXP3f1osL2kR32WT1X86dhe0Qv2UAZaQD14osL2l9kAhgA+aYH6EUWQc8uiEC2oPLk/XNGgNzF32ynhCf8+9GgWm+ohmiz8sIP1AFFwUJdWBumwAqAYouHs11YhuZSOMD6Ci41TiNM8pGC5pXHyRQ0u5GC7Ee5oKskJQMKACgAoAKACgAoAKACgAoAKAFCs33VJ+goE2luOEMrDIQ/jxRYTnFdRwtpSOcD6mnYl1Ii/ZSBl5AKLC9p2Q5VhiIbzufajYTcpaWJUkRzhWzinchxcdx9BIUAFAEckyR9eT6Ci5UYORUd2dtzHmpOhJJWQlAwoAKACgAoAKACgAoAKACgAoAKACgAoAKACgAoAKACgAoAKACgAoAKAJ4cLDI+SD0/wA/nTWxlPWSRBSNQoAKACgAoAKACgAoAKACgAoAKACgAoAKACgAoAKACgAoAKACgAoAKACgAoAKACgCdPktmbjLcU+hk9Z2IKRqFABQAUAFABQAUAFABQAUAFAE8mUt1TPJ68U+hlHWbZBSNQoAKACgAoAKACgAoAKACgAoAKACgAoAKACgAoAKACgAoAKACgAoAKACgAoAKACgAoA6MjFfOHnNCUEiEZppjTE5FMYoOeDTGBGKaYCUwEIzQCY2goKAHIcOpzjmqTE9h04xJn1GapihsREZpFbCEYoASgBCPSqTAfb580fjVLcmews2GkYj6UPccNEREYpGgUANI9KaYDoSFlUn1xVImWqFuP8AXN+H8qd9QhsR0ygoABGzfdBNAm0txwt5D1wPqarlZPOgNs57rRysftENNtKvIwfoaOVoaqRGEEEqwwR2oLTvqhCvpTGJQAhGaLgNIxVXAKADrTuPcmt4wzF26L/OqWpnN20I5W8xyx/D6UFR91WIyMUF3EoAQj0oAAfWmmApGaoBpGKALkC7Yh781SMZO7KkrmRs9uwqW7m0VyojoLLNtIWyjHOBkVcWY1I21G3SgMrDqetOQ6T0sQVJqIR6U0wG1QARmgBORTTHuLTEIR6UxpiUFBQAUAFAD0hkfkLgeposQ5pD/ssnqv507C9ohjwyRjJHHqKVilNSGUFBQAUAFABQAUAFABQAUAFABQAUAFABQAUATz/JGkfHHJpsyhq2yCkahQAUAFABQAUAFABQAUAFABQAUAFACiNyMhG/KgXMu4vlyf8APNvyoFzLuHlyf882/KgOZdwEMrHAQ/jxRYHKK6jvs839z9RRYXPEPs839z9RRYOeIC3lJwVA+posHtIjvssnqv507C9og+yyeq/nRYPaIUWhxzJ+lFhe18hPs6k7RMM+mKLB7R72Hi1THLNRYn2rHG3ix939adhe0kHkRAfcJ/Giwc8n1It9sp/1TZHrS0LtN9RTNDj5YQfqAKLoFCXVgLlV+7CB9DRcHTb3Yhunzwq0XH7JCG5lI4wPoKLgqcRPtE39/wDQUrj5IjfMk/56N+dA+VdhpZmOWJP1oGklsFAwoAKACgAoAKACgAoAKACgAoAArMcKCfpQJtLccIZWOAh/HiiwnKK6jhby5+7+tFhe0iO+yyeq/nTsL2iFNsq/emA+oosJVG9kIY7dQMyk/SjQOab6C/6Ko7sfxo0D32Hm24GBF+YFF0HLN9QFyFGFiA/Gi4ezvuxpupMdF/Ki4/ZoaZ5SMFzSuPkihpdyMF2I9zQVZISgYUAAJByKAJFuJV75+tFyHCLHfapPRfyp3F7NDorhnkAbAB4oTJlBJaEUyCOQgDjqKTNIPmQygoKACgAoAKACgAoAKACgAoAKACgAoAKACgAoAKACgAoAKACgAoAKACgAoAnfK2yrkc/y60+hktZtkFI1CgAoAKACgAoAKACgAoAKACgAoAKACgAoAKACgAoAKACgAoAKACgAoAKACgAoAACTgUAT3B2qkeeg5psyp6tsgpGoUAFABQAUAFABQAUAFABQAsa73C+poFJ2VyS5bMmOeBTZFNWRFSNAoAKACgAoAKACgAoAKACgAoAKACgAoAKACgAoAKACgAoAKACgAoAKACgAoAKACgAoA6WvnDzxCPSgQ2gVgIzQIaRiqTKTAHFMYuAeRTTASmAlACEYoKTEoAnucHY4H3hVNkQ6ogp3LCgBpGKAEoAnjURIZWHJ6c1a0V2Zy952RWyc5PWkaDsg0xiEYoGmJQMVB+8U+4ppiexJNDI8hZQMHHOatoiMkkILdVx5kgHtRYfO3shC1un3VLcd6aaC0mI1w5+6AKdwUERszNnLHn3pXKSSGEYoGKrsuMMcDtmndoTSY+4XO2VRwRTl3FTdvdZCG9aVzUUgGqAaRigAoAaR6U0wFjQyMFFUJuyuSzOFHkp0HU02+hMFrzMgoTNLdgpiEK+lA0xtAwIzQAnIppgL1pgXIyDGuPSrRjLcpMpVip6ipNk7jSM0DubXg/wpq/i7WU0nR4Q8pUuzucJGgwCzHsBke/I9a2oUZVp8sThzLMKOXUHWrPT8W+yOh8d/CfxP4M0+PVrxra7sw2yWS2Zj5JJAXeCBgE8A9M8HGRnfEYOpQjzPVHm5TxBhMyqujC8ZdE7a+lm9v66nOeDfDjeLfE1h4fS4EAu5CGkP8KKpZsepwpx74rGhT9vUUO56eZY3+zsJPEtX5Vt5t2X4s9h8Z/Avwpp/ha81LR7i9t7rTbSS43SSCRZ9i7jvGBgkAgFcAZ6GvVr5fTjTcobpHxWWcV4yti40q6TjNpaK1r6af8G/qeUfD3wlH418U2uhT3LW8DhpZnTG/YoyQue54HfGc4OMV5uGo+3qKDeh9hnOYPLMJLERV3su1338v+GPSviT8FvDWh+FLjXdBluLefT0VnWaUMk65AYnPRucjHBxjHOR6OJwVOnTc4dD5XJOJ8VisZHD4lJqXZWa/wCB6+t9Dx7w9Zwajr+mafdKWhuryGGQA4JVnAPP0NeZTipTUX1Z9rjKsqOGqVYbqLa+SN3SYPDus+JLfw9/wizolzdC2MtrdyebGu7Bcb9y8DJORjAPI6jaHJOahy7+Z5+InicNhZYn217K9nFWem2lnrsrP79jO0XQxPcPf3cKz6XbTNGzm6itluHAyERpWGc/Lu25ZVbOOlTThd3e33fmdWKxXJFU4O1Rq9rOVl3ain52vZNq3cjfwtrc2qS6emnxRSLF9qOLhBAkB5DiZm2bOQAxYgkgZJNHspuVrf5feUsfQjRVRybV7bPmb7cqV791bztYqXWiX1oISzWkxuH2RpbXkM7lvQrGzEZ7ZHPapcGv+HRvTxVOpe11be8ZRX3tJFmfwnrduLnfFatJZqXnhivoJJkAGWzGrl/lAJbj5QDuxg1TpSV/LzRlDMMPPls3aWzcZJPtq1bXprr0uLpvhq9voIrpJtNVZ92xZtStomGDg7ldwV6cbgM9RnIojSclfT70KvjqdKTg1LTtGT+5pNP5C3Gl6haQXlxc2rRrYXC2tyGIDRytvwpHXP7t/pjntQ4NJt9CYV6dSUIxd+ZXXmlbX8UT6Dpkl/d6ZcXNs50671KKwdw4BLEqWXGcj5W64xVU4czTezdiMXXVGFSMX78YuXy117bo0/iNoum+HPGmpaJpKMlra+TsV2LEboUY8n3Y1eJhGnVcY7f8A5MlxVXG4GniK3xO/wCEmv0Otu/hn4Xj+JugeG47aYafqGl/arhPObcZNsxyD1Ayi8V0Sw1NV4w6Nf5nj089xbyqvim1zxnZadLx/wA2R+HPCvwt8fXN9o+jaXrelTWkDzm8lmV4kwcANkkdTnHGQp5FKnSoV24xTVupWNx+b5RGFevOE1JpcqTTfp/T3WjKmi+GPAll8N9N8X+IdE1K/nvLuS1ZbSYgjDSYOMgYwmPxpQpUo0VUmm79jfFY/MauaVMFhqkYqMU/eXp/mHhDwx4D8Z+Nm0yz0PU7PT49LedobmYiQzCQDcCD93DYx6ilRpUq1XlSaVhZljsxyzAe1qVIym5pXS0tbb1uitoXhDwdpfgnTvG3iiy1jVW1OaWKO1s8JHHtZlG9vvZOwnII64xxmlCjTjSVWom79jbF5jjsRj6mAwkoQ5Em3LVu6T0W3Xt89bGdNe/CWLVkmPhvxAlsYZFmtHnUbJMoYyjZ3Yx5mdx7rjvUOWHUr8rsdMaWcyouPtYc11aVnqtb3Vrb2tbzOo8U6H8I/DGlaNqdx4d1eVdctPtUAS65jBVGAbJ6/OOnoa3qww9KMZNPU8nAYrOsfWq0o1Yr2crPTfVrTTyPH684+2CgAoAKACgAoAKAHwjdKoz3zQiZu0WLcNulOO3FDFBWiR0FkkcDvzjA9TRYiU1Ef/o8WAcufWnoiffl5Abo4wqAUXD2fdifapPRfyouP2aFF038SA/Tii4nSXQX7X/0z/Wi4vZeY03TZ+VQPrzRcapLqH2qT0X8qLj9mg+1Sei/lRcPZoPtUnov5UXD2aD7VJ6L+VFw9mg+1Sei/lRcPZoPtUnov5UXD2aENzIRgbR+FFw9mhPtE39/9BSuPkiH2ib+/wDoKLhyRD7RN/f/AEFFw5IjTLITne350XHyrsHmSf8APRvzoDlXYQu5GC7Ee5oHZISgYUAXIYxGgGOT1qkc05czGSXIBxGAfc9KVy4077kQuJQclgfqKVy/ZxJ4pxJ8pGG/nVJmUocuo25iBXzAOR1+lJodOVnYrUjcKACgAoAKACgAoAd5cn/PNvyoJ5l3FEMrdEP48UWBziuov2eb+5+oosLniKLaQjJ2j6mnYXtEKLV88soFFhe1QG3VThpgPqKLAqjeyF8qADLS5+hosg5pPZCBbUHlyfrmjQG5hvtgeI2OKNAtPuKZocfLCD9QBRdAoS6sPtWBhIwPxouHs+7E+1Sei/lRcfs0N+0Tf3/0FK4+SI0yyE5Lt+dFx8qXQaWZjliT9aBpJbBQMKACgAoAKACgAoAKACgAoAKACgAoAASCCOooFuT3WCEcDg96bM6el0QUjUKACgAoAKACgAoAKACgAoAKACgAoAKACgAoAKACgAoAKACgAoAKACgAAJIA6mgWxNdEZVQMYFNmdPZshpGoUAFABQAUAFABQAUAFABQAUAFABQAUAFABQAUAFABQAUAFABQAUAFABQAUAFAEkC7pRxwOaERN2iJM2+Qnt0FDHBWQygoKACgAoAKACgAoAKACgAoAmtgAzOcYUU0Z1NrELEsSx7nNItKysFAwoAKACgAoAKACgAoAKACgAoAKACgAoAKACgAoAKACgAoAKACgAoAKACgAoAKACgAoA6WvmrnmphTuUBGaYDSMUEtCUCEI9KaY0xORVFC5B60AIRiquAUAIR6UDTJW+a1BJ5U1XQlaSIKksKpMAAJOAMmmDJRCqDfLj2FUlbczcm9IkUjl2yePQUm7lxVkM60hgInb7qk5qlqJtIlW3fGXYAYqrE866AUt16tuOKdkhqUmIZ1XiOMCjm7DUL7sLhnDAAkDHaiTaCCTRXIOc9aLmglABTTAKoAoAaRigCWJg6GJvwqlqrESVnzELKQSCMEVJaY3JFO5Q7g0xiEYpgIqliFUZJoE3YncrCmxfvkcmqvYhLmd2VSMUGgUAH0ppj3CqEIRmgLiEYoKEoAQgjpQBLBMFO1uAatMicb6onkiSTG7OR3FVYhSaIhaDPLkj6UrFe0Op8AeMz4A1z+2Es1uYZIWt5ot21mRiD8p5wQVU/QEcZyOnDV/q0+e1zyc3yz+18P7Bys07p+a7/Js6n4k/GS38a6MfDHh3R7tUvZIxK84XzG2sGCIik8lgvOe2Mc5rpxWOWIj7OmtzyMk4alldf63ipq8b2ttta7bt0vpbzuUIvgd8RtIt4tfsprFby1C3EdvDOxuFcYOB8uwsPZiDjjNQsBXgudWuvvOmXFWWYmTw1RPllo217tvvvb5GPrHxX8feK9PTw9PfArcAQOlrAFkuicDadvPJ4wuAckYI4rOeNrVo+zb+7qduG4fy7L6jxMY6rXV6R+/t3d7Gc2g+O/Astn4lfS7/S3jIkhuTHwhPGG6gZBIKt1BIIIqfZ1sPapZo6li8vzZSwqnGd9Gr7+nf1W3cs+Kfin4x8X6cuk6rfRraZUyRwRBBMRyC/c8846ZwcZAxVXGVa0eWT0McBkGBy6r7ajH3ujbvb0/wA9/Mw/C8sNt4n0i4nlSKKK/t3d3YBVUSKSST0AFZ0ZJVIt90d+PjKeEqxirtxl+TNjRdfSSLVPB1/ftb6bq1wZEuFlKpBcA/I744aI8Bwc4AVhyuDrCpdOk3o/z/y7nDicI06eNpxvOCta2rj1S7SXR+qej0n06eGXQodDW30C4vtNurgvHfXQRHRtg8yOXzFiY5Ug/NkhUIyMkVF3hyaXV93+t7EVoyjiHiG5qE1HWKu7q+jjyuS7rTRt3s7XjOpau2rJp3keHFjTTms2tReR/ZJITKZthl83AbzDvBEgIIHPajnlzcum1t9O+9/1K9hQ9i6t6l+bmvyvmTty35eW9raaxaJ0uNB8P3mi6vdWOnW1/ZapDcPDpN4bpXtVYMxcmWRQ+VAUBx/FuH3TV3hTcZNK6fR30+9mbhiMZCrQhKThKDV5x5feeit7sXa27afSz3QomutO86/0qw8IeWIZUS4hvAJGjdGVtsLzCTJViNpTPPSi7jrFR+/9L3/AXLCtanWlVvdaOOl0017yjy6PqpW8yWKHTodNtJ9Ft9Alg+yq19JqFygnEwyXXy2cNgZwvlLyMcls4aUVFONvO/8AX5ESlVlVlGu5p391RTtbpqk1fvzPR32RBqt/Za/f+LtNs9QtlfUtXW/s5ZplihljjacFQ7kKpImDDcQDtIznAKnJVHOKe7uvx/zNcPRqYSnhas4u0IOMkk202o9FdtXjZ2vuul2o1uoPDXhzToWv7G6v7LXVv3t7e4Eu1RGmMuuVbJXqpYDODg8UrqlBK6bTuW6csdiqklGUYSp8t2ra3fR6rfqlf0On8XaB4e8e+Jm8YaT8RNAs7TURF50N9N5M8GxFjI8s/e+5nkqD2OOa3q04V5+0jNJPvueTl2LxOU4T6lWws5Shezirxd23v038/wBDYi8a+GtV+Mekana6hFFpWnWDWS3dw/lo+IpTuywGOX289SPetVXpzxMZJ6JWv95wSyvFYfJKtKcb1JS5uVatax7X7XOf8JeKdP1zwjqXw01nW10ht8sunXzTGKE5Ys0UpBGVJLfeyCGPdVBxpVVOm6Enbsz08xwFXC42nmtCn7TZSja72spR81pta1uzdpv+EyuvCvwi0qw0DxFa2+sQ6nLHcRW88Usgi3TEnAzlSQhDDg5GDzT9s6WHioS1v/mR/ZkMwzqpUxNJum4JptNK/u+mu+gz4VeOJ9Q8dzaz408QwBl0mS2Se6kSJceYrBAeBnlj69aWFruVXmqvoVxBlUaOXKhgKT+NOyTfRq/XyKXgQ+ILHRIbvwz8VNF0hpXk+0WGo3AiETg4BCurK2VCncAPTtU0OeMbwqJeTNs2WGq4hwxeDnUta0oq916ppqzurX8+pJ8W/EdjqejaFpFxr9pr2uWPmve39ooEQD4IRSoCsOgyP7nIBJFPF1FKMYt3kt2Tw7gqlCvWrRpulSlbli99Orvqvn36pFf4oarpeoeF/A1vYaja3MtnpSx3CQyq7Qv5cI2uAflOQeD6GpxU4yp00nsv8jXIcPWo4vGSqRaUp3V01dXlqu551XGfThQAUAFABQAUAFAE9vhEeU444FNGVTVqJByT3JNI02JxHHCoeXkntT2M3JzdokckzydeB6ClcqMFEfDAHG9+nYetNIU520RJi2U7Dt/z70aEe+9Rktvgbo8/ShoqNS+jGi2kIydo+posP2iF+yyeq/nRYPaIPssnqv50WD2iD7LJ6r+dFg9oixpujXWqaja6ZbyRLLdzpAhckKGdgoJwCcZPpTjBzkorqZV8VChSlVknaKb+7U6vWvhNqGlQ64bPxToOrXPhtyup2dk1yJ4FEvlM4EsKB0VyAxQtjcD05ronhHFStJNx3Sv6dUjx8NxFSxEqPPRnCNX4JS5LPTmS92cmm1qk0r2tuYr+APHMc9tbP4O1pZb2SSK1Q2Eoad0zvVBtyxXByByMc1l9Xqppcr18jvWcZfKMpqvC0Um/eWiezeul+ncrjwh4rOt/8I0PDepnV84/s/7K/wBpzt3/AOqxu+783Tpz0pexqc3Jyu/bqa/2lg/YfWvax9n/ADXXLvbfbfTffQtT/Drx/a3aWF14I12G6lQSJBJp8qyMpdUDBSuSN7ouf7zKOpFU8PWTs4O/ozGGdZbUg6kMRBxWl+ZWvZve/ZN+ib6EUvgTxtBp9xq0/hHWY7G0keK4uXsZBFC6tsZXcjCkN8pBPB460nQqpOTi7LyKjm2AnUjRjWg5ys0uZXaaumle7utV5BF4E8bT2DarD4R1mSyWNZTcrYyGII33WLgYwexzzQqFVrmUXb0CWbYCFT2Mq0FLa3Mr3W6te+gXPgbxnZaj/ZF74U1e2vvINz9mmspVl8kZzJsK7tvB+bGODQ6FWMuVxd/QcM2wNSl7anWi4XtdSVr9r3tfy3LEnw28fxS3MMvgvXEksoVuLlG06cNBEd2HcbflU7HwTx8rehp/VqyuuV6eTMlneWyUZKvC0nZe9HV6aLXV6rRd0U7Hwd4o1PTLnWtN0DUbvT7Pd9pu4LWSSGHau5t7hSq4BBOTwDmpjRqSi5RTaXU3q5nhKFWNCrUjGctotpN300Td3qWfBng668X6/BokX20LIrtJLZ6fLevEApwxijG8pu2hiMkAkgMQFNUaLrT5fyV/wRjmeZwy7DOu7aWspSUE/Lmlpe17J7vS63VV/CPiOPXZPDH9kXT6tFM8DWUcTPN5i53KFUEnGD07c1Pspqfs7a9jZZlhXh1i+dezaT5m0lZ7asgt/D+s3dut3aadczQPcJaLJHC7IZ3BKRAgY3kAkL1ODikqcmrpeRpPG0KcuScknZys2r2W79F1exfn8C+MdP1NdLv/AAtq9ve+SboW0ljKkxhBOZNhXOzKn5sY4PpVOhVjLlcXf0OaObYGtSdanWi43tdSTV+172v5bl+PwN4iGsjw9q+n3ei3z20lykV9YXQkZFVmJEccTyEYRju27RtJJABNWqE+bkkrPzT/AMrnO81w3sPrNGSqQTSvGULXbS3clHqtL31VkzEk8L+JotKOuy+HdTTTQqP9sa0kEG1yQh8zG3BIIHPJHFZOlNR53F272PQWPwkq31dVY8+vu8yvpq9L306m78Ofhj4h+IesWdra2OowaVPcm2n1aOwea3tn27sOwwoPK8Fh94eorXDYaeIkkk7d7aI8/Os9w2TUJznKLqJXUHJKUle2i1ffWz2Zh6f4Y8T6lptxrumeHdTu9OsSxubuCzkkgh2gM291G1cAgnJGAc1lGlOUXOMW0utjvrY7CUKscPVqxjOW0XJJu+ism7vXQemm6hPpsmrR6fctYRusMlyImMSOwJVGfGAxAOBnPBp8snHmtoQ69OFVUXJc71SurtLrbexY0/wT4n1S6FlpnhXWr24Nsl4IYLCaRzA4BSXaq52MCMN0ORinGhUk7Ri312exnWzTC0Ic9WtCKu43copcy3V2911W6NHS/hn4q1nwzq3ivT9AvZbPR5khuAttMXZju3lQFwRGEzJkjbuXPWrhhqk4SqJaL1/rTqc1fPMJhsVTwdWolKom1rG3S19ftX93TWz7GbN4P8T2y2r3HhDWolvZ0tbUvYygTzOAUjTI+Z2BBCjJIIqHRqK14vXyOqOZYWfMo14PlTb95aJbt9kurexX1jSNU8O3n9n+INBvtMutgk8i8tWhk2no21wDg4PPtSnCVN2mrPzNcNiKWNh7TDVFOO14tNfejoZPhprsPxCl+Gxl03+1IEeRphI/kYS3NwcNs3fcGPu9fbmtvq0/bew0v/wLnmLPMPLLFmlpezdlayvrLk2vbfz2+4s6N8NLzWNN0C+fxX4e0+bxO0qaZaXj3QklZJjFgskDRplxgbnA5HSnDDOcYvmS5tr39O1vxMsTncMNVrU1RnJUbc7jyWScebZzUnpvaLIU+HV/baIuu+IvE+haDE2oXOmCK9W7kl8+Db5gxbwyAAbhznml9Wajzzklq1rfdeiZo85pTxH1fDUp1XyxnePIlyyvb45xfTsMsfhr4l1X+wW02902aDxA160FwHkWOGG1YiaeXegKxhQXGAWIGNu7ClRw058vK171/wAN2x1c7wmH9sqsZJ0uS60bbmvdjGz1d9Oiv1tqVh4Otm1CztE+Ivhh7e+jZobtDdsnmhwnkvGLfz42OQwLRhCM4YkEUvYq6XOteuv3bX/Cxq8ykqcpvC1Lxesfcva1+ZPn5GujSk5J7rqQeOPB8vgfVZtFu/FOlajqFrO9vdW9iLnNu69dzSwxqf8AgBbpSr0fYS5XJNrtf9UjXKsxjmtFV4UZQhJJpy5NU+3LKT+9I5kyORgu351geryrsOlgmgKieF4y6h13qRuU8gjPUH1oaa3FGcZ/C7hNBNbStBcQvFIhwyOpVlPuD0oaa0YRnGa5ou6GUFBQAUAFAHYTfDlbHQtK13WvG2gaYutWrXlpbTpevM0auyc+VbugO5DwWroeH5YKcpJX1W/6I8SOdOriKmHoYec/Zvlk17NK9k/tTT2fYwm8MeJV0RfEzeHtTGju21dQNpJ9mJ3bcCXG3O4EdeoxWXsp8nPyu3e2h6Cx+FeI+qKrH2n8vMuba/w3vtrtsTR+CvGU1pHqEPhLWntZceXOthKY3zH5gw23BzH8/wDu89Oaao1WrqLt6Gcs0wMZunKtBSXTmV9+Xa/fT103LP8Awrj4h/aGtf8AhA/EXnrCLho/7Ln3iIkgORtztyCM9ODVfVq17cj+5mf9tZZy8/1ina9r88bX7b7+RS0vwn4p1uxuNU0Xw1qt/Z2mftFxa2cksUOBuO9lBC4HPJ6c1EaVSacoxbS8jevmGEwtSNKvVjGUtk5JN9NE3d6myvwr8ZHw7o3it9KuE0vWrlreO4FrO4gG+NFkl2RnCO0oCbdxYqwAJwDr9Vq8kaltH6/5dehwvP8AA/WquDU17SmrtXir6NtK8lrFR969krq7ttmw+CPFV/qmpaVoeg6lrEulTPDctY2E77NrMu5lKB0BKnAdVbg5AIIEKhUlJxgm7dkzqlmmDo0adbEVI01NJrmlFX0T0d2nv9ltdm0Q6N4S8V+Ik8zw/wCGNW1NdzJus7KSYblClh8inkB1J9Nw9RShRqVPgi36I0xOY4PBO2Jqxh/iklve2762f3MXTfB/i3WUu5NH8L6vfLYErdtbWUsotyM8SbVOw8HrjoaI0ak78sW7eQq+ZYPDOKr1ox5trySv6XevyKukaJrPiC9GnaDpF7qV2ylxBZ27zSFR1O1QTgVMISqPlgrvyNsTiqGDp+1xE1CPeTSX3s6Dxf8ADjWvClzZWf2e9uriXRYtZvovsTo9grMVdJVySoRgAWbbycECtq2GlSaXld6bHmZbndDMIzndRSqOEXzJqdldNbXutUlfTqzmrvTtQsFt2v7G4thdwi4gM0TIJYiSA6ZHzKSpAI44PpWDi42utz1adanW5lTknyuzs72fZ9n5GxB8PvG8+o6fpbeE9Wgn1W4NraCeyljEsinDgErzt53Y+6Ac1qsPVclHleu2hwzzjARpTrKtFqCvK0k7J7bPr079CbVPAGvx+Lb/AMJeHtF13VrmwG4x/wBkTRXJjwv7w2/Loh3qVLYJVlJCk7Q5YeaqOnBNteTv9xFDN8NLBQxuJqQhGXXni43105tE3o726ppN2uUNO8HeLtXlvYdJ8LaveyaY229S3sZZGtm+YYkCqdh+VvvY+6fQ1EaNSd1GLdt9NjprZlgsMoSrVoxU/hvJLm22u9d1t3RHZeFvE+paTca9p3hzVLrTLMsLi9gs5HghKqGYPIBtXAIJyeAQaUaVSUXOMW0utiquPwlCtHD1asYzltFySk76Kybu7vQZD4c8Q3EtlBb6FqMsmpRtLZolq7NcoudzRgD5wNrZIyPlPpQqc3ZJPXbzHLG4aCnKVSKUHaWq91vo+z1W/cz6g6gAJIA6mgWxbuADEefukU2YU9JFSkdAUAddbfDxT4b0rxPrHjTQdHttZM4tI7tL15W8l9jkiC3kUc4xk966Fh/cVSUkk+9+nomeLPOX9aqYShQnUlT5eZx5EveV18U4v8DEHhfxKdDPiYeHdT/scNtOofZJPs2d23Hm4253cdevFZeyny8/K7d7aHf9fwv1j6p7WPtP5eZc21/hvfbXbYng8EeNLq1ivrbwhrU1tOUEU0enyskhcZQKwXB3Dpjr2pqhVauou3oZzzTA05unOtBSV7rmV1be6v069iaP4eeP5Z4LWLwN4gea6gNzBGumTlpYQVBkUbcsoLp8w4+Yeoqvq9Zu3I/uZDznLYxc3iIWTs3zxsnro9dHo9N9GVNI8JeKtfN0NB8M6rqRscfavsllJN5Gc437QdudrdcfdPpUwpVKl+SLduyNsRmODwfL9Yqxhzbc0kr+l3rutu5pN8NvGC+B4/iF/Y9ydIkuXt/MFvLlVVVPnE7doiJbYH3csrDtV/VqnsvbW0/rX0OVZ3gnj3lvOvaJJ2uut/d3vzJK7VtmmUbzwV4y08WJv/CWs2w1N1isfOsJU+1O2NqxZX5ycjAXOciodGrG14vXbTc6KeaYGtz+zrQfJrK0k+VLdvXS3mVY/D+vSjMWiX7j7Yun/LbOf9KbOIOn+sODhPvcHip9nN9Hvb59vU1eMw8d6kfh5t18P83+Hz2NCD4e+Prm4SztvA/iCWeSAXSRJpkzO0JOBIAFyUzxu6Zq1h6zdlB/czmlnGXQi5yxEEk7X542v2338tzDmhmtppLe4ieKWJikkbqVZGBwQQeQQe1ZNNOzPQjKM4qUXdMZQUFABQAUAdfpHw5fUPDdl4q1HxhoOi2eoXktjbi/N0WeWMIWz5MEiquHXliO9dEMNzQVSUkk3bW/6JniYjOlRxU8HSoTqSjFSfLybO9vinFt6PRJlfUvhl4907UNV0//AIRXUrz+xZWivZ7K1kngiwu7cZEBUDaQ2Tjgg0pYatFtcrdt7amtDPcur06dT20Y+0V4qTUW9bbN3vfT1K2h+A/GniQQSaL4W1a7guGRVuIbKV4RucoCXVSANwYZ9VI7VMKFWp8MW/ka4rNsDgrqvWjFq+jkk9FfZve1n80WtX+GXjrR/Fd34Mbwxqd3qdq0hWK1sppDPCjlPPiGwM0RKnD4wRVTw1WFR0uVt+j+/wBDHDZ5l+JwcccqsY03bVyirNq/K9bKSvqrmZaeE/FOoX82l2HhrVbm9t7g2kttDZyPLHOFdvKZAMh8RSnaRnEbn+E4zVKpJ8qi77bf12Z11MwwlGmq1SrFRa5k3JJNaK6d7WvKOu2q7odp/g7xdq+oXek6T4W1e9vrBmS6trexlklt2DbSJEVSUIYEHIHPFONGpNuMYtteQq2ZYLD041q1aMYS2bkkn10bdnproOh8KanNpU2pBXEsOoJpn2M2lwZnuGBIQMIzGG+VvkLhztOFOKFSk483na1nv91vxuTLMKUaypdHFz5rxtyrr8XNbVaqLjrqyVfAPjt7yHT08Fa811cxNPDANNmMkkakBnVduSoJAJHAzT+r1b25Xf0ZLzfL1B1XXhyp2b5o2Teybvo32G6R4L8X6vqF3p+l+FNYvLrTXKXkFvYyySWzgkbZFVSUOVIwccg+lEKNSbajFtrfTYeJzPBYalGpVrRjGfwtySUl5NvXR9DGmO6Vjjvismd0FaKGUFBQAUAFAHsv7PXwI0z4v/2tf65rVxZ2WmmOER2m3znkcE5JYEBQAexJJ7Y59LL8DHGczm7JHw3GPFlXhz2VPD01KU7u8r2SXo07/PTzucJ8UvBC/Dnx9q/g1L83iadJH5c5XaWSSNZFyPUBwD7g1yYqh9WrSpXvY+hyDNHnWXUsc48rkndeabT/ABWhytYHsBQAUAFABQB6B8NPhTD8Uln0rQfFMNv4ijia4TT7q1ZYXiV0UnzwTg4cnbsPTr6deGwv1r3YS97t/wAE+bzziCWQtVsRRbotpcyaum038LS00tfm6nb/APDGfxX/AOgl4b/8DJf/AI1XV/Y2I7r7/wDgHgf8RMyf+Sp/4DH/AOSPLrHwBq93rmtaNc3thYReHTN/ad/dSOLa2Eb+XyUVnYtJhFVVLMWHGMkcMcPJzlFtLl3fQ+tq5vRp4elXhGUnVtyRSXM7q/VpKy1bbSSW+18/xR4av/CesPo+oS285Ecc8NxbOXguIZEDxyxsQCysrAg4B7EAgioq0nSlys6cBjqeYUFXpprVpp6NNOzTWtmmv8tDJrM7QoAKACgDovCvgqfxRp+r6s2uaZpVjokcMt3PfeeQBLII0CrDFIxO4gdO9bUqLqxlK6SXe/X0TPLx+aRwFSlRVOU51G0lHl6K7u5SitvM0fD/AMLdW8W3+qWXhXWtK1WPSrI3klzF9ojilb+GCMSxI5lY5ABUKcH5sc1dPCyqtqm07K/X7tVuc2Mz6jl1OnPGU5Qc5ctnytrvJ8smuVdbNvyM/QPBF7rWj3PiS81bTdG0a2mFqb/UHk2PcEAiFEhSSV22nccJtAByRxmKdBzi5tpLu+/bS7OnGZpTwteOFhCVSq1flja6j/M3JxilfTV3b2T1K3izwlqng7U007UpLadbiBLu1urWXzILq3fOyWNsAlTg9QCCCCARipq0pUZcsv8Ah0a5fmNLMqTq0k1ZtNNWcZLdNd15XXZmLWZ3hQAUAFAE8H7uJ5T9BxTRlP3pKJBSNQoAKACgAoAKACgAoAKACgAoAn/1dt3y/wDn+VPoZfFMgpGoUAFABQAUAFABQAUAFABQAUAFABQAUAFABQAUAFABQAUAFABQAUAFABQAUAFABQAUAFAHS18yeYFA7hVJjuFMYhHpQJq42gmwEZouFxpGKq5VxQfWmMCM8immAlMCaNWMboy9emRVIzk7NNDBayHqQKVi/aIXyYUJ8yXOO1OwczeyHA4GIIT9TwKadibfzMYYZHOXYU7XK50tg8uBcbnz9KNBXk9hvmRpjZH+Jp3S2Dlb3Y0zyHoQPoKOZlciImy3JJJ96VyrWG5IqgHcGgZJcZKo2OoqpEw3aIak0EI9KaYDaYBTAKaYBTAOQdynBoBq5JIokTzVGCOoqnqrmcXyuzIKk0EIIoKTFBycd6pMZOAIELEAu1VsZX53ZbFdiWJLHJNI0SsNoGIRimmAlMA60BcKq4WCmA0jFA0xKBgRmgBUlePgHj0pp2E4pkn2hyOAtVcnkQ4jz4+PvrT3F8DE06+udK1G21O0IW4s5kniLDIDowYZHfkURk4SUlugrUo4ilKlPaSafo9D3UftB2V9YLb6P4X1CfW5l2xW2A8RkPoVO9gOuAoJ6cda9n+0lJWhF8x+ff6n1KVTmr1oqkt3s7fPRffp5nlfge/XwN4+0+/8UWN1apauwmjlhZZIw8bKGKHB43A9M46ZOK87Dy+r1lKorWPr81o/2rl06eEknzWtZ6OzTtf5W/M9f+InxW8DXPg+/wBP0/UI9TuNRt2gihSNvkLDh2LD5duQQDzkD3I9TE4yi6TjF3ufF5Nw/mEMbCrUjyRg027rp0Vt77drHzpXiH6aTCznfJgXzgNxzH8xwDyxHUDkdQKrlfQz9pFfFp6/1Z/IgIzSuaCEYqgEoATBHSi49x0Zy6/UVSdxSVkW3BKMB1IIqzBaMokYqTpCgYUAXkBCKD1AFUcr1ZSkILsR6mpOmOyEoGABJwBkmgRu6X4E8Z6z5Z03wxqMqTcpKbdkiP8AwNsL+taxoVZ/DFnn182wOGv7WrFNdLpv7lr+B1+k/s/eO79RJftYaaN2GSafe+PUCMMp/wC+hXRDAVZb2R4uI4wy+k7U+aforL8bP8DsrD9nLQLSKSXV/EF9esnzKII1gUgdmB3k/gRXTHLoL4nc8OtxriajSoU1H1bf+X5M8BryT9HCgAoAKACgAoAKAJ5T5cKxdzyab2Mo+9JyFTEEIk25ZqNhP35WK7MWJZjkmkapW0QUDLcxMcXy5HYY7VTOeC5palSpOgtWzEx8nODgU0YVFZleUkyNuJODikzWKstBtBQAkHIJBoFuO8yT/no350C5V2NXwndLb+KtGuLm5EUUWoW7yO77VVRIpJJPAAHetKLtUi33RyZhTc8HVjFXbjK33M7L4i/EYP4h8Y6X4X0jRbG31jU7mO51OweeWa/txcM4HmSSuio7BHbyggbao+78tdOIxHvzjTSV29VfVX9Xv5WPDyXJbYbC1cXOcpU4RahLlShLlS2UYtuKulzuTV311Oy8ReLdL1r4h/EewtPFdklxrmjx2Gj6jJdobYhBC0luJi2yMSIkke4sFBOCRmumpVjOtVSlq1ZPp00v57Hh4LLquGyzAVJ0W1Tm5Tjyvm15kpcqV24tqVkm7bIn8Oz6Xd6enhDUdcgmudO8FXWnarqlrdwyRQGa+jkt4VuZJEhfYrKhBlVMM0asTgU6bi4+zk9VFpu66vRXulp626GeMhVp1XjaVNqM68ZQg4yTfLTanJwUZTXM7vSDlopOKWpV1XVp9L1HxPeXVwljY3vgD+ydFu5NQt5n1JYpraF/3sErxvK3ly7kViVUYPTJU5uMpt6Jwsnda2st02r7muHw8a9LDwguaccTz1IqMkoc0ZyWkoxkoq8bSaSb18iXwRP4Q0/RLa4l1zTLqO+8JX9rd3up+IMXUE7wyqNPgtBIpjjDAsGdGDFwVYEqCUHTjFNtaxereuz0Sv8AmvRkZpDG1q8oxpyTjWg4xhT91xUov2kp8ru7aWjJNW96LV2jRPG9lZ+I/Ckkfi+CCCw+Hs9tuGoBUt7wwz/u87sJKWEXy8NkJ7UQrpTh720O/Wz/ABDFZXUqYXEp0G3LEp/Dq4c0ddtY2vrta/mVvCHi3S9N8FeHSnia1tdQsvDPimJcXqpNBPJloFHO5XZjlBwSTxSo1YxpR96zUZ9fu/4BtmOXVa+Pr3pOUJVcM/hbTS0k9rNJfF0S3HeB/GGnW9x8HYL/AMU20dvpn9p/bkmvlCW2+eUL5oLYTchAG7GVI7UUK0U6Cctr3121Ys1y2rOOaSp0W3P2fLaOsrRjfl01s97dfMi0Dxgi+G/Bep+F7LwfLf8Ah21uLS5XWtXktZLSUzOzSrEbmJJkljkBO2N2yrKScKKVOt7lOVNRvG61dra9rq9/RlYzLW8Vi6WLlVUKrjJezgpKS5UknL2c3Fxa0vKK1TVtWcV8MoNHvLPxDHqd9FNdLaxNZ6TeawNNstRbzACJ5WdAwjysgjEiMxXg8GubDKLUuZ69E3ZP1223tdHvZ5KvSnQdKNo3fNOMPaThp9lJStzaxcuWSV9VqavxU8U2mnfF2x8YeF9QsrqS0t9KuvOsblpYWnit4gyh2JbHybSGO7ru5zV4qqo4hVKbva23kkceQYCdbJZ4LFxcVJ1FaSSdpSlZ2SS63007aWO4k8Y+AvB/j7wzYaJrVm+iXV7qWv3k8c3mRW897FJDbJIYjuQwrtyFwVDk9enX7ajRrQUX7t2389Ft2PAjluY5ll2IqYim1VjGnTimrNxptSm1zaPnd7XunbsZ2g+KLjw4ZdLuz4N0KCz0XX5NNfRddN063MlqqjErXMxj3sqFEBUlgx255MU6rp+6+VWUrWd9bd7v5HVi8BHG2rQ9rUcqlFT9pT5VyqbeypwvZN8zaaSsr2Dwbr+hW9h8O1u9bsInsdP8SxXAkuUUwGWGbylfJ+TezfKDjJbjOaKNSCVK7Win+thZlhMROpjnCnJqUsO1ZPW0o8zXeyWttranBfEzXItS0PwHplpqsV1Bp3htFkhilDi3uGuJt6sAflcqsWQecbfauTEzUo04p7R/G7/4B9HkeFdDEY2rODTnVdm1a8VGNrd1dys+9z0PwLqWlXXiH4Y+JoPFWi6Zo/h3T3sr+2utUhtpLW63Tea/kMwZhN5iHegYHPzlQpx2UJRc6VRSSUVZ6pWevTz7/efM5tQrU8NmGFlRnOrVkpRahKSlG0bLmSsuSz91tW+ze+tLw74sj/4RzwVqXhbT/B0moeHbW4tLldZ1aS1ks5TM7NKsRuYkmSWOQE7Y3bKsrE4UVFOquSnKmo3jdau1te11e/ozoxuXv61i6WLlVUKrjJezgpKS5UknL2c3Fxa0vKK1TVtWc58JrjRNQl1nwJ4m1iDStL8RWqZu5pUiSC4t5BLGxd/lUFRKnPXfjqaxwjjLmpTdlLr5rU9LiGGIoqlmGFg51KTfupNtxkuVqy1evK/kbuseKbf4laF4msND17TNJ1C48UR6jHHeXyWCXGmxwiG3USysqsYtqtsJzySoyMVrOqsTCag0nzX1dtLWW/Y4MNgJZJiMPUxFOU4Ki4txi5tVHLmlpFNrmu1dK3RsueLfEeh+MtP+JGlaHrOmNLdahpF3by3N7FarfeRC0dxJGZigY7xu67m35xV1akKyqxg1q4ve17LXcwy7BYjLKmArYinK0Y1YtKLly80k4J8qdtNOytuJN450MfGie7u9WsLu1k8Mw6Ppd3Lct9ltbiTT41AaWFg8aea0qOyMCnmOSRg4Trw+tNtprlsn0Tt3W2t7jjlWI/sJQhCUZKq5zikuaUVVb0jJNSfKouKaadlo9DgPiNqWoyWWg6HdaZ4XsbXTIZzaw6HqX24IJJdzLJJ9om53AsBux859wOTEyk1GDSSV9nf9WfR5LQpRqVsRCdSUpuN3UhyXsrJpckOmjduh6Fe6toi/FS7+M3/CR6NJoculyTpCmoRG+aZ7E2wt/su7zQ/mtySoQKC27FdjnFYh4nmXLbvrta1t9/kfNUsPXeTxyP2U1VU0r8r5LKpz83Pbltyra/NfS1yPwX4u8EWWj/DXTdag0OW7gg1JY9RuppHbRrxrqRraSWJZAhj3FGIkXodwYAcqjWpRjSjK19dezvpdX/MrM8ux9Wvj6tBzUW6d4pJe0ioJTUZOLd7XScXvpa7MbWfFemWfw0sbHXLLw94m1f8A4STVZrpJr2VihYRZmX7LNHlXYNhjlTj5aynViqCU0pPmfX010aO7DZfVqZrOph5To0/ZU0rRWtub3XzwlrFWutGuommarK3hn4cR+GfGmjaPrelLrEokvLlVWJ2mBWOTKsqeYpYDzQqMCQTg0Qk+SlySSkubf1/Xz0HXw8Vise8XQnUpT9krRT1Sjq1qm+V2vy3knsrlTxw3hcL4Xv5LTw/YeKJLotq0Wg3MUtgLdWRYpG8p2hjkba5KRkDHzELkZmv7P3HZKXW21um2ifobZUsW/rFNOcqCXuOomp8zTckuZKcoq6Sclfom7M5/4w31jqfxR8Uahpt5Bd2txqc8kM8EgkjkUtwysMgj3FY4ySlXm4u6uelw3SqUMow9OrFxkoJNNWa06pnH1zntnoug/FeyttBtLPxR4Vtdc1TQFA8P3k54tx0EU6/8tokzvRT0IA+6cV2U8WlBKpG7js/8+67HzGL4fqVMRKeErOnTq/xIrr5xf2ZPaT6rXc4XVtW1LXdSudY1i9lu727kMs80pyzsepP+HQVyznKpJyk7tn0OHw9LCUo0KEVGMVZJdCpUmwUAFABQB6d418UeHz4C8FaTHo2h6teRaFNDLcvc3BuLCQ3MxC7YplQMAQwEiN1Gcjiu6tVh7GnGybt53Wr7P80fJ5XgMSsxxdZznCLqJpWjyzXLHrKDdunuyX3nUXuvaE+vav49XxDpj+Gr7wc2lWmmC+jW5RzarAtkbUHzIws6mTcF8vA3hiTW8qkOeVa65XGyV9drWtvv8up5NLCYhYallzpS9vGvzynyvla53J1Oe3K7wfLZvmv7rWgaR4u0uL4mfDi7k8TWiWWk+EooHlN4oitJ/scwZC2cI+8qCDg5wPSiFaKr0nzaKPfbRixGXVpZVj4Kk+adZu3K7yjzxs7Wu1a/la5m+H/GMcGmfCOGbxSsf2LxNdXepI19jyFa5gIlmG75QVab5m6gv2JqKda0aPvbSbevmt/xOvGZa51czlGjfmpRjD3d7QlpHTXVR0XVLyOk+H934MsPEuj+IBrmkXAh8S3xuX1PXhbwaPAZfla1tlkQyecrJmTEkeFwwADMN8O6UakZ3XxPd2sr9Fpv31R5ecU8dWwtXDezkr0oW5KfM6jtqpzcZW5GnaPuy1um20nzNlcaPfeHfA32DWdJhj8K+J7172K41GGKVLeW4tmjlRJGDSJhGyV3Y2knvWEXGUKdmvdk76rZtfeerVhXpYnGe0hJutShytRk1zRjNNNpNRd2tHbfQueJby18X2N3pPhLxhpGmXdh431LU7hrnUorRJ0lcfZ72OZmHmCMI4xGWf5wQDkU6klWTjTkk1JvdLfZ38vLUwwNKeXVI1sZQlOMsPTgrRlJpxXv03FJ25rp+9aOlmx/jPx54e1XSL+68MazHawXvxBOorAsogkeAQR4uGiyCFMilgSOCexp1q8Jxbpu153/AA3JyzKcTh68IYuF3HDct7XSfM/dT2ulpZdPI2Jr7Q9b8Y6/p9/rHhseFrjxTd6pDqNr4gis9Q02bCYvIBvxMrBeFVHYspI2EqW1coTqSi2uTmbvezXmu/3M4o0sRhcDQq04VPrCoxg4um5Qmtfclp7rXVuUUk1vql578OXt5/CfjfwzaavZ6dqer21qLKW+uUs1nhjmLTQmV2CoXUqdpYBtuMmuLDWdOpBOzdrX066o+lzpSjjMHi5wc6dNy5lFOVm42jKyV3Z31Sur3O7u7nSW1V/Dy+KtEnuJPhomhJcDUovsxvY5FbyfPYhF4jIBJA+72INdbcebk5l8Ft9L9rnz1OFZUViXRmksU6luV83I0/e5UrvfWyb36o88+Lb2p/4RCytNRsr59N8M29ldtZ3CzpFOk8++MspIJGRyCQQQVJUgnjxdvcSd7RS073Z9Lw6p/wC1VJxcVOrKS5k03FxjZ2euv3rZpNNHfX3jLQbv40+N5LnV9Lv7bWNCk0rTZru9YWLuY4CImmiddkbBJEJDqAWOSATXXKtB4mpdppqyu9OnVf5nztLLMRTyLCKMJRlTqKc0ornteWqjJO7V07cremivYo2+v6vdQy+GtU0j4eS6VHp1raT6TD4nWIyW63M0kfl3sly6+ZGxY7TIwVZEGwjgSqkn7klG1lpzdLvrd6r1+RvPB0acliqM66qOUmpule0nGMXemqcXyyVtVFNtP3k9XpSa34eitrfSfBGoeG9dufD3ia8vmvfEmsS2TzNI6PDeq4uIUuWGwo7EM/yKQoV8VbnBJRpNNxk3eTt6PdXOZYXEynKtj41KcatKEeWlBTSsmpU2uSbgne6Wi1abvEs/DzUPC8eo6H4q1TVtANxO2qSak99r4iXSJJXnX7NZWiyj5JPMDF2EiEMTlT1rDygnGpJq+t7vbfRK/X5oyzmji3SrYOjCdl7NR5ad/aKKi+apNx3ja1lytNdSr4Fv9Cubj4aeJZvFGhWVr4e0u+sb+O71KGKeKYvOEHlFt5DeapDAbcZyRU0JQbpTcklFNO7V+vT5mua0cRCOYYWNGcpVZwlFxhJxatG/vWtpyu6vfsmfP9eQfpBJbrulGe3NCIm7RJkPmPKucZ4/pTM37qTKtI3CgD0zVvFHh+1+FXgrSpNE0PW7yEaoJVubm486y3TgqdsEyY3Dkbwc444zntlVgsPTjZN699NfJr8T5TD4DE1M4xdZVJ04v2drKNpWjrrKEttvda31OrOvaIfE9n8Qf+El0xvC0PhL+zH0r7XEtyrfY2gNj9k3eY4NwfN3FfLw27dxXR7SHtFW5lyctrddrWtvvr2PI+qYj6pLLfZS+sOtz8/K+X41P2nPblXue7a/NdcttSLSfFekj4k/CKW48R2Y07R9FsUuGe7QQ2cu6XzA5J2xtjZuzg/dz2ohVj7ejeWiS67blYjL639l5oo0nz1Kk7e67yVo2tpdre1tNzF8PeL2/wCEA0G3v/FB+2f8J6NRukmvf3nl+VCfPcFs7d+87zxu3c5zWVOt+5inLXnvv6andjct/wCFKtKnR936tyq0dL3kuVaWva2i6WOr0Obwe3i3UfESa5o920Pjy6uxHqOvi1s7G1WZXS9t4UkRriRgCoZSwGwAoRg1vTdP2jndP33u7JLulfX+tDx8XHGrBU8M6co3w8Y3jT5pyk4tOnKTi1CK3adnq7ST0M/UvEGg3GjrcwXmmXMHhv4gXurT2v8AaFuslzYl42V4Ud180NtZQE3dB2NTKpBxumvdm3utV5dzqoYPEQruEoyTq4aEE+WVozs1aTSfLa6etixq3jKDTvFkOqiPwYfD+p+LdO1d7+y1WW6vpUSVpVnaCW5d4GEbOr5ijILbcdg51lGpze7yuSd0233vZt289F2MsPlkq2DdG9X20KNSHLKCjBNpRcVKNOKmm7ONpSvbmBLjR9A8i3vfE+gySTfEyz1ZRa6pBcKLH96PtDNGxVU9QSGXjcF3LkvGno5L40909NdQcK+LvKnSmksJOGsJR9/3fdSaTb7W0fRuztjaPqz614o8bW2oXHh7VtE17WVF7HqOvR2M8kaSTGO4t5nkVSI9w4O8HcoCMAducJ89SonZxb1u7d9U/L5+h3YnDrC4TCSpKcKtKn7vLTc0m1G8ZxSb963921neSdr+aeMF09PFmsrpWr3Gq2Yv5/Ivrht0t0nmHErN/EW6k8ZznAziuGtb2kuV3V3r3PqstdR4Ok60FCXLG8VtF22S6JbW6bGRWZ2hQAUAFAHqVr4u0HRvhD4dtJ9E0DXr6DXb6c2d/NMWt1KQ7XMcM0ZKsQR84KnaR613qtCGGimk3d6O/l2a/E+RqZdiMTnVecak6cHTguaKjrrK6vKMtV/ds1c7P4b+J9K1bWfDfj3xN4h0u71SXWppNUk1bWxZxaOmVUG2tFeMuZVKAvh4wEwwADMOnDVYzlGtNpu+t3a3otN/mjws7wFbD0K+XYSlKNNU0oKFPmdR6v35tStyu9leMne6bukcfr3iXSrHw38N7K01aKW10bUdQubi1huBIYQL7cjMoJIJjGVJ5IPHWuadWMYUknom/wAz28Jga1XFY+pODUqkYJNq1/3dnZ+T3tszp7i70aHWvifprXfhPVX8V6jHqulLda2qWl1brdTSGN5oZ4/KkxIjhJXXJToTit24qVWPuvmd1ro1d9U1b5s8qFOvKhl9VKrBUIuE7U25Rk4RV1GUJcy0abjF6Pfcwdf8Wz33hDx9aate6HaaldyeHrcW2l3/AJ0dzFBHMDhzLIZygEW9t7/MASehrKpVcqdRSaTfLs+1/N389z0MHl0aWNwU6MZyhFV3ecbNOTj05YqN/e5VZadDe8Qy+F9c8T+JNatNd0bVLxrjRTBaX2v/AGKwAWxAkvXZJUe4kjbegWNw6GRzhsla1qOnOpOSab93d2W2+6u15O6POwccXhcJh6E6c4RtVu40+eetTSmk4yUIyVpNyjyySSurXLPi7xL4Wn1zVpbLxBpckU3xH0rUEaO7Qq9utvL5kwOeUDNy3QE8mqrVabm7NfGnv0tuZ5dgcXDD0lUpyTWFqR1i/i5o2jtu0tFuzItPFGk6trPxV026udE1W713VI7jTxq+pPBaXkEFzKdguEmiA+Vo2QGQKRGAM4Ws41YzlWi7Nt6Xdk7N9br5anZUwFbD0MtqwU4RpwalyRUpRcox15XGT3TUrRbV/Uu6Rrl/4j1K6sPFk3guPSxfaf8AaVsvEa2txYSRWnlx3ttcyTMJ2RGAbLTZaPGATuNQm6kmqnLa62lZqytdO+tvmc+JwtPBUo1MGqrqcs7c1JyjNSnzOnOCguVSa00p2T36HiGtfZP7Yv8A7BfS3tt9pl8m5mBDzR7ztds85YYJz3NeXO3M7O6Pv8Lz+wh7SKjKyulsnbVLyWxTqTcKACgAoA+//gZ4D8J6T8MfDuoaLaJb3mpaZb3N5eW0hSWaV03srupywVmYBTkL2Ar67A0KcKEXHdpXZ/OPFebYzE5tXp15XjCclGLV0knZWT2ukm2t+p5T+2P4L8J6ToujeJdOsYLbV7m+a3nkU/vbqMxkl5CTlypRRuOT82M9K8/OKNOEYzitb/efYeGuZ4zEV6uFqybpqN0ukXfZdFe70XY+Vq8E/XgoAKACgAoA9S/ZjvLy0+NWgrZyKpnW6ikDkhXX7PI2DgE9VB+oFd+WSaxUbef5HyPHVOFTIazmtuV/+TJfqfRdn8dtR8a3M+l/DzxX4Plv4reW68m40/UmJjjUlsMyRKD06n8DXsrHOs+WjKN/SX/APzKpwnSyyKq5nRqqDaV1Klu3ponJ/wBbnzR4Y8QR+KbLx9o+pX9jYat4tEV/bPcTrbWrzxXPnvEZHO2PcpfaXYLlQpOSK8OlU9qqkZOzlr2W97H6nj8G8BUwVelFyp0Lxdk5SUXDlUrJXdna9lezvayZnfFbVtOv9Z0nS9NvYL1fD+iWWjzXVu2+GaeFD5jRt/GgZiobowXIyCCYxU4ykoxd+VJfcdXD+Hq0aFStVi4+1qTmk9GlJ6XXR2V2ul7PW5xVcx7wUAFABQB6F8Odd0fRfBHjxNUttMvpLm109YNPvp5IxdEXaFgoikSRio+b5W4xzxkV2YepGFKpzWe2j66+TTPms6wlfFY/BOi5RSc7yik+X3Ha/NGUVfbVddNToPD3jzwn4G8KaXrMGkj+0tV11dXaw0TVzbi0isxshhnMqzyFHd5X2MRkEHOMVtTr06FNSS1bvZO1rbJ3u9dTzcZlOMzXGVKEp+5Cnyc1SHNzOprKUeV04pxSirq9trblzxHpGj+LrK++F/gPV9NuL3T/ABHLqmjWwuo4ob6zvI4yIopC3lmaI4UoWUkbgoJUgVUhGsnQpNXUrrzT/C6MMFia+XVIZtmMJKMqShUdm3GdNv3mrc3LPdNJ9L2TTOO+LGq2Rk8P+DLG7S9PhLTP7MurtEYLLdea7yqhbBaNCwQEqMlWIyCDXNi5r3aS15Vb59T3OHsPUtXx1SPL7efOlpdRslG9tE3a7V3a6W9zgq5D6IKACgAoAmm+SJIu/U802ZQ96TkQ0jUKACgAoAKACgAoAKACgAoAVFLsFHc0Cbsrktyw3BBjCimyKa0uQ0jQKACgAoAKACgAoAKACgAoAKACgAoAKACgAoAKACgAoAKACgAoAKACgAoAKACgAoAKACgDpyM18yeYNIxQAUAFO40wqihCM0AIRiglodHGJActjFNK5EpWHeVAuC0mfpVaApSfQVWgDEJEzfQZp6D97qyT5yMLGF9Mn/CqTJ06sQCQHLsoHTApiduhG/lKSHZm9iTRoUuZ7DTMi8xxDOOvSi5Si3uxjXEp74+gpXLUERlmb7zE/U0XKskJTTAKYCEelAbDaAAjNFwGkEVV7gWGJa2UnsapvQhaSICvpSNUxKBiEZoAQjFVcBKACmmAVQE0AwGc5wKpaGc9dCuRipNBKAJY0VB5rj6CqStqyJSb91ETSMzEtSuapJKyDg0xjSMUwCgBCPSncBtMAoAPpTTHuFUIQjNA0xKBiUAJgjpQA5HKnKnmqTBq5LJEso8yLr3FVuQny6M9Q+AGu+HdF1LVo9ZvLWzubmKEW01wyoCoLb0DnpklDjPO32r0ctqU6cpc7sz5Li/CYnE0qToRcopu6Wvazsvnr0v5l74/+JPCmr2um6fpt3b32owStKZreQOsUJBBQsDjLMFOOo29sjN5lVpzSjF3Zz8I4LGYadSrVTjBq1mrXfe2+iv638tPFyMV5R90mfWXgPR/Cg8EWEGjWdrNYXlqpmLRqxnYrh/N6gtnIIPTG3oMV9Lh4U/YpQWjX9XPx3NsTjHj5yryanFu2r0105fLqu+58x+LotIh8UarDoLq2npdyC3KNuXZuONp7r6HuMV4FblVSShtc/VsulWlhKcsR8dlf18/Pv5kUPiDUUbN15F8CEQi8gWdti8BA7Aui44wrChVZddfXUuWDpNe5eO/wtrV9bLRv1TLsWq+ELlQuqeE5YDn7+mX7xjb7rOJcn6MB7VanSfxR+5/53OeWHxsNaVZP/HFP8Y8n5M0BpHwu1G4JtfF2s6PCAONQ01bgk+zQv8AzWtVHDzekmvVX/I5niM3ox9+jCo/7s+X8JL9S7H8NfDl/Atxo/xS0CQOSAt4TaP6fdYlh+VX9VhJXjUXz0MHneKoy5a+Emv8PvL71p+JetfgB4qv4Rc2Ov8Ah24ibpJFdSOp/ER4q1l9SSumvv8A+Ac9Ti/B0ZctSnUT7NJf+3F9P2evGpUbtU0TPf8Afy//ABqtFl9Xq1+P+RzPjHAX0hP7l/8AJEUn7OPjUnKanomD28+X/wCN0PLavdf18i48aYFbwn90f/kiP/hnHxvn/kKaJ/3+m/8AjVL+zqvdfj/kX/rrgP5J/dH/AOSNKx/Zq1dsNqPiWziPpFA0g/UrWkctl9qRy1uN6K0pUm/Vpf5mvB+zjaxyhrzxdLJF3WKyCMfoxdgPyrRZclvL8DhnxpNr3KKT85X/AEX5mlb/ALPHgSGQPJd6vOAfuSXCAH/vlAf1qll9JdWc0+MswkrKMV6J/q2b1p8I/htpjG4TwzbHaOTcSySrx3w7EfpWywlGOvKedU4izWuuV1X8kl+STLdprXw08Oh4dP1Xw1pu87nSCaCLcemSFIzVKdCns0vuMamFzXG2lUhUn6qT/Mzb341/DeyMif2+Z3jJUrDbStk+zbdp+ucVDxtFdTqpcL5pVs/Z2T7tfle/4HL6l+0joMIX+yPDt/dHnd9okSAD6bd+f0rnlmMF8MX/AF9561DgnEy/j1Yx9E3+fKcP4g+PPjfWY5baxNrpcEhYf6OhaXYcjaXYnnnqoU8dq5amOqz0Wh9Bg+EsBhmp1Lza77X9F+TbPOK4z6gKACgAoAKACgB8C7pR7c0IibtEWQ+bNgHjOBRuwj7sR1yw3BBjCimxU1pchpGgUAXdoZBG552jPPNUc17O6IPsrZ4YYpWNPaolylvGB1P8zT2I1qMqEknJqToCgAoAKACgAoAKANXw/wCKda8MPcnSLiER3sQhuYLm1iuYJkDBwHimVkbDKpBK5BGRitKdWVK/L1+f4M48ZgKGOUfbJ3i7ppuLTtbSUWmrp2euq3G6/wCJtb8T3MV1rN4JfIiWGCKKJIYIIx0SKKMLHGvchVAJJJ5JJVSrKq7yf9emw8HgaGAg4UI2u7ttttvu5NuTfq3ppsjMqDrCgAoAKACgAoAKACgAoAtwS71wT8w/WqTOeceVhJbq5yDtPf3pWCM2iIWr55ZQKLF+1RNHEsY45J6mnaxnKTkR3MoI8tfxpNl049WV6RsFABQAUAFABQAUAFABQAUAFABQAUAFABQAUAFABQAUAFABQAUAFABQBKsAA3yttHp3p2M3PW0RTOicQoPqe9FxcjlrJjDNK3Vz+HFK5ahFdBPMk/56N+dAcq7DkuJF6ncPei4nBMeyJOpeMYbuKe5Kbg7PYgpGoUAFABQAUAT2+ER5DjimjKpq0htscS4x1GKSHUV4kcgAdgPU0Fx2QlAwoAKACgAoAKACgAoAKACgAoAKACgAoAKACgAoAKACgAoAKACgAoAnYbLUDHLGn0MlrMgpGoUAFABQAUAFABQAUAFABQAUAFABQAUAFABQAUAFABQAUAFABQAUAaWueJ/EviaSKbxJ4h1PVpIFKxPfXck5jB5IUuTgfSrnVnV1nJv1dzkwuAwuBTjhaUYJ78sVG/rZIzag6woAKAHwrvkA7dTQiZuyFnbdKeeBxQxQVokdBYUAFABQAUAFABQAUAFABQBNbKNxc4wopozqPSxE7F2LHuaRaVlYSgYUAFABQAUAFABQAUAFABQAUAFABQAUAFABQAUAFABQAUAFABQAUAFABQAUAFABQAUAFAHUEYr5k8wKAGkelACUAFA7hVJjCmMaR6UCaJI4gV8yQ4WqS6szlJp2QNOekYCj6Uc3YFHuRtLKTy5/Dine5aSGq2CD6UDJbhc7ZB0Iq2RDTQhpGghGaAuNIxQUFABTuAVQARmgBpGKAEoAmQbrdlz0/wD11ad0Q9JFcEigsdwaB3GkYoKuFADSPSmmAlMBQCSAOppoCWX92giHU8mruRH3nchpFj44s/vG+6OfrTXmRKXRDJZDI3TAHShu44x5RhGaRQ3BFBVxwOapMYhHpTASgBCM0AIRiqTASgApjuFNMVgIzTAaRigq4lACEelADo5WjbP5iqTsJq5LJGsq+ZH+Iqt9USny6MrkYpFhQA5Zp44pIY55Ejlx5iKxCvjpkd8UXaVhOMW1JrVbeRFQaB9aaYBTAKAEIzTTASqAv2ev67p+z7DrN9biL7giuHUL9MHirVScdmc9TCYetf2kE790mai+P/GJ6+L9bX/uIS//ABVaLE1f5n97ON5Rgv8AnzD/AMBj/kP/AOE78Y/9DlrP/gxl/wDiqv6xU/mf3i/snBf8+If+Ar/IY3j/AMYr93xfrbH/ALCEv/xVL6xV/mf3sayjAv8A5cw/8Bj/AJFZ/HfjhiS3jHW+e39oTf8AxVL29X+Z/ezZZTl62oQ/8Bj/AJFO48S+I7slrvX9SmLDBMl1I2R+JqXUm92zeGBwtP4KcV6Jf5GcSSSSck1B0hQMKACgAoAKACgAoAKACgAoAnT91AX5y/SnsjJ+9KwlsoGZW6LQgqP7KImYsxY9TSNErKwlAx8C7pR7c0IibtEWaQtKWVjxwCKGEY2jZh9om/v/AKCi4ckRjMzHLEk0FJJbCUDCgAoAKACgAoAKACgAoAKACgAoAKACgAoAKACgAoAASDkUATLdMBhlDfpTuZOmnsPN0mOFai5PsmRvcuwwo20XLVNLcipGgUAFABQAUAFABQAUAFABQAUAFABQAUAFABQAUAFABQAUAFABQAUAABJwKAJ1CW43Py56D0p7GTvU0WxC7s5yx/8ArUjRJR2EoGFABQAUAOjcxuG/P6UEyXMrD7lNr7gOG/nTZNN3ViKkaBQAUAFAE8n7u3VO7cnin0Mo+9O5FCSsqkeuKSLkrxY64/1zfh/Khih8JHQWFABQAUAFABQAUAFABQAUAFABQAUAFABQAUAFABQAUAFABQAUACgsQo7nFAm7K5NdEblQAfKKbM6a0uQ0jUKACgAoAKACgAoAKACgAoAKACgAoAKACgAoAKACgAoAKACgAoAKACgAoAKACgCaAbI3lPpgU0ZT95qJDSNQoAKACgAoAKACgAoAKACgAoAn/wBXbd8v/n+VPoZfFMgpGoUAFABQAUAFABQAUAFABQAUAFABQAUAFABQAUAFABQAUAFABQAUAFABQAUAFABQAUAFABQB1Oexr5c8oQj0ppjTCmMQjNADaACgApplJiqpYj0yBVLUG7D7g8iMdFFN9iKaursh6UimhKBCEelVcq5OmZLcr1K1W6IfuyuQcGkmaCEYqgCgBpHpQNMSgYUwCmmAUwGkelAEtvg7lPcVUSJ9yEjseDSvYsbyKYCg560wAr6UFJiUDEIzRewEqKIF8yQfMegq1oZt8zsiFmLMWPU0GiVh0UZkbHYdaa1Jk7IWWTPyL90frVNijHqyMjNIsaRigBKAEK+lA7gD600yhcA1QDSMUAFADSPSmmAlMAoC4U0x7hVCEK+lA0xtAwIzQAqO0TZHI7imnYTVyUqsw3x9e4qtyU+XRkBX8KCxKAEIzQMQjFA7iUDD6VSYBQAEZpgNIxTTASmAEdxQO4gPY1SYWFpiGkYoKTCgYUAFABQAUAFABQAUAFABQA6NDI4X8/pQTJ8quOuHDPtHReKGKCsrj5cRwrFjluTTexMfelzEFI1CgCeP91A0meW6U9kZS96ViCkahQAUAFABQAUAFABQAUAFABQAUAFABQAUAFABQAUAFABQAUAFABQAUAFABQAUAFABQAUAFABQAUAFABQAUAFABQAUAFABQAUAFABQAUAFABQAUATxhYY/NcZJ6U9jKTc3yogZixLMck0jRK2iCgYUAFABQAUAFAE05JSIn0/wpszhuyGkaBQAUALGu9wvqaBSdlckuWzJjngU2RTVkRoQrBj2INItq6sS3X+sH+7TZFLYhpGgUAFABQAUAFABQAUAFABQAUAFABQAUAFABQAUAFABQAUAFABQBJbqGl57DNCIqO0Rsjb5Gb1NDHFWVhtBQUAFABQAUAFABQAUAFABQAUAFABQAUAFABQAUAFABQAUAFABQAUAFABQAUAFAE8/7uJIh9TzTZlD3pORBSNQoAKACgAoAKACgAoAKACgBUUuwUdzQJuyuS3LDcEGMKKbIprS5DSNAoAKACgAoAKACgAoAKACgAoAKACgAoAKACgAoAKACgAoAKACgAoAKACgAoAKACgAoAKACgDqCMV8ueSAOKAFwD0p3HcSmUJ1oAQjFACUAT2wDbgfY1cSJtjJwRKcih7l0/hI6CxpGKBNCUEkkDbZMf3uKqL1JlsRyoY5COnp9KbLi7q4mQetBQEYppgJTAQjNAJjaCgoAKpMApgPiOJBzjPFNOzJmtBkq7ZGHvmh7ji7oZSGIR6VSYADimAuN3TrQO9iUKIF3vyx6CqS5dWTfn0RC7Fzlqm9y0rDVjZ22rVLUG7EsriNPJTr/Eab7ExV3zMgoTLCqAKAEI9KAG0ABGaB3G8igY4EGquMQr6UwEoAQjNFwGkYqrgFAB1p3HfuFO9xWAjNMLjSMUFXEoAVSyNuQ80bA1clOycbk4cDkVd7mavDR7ETKQcMMEUGidxhGKACgBpX0oKTEoGH1ppgFMAoAQj0ppgNqgAjNACcj6U0x7i0xCEelMaYlBQUAFABQAUAFABQAUAFAE8f7mIykfM3Ap7GUvflyjbdNz5PReaSHUdlYbM/mOT26ChlRXKrDKChUUuwUd6BN2VyW5bkRr0UdKbIprqyGkaBQAUAFABQAUAFABQAUAFABQAUAFABQAUAFABQAUAFABQAUAFABQAUAFABQAUAFABQAUAFABQAUAFABQAUAFABQAUAFABQAUAFABQAUAFABQA+FBJIARx1NCJm+VCzyb34PA4FDFCPKiOgsKACgAoAKACgAAJIA6mgWxNdEblQAfKKbM6a0uQ0jUKACgCa2ABZz/CKaM6nRELEsSx7nNItKysFAya6/wBYP92mzOlsQ0jQKACgAoAKACgAoAKACgAoAKACgAoAKACgAoAKACgAoAKACgAoAnh/dwvJzk8CmtjKfvSSIKRqFABQAUAFABQAUAFABQAUAFABQAUAFABQAUAFABQAUAFABQAUAFABQAUAFABQBJbrulGe3NCIm7REmbfIT26ChjgrIZQUFABQAUAFABQAUAFABQAUATWwALSHoo9KaMqj6IhYliWPc5pGiVlYKBhQAUAFABQAUAFABQAUAFABQAUAFABQAUAFABQAUAFABQAUAFABQAUAFABQAUAFABQAUAFAHVV8smeU0IR6UxCUALkHrQMQjFUmNMKBiEelACwvskB7Hg007MmSuia6TIDgdODVSXUmm7aFapTNrhVDEI9KBCcg0CaJZgJI1l9uat7XM4vldiuRikmapgDimMXAPIppgJTASgBCMUFJiUAFO4Cg4II7c1SYPUkuANwbjBFNkQ7EBGKRYlABtz0600wJlCW43Py5HAq1oZu89FsRM5kOW60m7miVthu09uaCrkvECcffP6VXwoj435EBGee9K5oN6UwCgAqrgFMBCM0AIRigBKAEI9KCkwDetO4xSAaoBpGKACgBpHpTTASmAfWgLhVJjt2CmIQr6UDTG0DFBIIYHBHegGrkuVnGDw4H4GquZ6w9CNlKHawpmidxhHpQAlACEZoHcQjFBVxKLgH0qrgFAARmncBpGKdwEpgJjuKB37ig1SYWAjNMQ0jFBVwoGFABQAUAFABQA+JPMcDt1NCJk+VXFncM2FxtXgYoYoKyux5/cwbf4n609kSvflfsQUjUKAJoAERpmHTpTRlPV8qISSSSeppGmwUDCgAoAKACgAoAKACgAoAKACgAoAKACgAoAKACgAoAKACgAoAKACgAoAKACgAoAKACgAoAKACgAoAKACgAoAKACgAoAKACgAoAKACgAoAKACgCeL93C0nOT0prYyl70kiCkahQAUAFABQAUAFAEtsu6TPZeaEZ1HZDJG3yM3qaGVFWVhtBQUAFAE7fu7YDu/vT6GS96foQUjUKAJrr/WD/AHabM6WxDSNAoAKACgAoAKACgAoAKACgAoAKACgAoAKACgAoAKACgAoAKACgCefCRpFxnqabMoatyIKRqFABQAUAFABQAUAFABQAUAFABQAUAFABQAUAFABQAUAFABQAUAFABQAUAFABQBPGfKgaTjLdKeyMpe9KxBSNQoAKACgAoAKACgAoAKACgAoAnf8AdQKg4LdaeyMl70rkFI1CgAoAKACgAoAKACgAoAKACgAoAKACgAoAKACgAoAKACgAoAKACgAoAKACgAoAKACgAoAKACgDrCvpXyh5dxtNMLARmmIaRimIAcUALjPSmmUmJTGPjjEisvGeMVSVyZOxMuJYdpPUY/GqWqM37simQQcGszYKdxphTvcoCM0wHwjO6I9CM1UexlNW1REylWKnqKnYpO40j0ppjTE5FUULkHrQAhGKq4BQAhHpQNMbQMKAJmG+3DcfLV3uiFpIhoLAIWOFHJoE3YkIWAc8vV6RIu5+hCxLEljkmouaJWGEYqkwLEY8pPOfv0FUtNSG+Z8qIXJclj1NJu5otNBtBQlACEYppgJTAKaYBVAFADSMUAJQAEZoGmJkincYvBpjEI9KYCUAIRmhMBpGKoAoAPpTuPcKoQhGaAuIRigoOnIoAlV1m+STg9iKdyGuXVEboY22t+B9aZSdxpGaYxpGKACgBpX0oKTEoGHWmmAUwCgBCPSqTAbTACM0DuJkjrTTDcWqEIV9KB3EoKCgAoAKACgCc5t4cfxv+lPYy+OXkMgj3vk9F5NJFTlyoSZ/Mcnt0FDHFcqsMoKFRS7BR3oE3ZXJbhgu2Jei9abIgr+8yGkaBQAUAFABQAUAFABQAUAFABQAUAFABQAUAFABQAUAFABQAUAFABQAUAFABQAUAFABQAUAFABQAUAFABQAUAFABQAUAFABQAUAFABQAUAFABQAAEnAoAnuMIiRDHHJpsyp6tyIKRqFABQAUAFABQAUATx/u7dn7twOafQyl707EFI1CgAoAWNd7hfU0Ck7K5JctmTb/dFNkU1ZXIqRoKgBdQehIoE9ESXRHmD2FNkU9iKkaBQAUAFABQAUAFABQAUAFABQAUAFABQAUAFABQAUAFABQAUAPhUtKvsc0ImbtEJ23Sn24oYoK0RlBYUAFABQAUAFABQAUAFABQAUAFABQAUAFABQAUAFABQAUAFABQAUAFABQAUAKqlmCjqaBN2VyW5IBWMdFHrTZnTXVkNI1CgAoAKACgAoAFUsQqjJNAm7asnS14zI34CnYzdTsSiGJTkIPx5p2M3OT6imGJhgoPw4osClJdRjW0ZIIyPUetKxSqMjuQ+/JHy9BQy6drENI0CgAoAKACgAoAKACgAoAKACgAoAKACgAoAACTgUAOEMrHAQ/jxRYlyiuo8W0pHOB9TTsS6kRTbKoG6UDNFhe0b2Qu21U8uT/n2o0C82IWtQeEJ+maNASmL/AKIR0I/OjQP3iDyI3/1coPHQ0WDna3RG8Lx/eHHqKVi1JS2GUFBQAUAFABQAUAFABQB1tfKHkiEZoHcQjFA9xKpMTQhX0piE6UALwetFx3FRjG4b86tMGuZE6/LJgH5X5H1q9mZvVENzHh9w/iqZIuDurENSWFA7hVJjuKrFSGHUUwaurElwgcCVe/Wm9dTOD15WV6RVgIzRcLjSMVVyrig+tMYEZ5FNMBKYCEZoAQjFBVya3O5Xiz1FNET0syEKxbaAc+lCLv1Jvlt19XNXsZ6zfkQMSxyxyTSLtbYaRigZJEg/1j/dFUl1ZMn0QyVjI2ew6CjmuOKsiPJFMY7g0DGkYoGmFAxCPSncBtMApgFNMApgIRmgBKAEoAQgjpQUmAPrVJjAjNMBKACgBpGKaYCUwD60BcKpMdgpiGkYoGmJQMmSYEFJckHvTuQ49YjJYTGNwO5T3p7DjK+gzg0FCEelMBKAEIzQO40jFBQUJgFUAUAIRmmmAhGKoBKAEwR0oHe4oOaq4WAjNMLjSMUDCgYUASwRgkyN91f500Zzl0Qx3aV92OvQUtyklFWJZP3MQjBG5utPYiPvyuQUjUKAJ4QIozKw5PAFNaGUvefKiAkkknqaRpsFAwoAKACgAoAKACgAoAKACgAoAKACgAoAKACgAoAKACgAoAKACgAoAKACgAoAKACgAoAKACgAoAKACgAoAKACgAoAKACgAoAKACgAoAKACgAoAltl3SZ7LzQjOo7IZI2+Rm9TQyoqysNoKCgAoAKACgAoAFBYhR3OKBN2Vya5IBWMdFHrTZnTXVkNI1CgAoAmtlADSkfdHFNGVR3tEhYliWPc5pGiVlYKBj4QGlUH1zQiZu0WE5BlYihihpEZQWFABQAUAFABQAUAFABQAUAFABQAUAFABQAUAFABQAUAFABQBPb4RHlOOOBTRlU1aiQEknJpGoUAFABQAUAFABQAUAFABQAUAFABQAUAFABQAUAFABQAUAFABQAUAFABQAUAFAE1soyZG6KKaM6j6IiZizFj1NItKysJQMKACgAoAKAFRGdtqjmgTaSuy5HGsa4HXufWqOeUnJj6CQoAKACgBCARg0AVZ4fLO5fun9Klo3hPm0ZFQaBQAUAFABQAUAFABQABWY4UE/SgTaW48QysMhD+PFFhOcV1HC2kIydo+pp2J9ohxt0U4aYD9KLC9o3sgC2qkgsT+dGgXmxPNgUfLFn60XQcs3uwN02AFQDFFw9murGm4lJyGA/Clcr2cRhdyMF2I9zQVZISgYUAFABQAUASJO6Hklh6Gi5EoJhL5Rw0ffqPShhHm2ZHQWFABQAUAFABQAUAdbXySZ5IVQBQA0j0oKTEppg0BGaokaRigAB9aALCZkiwv3k6f0rRO6Jbs9RWAmiyOvUfWqfvIS91lUjNZmw0jFABQAU7jTJYW3ZiboelWncmat7yI3QqxU9RSLTurjCMUCaEoEIR6U0xpiZIqiheDRcBCMVVwCgB0IIlBUZ9fpTQpPTUklZYSdg+d+c+lN6CinLcrkknJJJ96RoJTTAdHGZGx2700KTshZmz8iH5R+tNvoTFW1ZDSLAjNADSCKq4ChvWmAEelBSYlAxCM0AIRiqTASgAppgFUAEZoAaRigBKAEI9KBpgCRTTKF4NMBpGKYBQAhGaaYDaYBQAfSmmPcKoQhGaBpiUDHxTMmAeV9KaZMoX1HSQBgZYDkelHoSp20kQg5p3NAIzTAbQAUDGkYoGmJQMOtO4BTAKAGkelVcBKYARmgaYmcdadwt2FqhCEelBSYsaGRgooFJ8quSTuABEmMDrimyIL7TCBAP3r8KvShDm/soidy7Fj/8AqpFpcqsJQMfFGZGxzjuaETKXKhZ5AzbVPyr0xQxQjZXZHQWFABQAUAFABQAUAFABQAUAFABQAUAFABQAUAFABQAUAFABQAUAFABQAUAFABQAUAFABQAUAFABQAUAFABQAUAFABQAUAFABQAUAFABQAUAFABQBOv7q3L9GfpT2Rk/enYgpGoUAFABQAUAFABQBLbKC5cnAUU0Z1HpYjdi7Fj3pFpWVhKBhQAUATy/uoVjxy3Wm9EZR96VyCkahQBNarly2OgpozqPSxEx3MWx1OaRaVlYSgYUAFABQAUAFABQAUAFABQAUAFABQAUAFABQAUAFABQAUAFAE8v7uFY+cnrTexlH3pNkFI1CgAoAKACgAoAKACgAoAKACgAoAKACgAoAKACgAoAKACgAoAKACgAoAKACgAoAnk/dQLHjlutPZGUfelcgpGoUAFABQAUAFAFq3jCpuI5b+VNGFSV3YmpmYUAFABQAUAFACMoZSp6GgadncospVip6ipOlO6uJQMcI5DjCNz7UE8yXUcLeUnBUD6miwvaRHi1b+JwPpzTsS6q6CeVAoy02foaLIOaT2QpNqB0LfnRoHvsDPEDlYR+gouHJLqxDdPnhVA96Lh7JDDPKRguaVyuSKGl2YYZifqaCkkthKBhQAUAFABQAUAFABQAUAFABQAUAFABQAUAFABQAUAFABQB1tfInkhQAVSYBTAQjNA0xKLj3EqrisIRimIdC/luD26GmnZikrosj5ZChP3vmH9atOzsZ30uQXEextwHB/nRJdTWErqxFUljSPSgBKADpyKB3JpAJYxIOo4Nabq5EXyvlIaRqNI9KBNCUEgRmmmNMbgimMUH1pjFWMucLVLUTdiykYRcKee5qrGLld6g0aOAHGce9OwKTWxG1tGfukr+tKxoqjIWgdWC9cnANKxakmh8pES+UnJxyaq9tBJcz5mQUFgRmgBpGKAEoAQr6U7gICRVAO4NA7jSMUFXCgBpHpTTASmAU7gFO9wCmAhX0oAbQAEZoAbgigq44HNUmMQj0pgJQAhGaAEIxVXASgA60x3CmmKwEZpgNIxQUmKjshyp/wDr0CaUtyYpHcgsvyuBT3M7unvsVyGQ7XBBouapp7B1qgGkYoAKAEIzQNMbQUH1ppgFMAoAQjNNMBKoBKAE5FO49xRz0p7iehMf3CYH326+1VsZ/G9diFEZ2CgUjVySVySdwAIkxgdcU2RBfaZDSNQAJOBQBOSIIto++3X2p7GS9+V+hBSNQoAKACgAoAKACgAoAKACgAoAKACgAoAKACgAoAKACgAoAKACgAoAKACgAoAKACgAoAKACgAoAKACgAoAKACgAoAKACgAoAKACgAoAKACgAoAKAFRS7BR3oE3ZXJLlgXCAYCimyKa0uRUjQKACgAoAKACgAoAnbMVuF6M3WnsjJe9O5BSNQoAKAHwpvkAI4HJoRE3ZBM++QkHgcChhBWQygsKAJ4vkgeTnngU1sZS1kkQUjUKACgAoAKACgAoAKACgAoAKACgAoAKACgAoAKACgAoAKACgB8Kb5AOw5NCJm7IWd90h9uKGKCsiOgsKACgAoAKACgAoAKACgAoAKACgAoAKACgAoAKACgAoAKACgAoAKACgCeK2J5kyB2FNIylUtoiZYo1xhBx7U7Gbk2KUVjllB+ooEm1sRzQGQ7lbkDpSaLhPl0ZVZSpKsMEUjZO+qCgYUAFABQAKCxCjucUCbsrl8AAYFUcotABQAUAFABQAUAFAEMzRoctEGJ9hSZpBOWzI/tRAwkYFFyvZ92NNzKTwQPoKVylTiNMshOS7fnRcfKl0GkknJoKCgAoAKACgAoAKACgAoAKACgAoAKACgAoAKACgAoAKACgAoAKACgAoAKACgAoA68jNfInjiEYoKTEoAKaYBVAFAxpGKB3Eppg0IRmqJJ3Y+VHJ/EDjrVN6XM0tWiVgk0Y54bpVbolNxZTZSpI9Km50J3EoGIRmgBtAEkMnltz909apOxMldBNEY2yB8p6U3oVCfNuR0FiEZoEIRigTQlAgWNnbatUtR8yW5biRUXC8+p9ataGUm3uOIzV3ENIxQAUAFA0ylMhRyCSc8gmpZ0Rd0MoGFO4BTAQj0oAbQAEZp3AbyKYCg560wAr6UFJiUDEIzRcBpGKq4BQAVSYBTACM0ANIxQAlACEelA0wB9aaZQuAaoBpGKACgBpX0ppgJTAKACmmPcKoQhHpQNMTkHI4NAyYSJMNk4Gexp3vuZuLjrEikheI56r6ijYqM1IaDmncoQj0pgJQAhGaBiEYoHcSgYfSqTAKAAjNMBpGKaYCUwJo41jTz269hTWmpEm5e6iJnLMS3U073LSstCbiBMkfO1VsZ/G/IrkHOetI2TEoGTQIADM/QdKaM5u/uoidy7Fj/8AqpFpcqsJQMKACgAoAKACgAoAKACgAoAKACgAoAKACgAoAKACgAoAKACgAoAKACgAoAKACgAoAKACgAoAKACgAoAKACgAoAKACgAoAKACgAoAKACgAoAKACgCaABVaY444FNGU3dqJCSSST1NI02CgYUAFABQAUAFADok3yBT070ImT5VcdcPukIzwvFDFBWRHQWFABQBPHmKFpO7dKeyMpe9KxBSNQoAACTgUATzkLGkXGRyabMoatyIKRqFABQAUAFABQAUAFABQAUAFABQAUAFABQAUAFABQAUAFABQBPB+7ieU/QcU0ZT96SiQUjUKACgAoAKACgAoAKACgAoAKACgAoAKACgAoAKACgAoAKACgAoAKACgCW3j3NuPRf500Z1JWVi3TMAoAKACgCC5jBXzB1HX3pM1py1sVwjMMqpP0FI1bS3HCCUjIQ/jRYnnihwtpCMnaPqadhe0Q77LgZeQD8KLC9p2QqxQqVPm5OeMGiyE5SfQsUzIKACgAoAKACgAoAKAK93/B+NJmtLqV6RsFABQAUAFABQAUAFABQAUAFABQAUAFABQAUAFABQAUAFABQAUAFABQAUAFABQAUAFABQB2GK+RPHCgBCPSgaY2gYUwCncApgIR6UDTG00x2uTSLi3QH1zWn2TJfEwt26xk+4oi+gprqE6ZHmL1HDCiS6hB20IMA9KVzW4lMoSgBCMUATQsJEML/8BNWtdCJKzuiFlKMVbqKnYtSuJTTLCmALGzttWhK5MrLUezCIeXH17mqbtojNJyd2TRgCNQPSrWxDeo6gAqkxjSMUwEoAhulBUHuDikzSm7OxV6VJsFABVJgFMBCM0BsIRigBKAEI9KpMABxTAXANA7jSMUFBQA0j0ppgJTAKdwCqAKAEK+lADaAAjNA72G8igdxwINVcYhHpTASgBCM0XAaRiquAUAHWncd+4U73FYCM0wuNIxQVckjnKDa43Ke1O5EoX1QSQKw8yA5HpRbsJTa0kQ5IOCMGi5oKRmqAaRigAoAaV9KCkxKBh9aaYBTAKAJIogcyvwo9e9Wu7IlLohk0hkbOMAdBQ3ccVZD4YwFMz4wOlNdxSf2UQyOzMWPT+VFy4pJWEpgOji8xsdAOtNK4nLlQs8gZti/dX0oYQjZXZFQaBQAUAFABQAUAFABQAUAFABQAUAFABQAUAFABQAUAFABQAUAFABQAUAFABQAUAFABQAUAFABQAUAFABQAUAFABQAUAFABQAUAFABQAUAFABQAUAABJAHU0C2J5/3aLCp9zTZnD3m5MgpGoUAFABQAUAFABQBPFiKJpSOTwKa0Mpe9LlIKRqFABQAqKXYKO9Am7K5JcN8wjHAUU2RTWlyKkaBQBJbpukyei80Iio7IbK++QsOnahjiuVWG0FBQAUAFABQAUAFABQAUAFABQAUAFABQAUAFABQAUAFABQAAEnAoAmnwiJEO3Jpsyhq3IhpGoUAFABQAUAFABQAUAFABQAUAFABQAUAFABQAUAFABQAUAFAAAScAEmgWw4RSE4CN+IosLmS6jhby5+7+tFhe0iWYo/LTacZ71SMZS5ncfQSFABQAUAFAFQ3MhGBtH4Urm/s0NM0rDBc/hxSuUoRXQaXcjBdiPc0DskJQMFJUhh2OaBNXVi+CCMiqOUWgAoAKACgAoAKACgCrdNlwuegpM3prS5DSNAoAKACgAoAKACgAoAKACgAoAKACgAoAKACgAoAKACgAoAKACgAoAKACgAoAKACgAoAKAOwzivjzxw69KpMAoAQjNAXEIxQVcSgAqkwCmA+OIyHngDqaaVxOXKJcPuYBfurwMU29QgrLUjBKnIOCKEymizuBAfHytw3tWl+pjboVpo/LfA6HkVLVjSLuhuc9aRQhGKq47hQMTHORwaAJji4T/poo/Or+JGfwPyK5BBwag0THRxtIcDp3PpVLUHJJEjuIx5cf4mquTGLk+aRAR6UjQtIP3a/QVqtjnkrMdQSFBSYU0xiEZqgILnhQD1zSZcNytUmohGKCkxKACncAqrgFADSMUAJQAEZppgN5FMBQQaYwIxQNMSgYhGaEwGkYqgCgAqkwCmAhGaAEIxQAlACEelBSYA+tNMYpGaoBpGKACgBpHpTTASmAfWgLhVJjt2CmIQr6UDTBHaM5U4oBpS3JsR3IwcLJT3M9afoQOjxHDD6UbGikpbCdaYxCPSmAlACEZoHcQjFBVxKLgSwxBzub7o61cdSJy5dEE0of5VGFHSm3cIRtqxIoTK2SPlHU0RVwnLlQ2eTeQqjCr096d7jjG2rIqChVQuwVOpoQOVlqSyMIl8leuOTV36EJcz5mQkZoLGkYoKuFAwoAKACgAoAKACgAoAKACgAoAKACgAoAKACgAoAKACgAoAKACgAoAKACgAoAKACgAoAKACgAoAKACgAoAKACgAoAKACgAoAKACgAoAKACgAoAlt1+YyHgKKaM6j0sRuxdix70i0rKwlAwoAKACgAoAKAFRS7BR3NAm7K5LcsBiJei02Z019pkNI1CgAoAngGxWmPYYHvTRlN3aiQEkkk9TSNNgoGFAE5/cwbf4n609kZL35X7EFI1CgAoAKACgAoAKACgAoAKACgAoAKACgAoAKACgAoAKACgAoAkt03SZPReaERUdkNlfe5bPHb6UMcVZWG0FBQAUAFABQAUAFABQAUAFABQAAEnAoAd5cn/PNvyoJ5l3HfZ5v7n6iiwueIotpSOcD6mnYTqRFFq2fmYD6c0WE6q6B9nRThpgPUUWDnb2QGO2U4Mp/DmjQFKb6Ck2oHQt+dGge+w823AwIvzAoug5ZvqAuVX7sIH0NFwdNvdifapPRfyouP2aGm4lz979KVx+ziNMshOS7fnRcfKl0LNuxaMZJJBwc1SMZqzJaCAoAKACgBGO1S2OgzQNK7sUKk6goAKACgAoAtW0m5dhPK/wAqaMKkbO5NTMwoAKACgAoAKAGswRSzdBQNK7sikzFmLHqak6UrKwlAwoAKACgAoAKACgAoAKACgAoAKACgAoAKACgAoAKACgAoAKACgAoAKACgAoAKACgAoAKAOxK+lfHnjiUAGc9aaYARimAUANI9KBpiUDJIhHy0h+70HrVRstyZX2QSTFhtUYXpVOV9gUbasjpFCEelBSY+BuTG3Rv51cZdCJx+0h5UMPIkPI+6avfQi9veRWZSpwwxioNE7iA4oAXAPSmmUmJTGKrFG3KeaadhNXJGjFxh0IB6MKq3NqQnyaMJJFiXyouvc0N20QJc2rK9Tc1TCne5RNBIB8jHr0q07GVSPVExHpVpmW4lAgoGmISAMmgoqSyCRvYcCk3c2irIjIxTuUFACEelA0xtAwoAKpMApgIRmgNhKAEoAaRiqTAUH1pgBAPSgaYlBQlACEYppgJTAKaYBVAFADSMUAJQAEZoGmN5FO9hjsg07jEI9KYCUASxW28b34HYetNGcp20Q/FsPk+Xn/PWr0J97cjmgCgunQdRQ0VGfRkH0pXNdwqhCEZoC4hGKCiVJ8jZKNynvTuZuHWI17cgb4TuU/nRbsNT6SIgc00yyVbd35I2/WnYlzSFNoccSfpTsT7QikieP7w49aVi1JPYIoDIc9FHU00rjlPlFmkXAjj4Uenem30QoRe7GRoZW2j6k0LUqT5VcfM4jHkx8DuapvoiYrmfMyHI9ak0E25Py81SYE3FvHz/AKxh+VVsZ/G/Irnnk9aRotBMkdaaY9xaoQhX0oHcSgoKACgAoAKACgAoAKACgAoAKACgAoAKACgAoAKACgAoAKACgAoAKACgAoAKACgAoAKACgAoATI9aAFoAKACgBMj1oAMj1oAMj1oAMj1oAMj1oAMj1oAMj1oAMj1oAWgBMj1oAUcnAoAnm/dRLEMZPJpvQyj70uYgpGoUAFABQAUAFABQBNAAitM2OBxTRlN3fKiEksSSeTSNNgoGFAAASQB1NAtie4YKqwr0HWmzOCu+ZkFI1CgCW3j3NvbhV5poznKyshksnmOW7dBSZUY8qsNoKCgAoAKACgAoAKACgAoAKACgAoAKAEoAMj1oAMj1oAMj1oAMj1oAWgAoATI9aALAPk2+7u9PZGT96divketI1FoAKACgAoAKAAAk4FAEq20jdcKPeixm6iQvl2643S5+lPQXNN7IN9sp4jJxRoFpvqKZocfLCD9QBRdAoS6sPtQAwsYHpzRcPZ33Yn2qT0X8qLj9mhpuJSchgPwpXH7OIhmlYYLn8OKLjUIroNMjkYLt+dA+VdhKBhQAUAFABQAUAFABQAUASQSiNueh60JkTjzItggjIqjnFoAKACgCvcygjy1/Gk2a049WV6RsFABQAUAFACqxRgy9RQJq6sy5HKsgyDz3FVc55RcR9BIUAFABQAjMFBZjgCgaV9EVJpfMPGQo7VLZvCPKR0FhQAUAFABQAUAFABQAUAFABQAUAFABQAUAFABQAUAFABQAUAFABQAUAFABQAUAFABQAUAFAHZV8eeOBGaAGkYoAAcUXAMelVcAoAQjNAXHxRiRXU43cEVSVwlK2pEQQcGpKCqTAKYB7jgigZMcyxh1/1ifrV3uroz0i7PYayidN4+8Oop/Eg+B26Fcj0pFiUALkHrRcdxUjZ2wOnc1a1BySRK0ixYRBnHWqvbREqLlqxskQkHmxde4oavqgT5dGV6g0CgLh14FUmVcs+Z5aKJDlvarvYw5eZ+6HnREfe/SmpD5JDTPGOhJ+gp8yFyMasgm3RsMAjikncbThqisylGKntSNk7gD60xgRnkU0wEpgIRmgBCMUFXEoAKaYBVABGaAGkYoASgBCPSmmAmSKoB3BoGNIxQNMKBiEelO4DaYBTAKaYBTAQjNACUAJQAhBHSgpMAfWqTGBGaYFm4JWLC8ZOPwpsxhqyrSNixblihBycHiri7mU1ZlaRDGxBBAzxQaJ3Q2kO4VSY7BTENIxQNMckjxn5T+FAOKluWESOUiUJg/wBaoxbcfdHkYqkxBTARlDAqwyDQNOxXncoBEg2jH50maRV9WQrGZG2qOaRfNyj5SLdfLQ/Mepqm7KyJiud3ZWLetJGjYwse1UrCuTxssC+ZIPmPQVaVjNtzdkRtIZGLE8mp1NFZKwmcdRTKDIoATOOlA73AMD3qrhYODTC4hGKB3EyKBhkUAGRQAZFABketAC0AFACUAGR60ALQAUAJketAC0AFACUAGRQAhb0oAMmgVw3etAxcj1oAWgBMigBN3pQAbjQK4bvagBdwoGGR60ABb0oAaT6mgm4m4UBcXI9aAuGfegdxCw9aBXDcKAuG4UBcNwoC4bhQFxN4oC4bxQFxdwoC4bhQFw3CgLibxQFya32ljI33VpoznLoNeTe5cd6RcdFYNwoLELelAhNx9aAuKG9aAHUDEJxQAgyzBe5oJcraklxKqgQr0HWmzOGr5iEMPWkaXFz70DuLk0Bcnt9ozK3RelNETd/dREz72LE8mkWlZWEyKBjkUu21etAm0ldks7qiiBDwOtN9jOCu+ZkGR60jUWgAoAKAEJxQAm40CuGT60BcXdQMMigAyPWgAyKAE3UAGTQK4hPqaAuIWAoFcTeKBXDeKB3DeKAuG8UBcXIoC4bhQFx0eHcL6mgTlZXH3Mq7wgHCimyIbXId4pGlxwPcUDuLuNAxQ1AC0ASpASN0h2r707Gbn0Q4zRxjESAn1NFxcjl8RE8jv95iaRailsNoKCgAoAKACgAoAKACgAoAKACgAoAKACgAoAKACgAoAsQsY4S7HjsKaMZrmlZDxcxEckj6incl05AbiLH3v0ouHs5EUlyWGEGB696Vy407bkNI1CgAoAKACgAoAKAAEg5BINAty3HK3lGSTGB0wOtO5hKK5rIBcREZLEfUU7h7OQv2iH+/+houHJIY10oHyKSfelcpU31IHkeQ/MfwpGiio7DaCgoAKACgAoAKACgAoAKACgAoAKACgAoAKACgAoAKACgAoAKACgAoAKACgAoAKACgAoAKACgAoA7QjNfGpnjiUwEpgIRigBKADg9aaYARimAqsVYMOopp2E1cfMgkXzkyfUVTV9UKEre6yCoNAp3AKoB8T7GBzwetNOwpK6HODDIJEHyn8qb0d0JPnVmBRJxujIDdxVbiu4aMiNvJ/d/WjlY+dAts/VyFA6801HuJzXQc8yIvlxfiaG7aIFFt3ZDjuKSZqmKjmM5H4iqTsDVx7JFL84fb65qrJ6kJuOgmy2U8uT/n2otEd5MBLAo+SLn3oukHLJ7sidi7FjU3LjZKw2qLAjNADeVII7UEtEzgSx+YOo61b1VzJe67Fcj0qUzVMTJFUULwaLgIRiquAUANI9KBpiUDCgAqkwCmAhX0oDYbQAEZoAaQRVXAUN60wAj0oKTEoGIRmgBCMVSYCUAFNMAqgAjNADSMUAJQAqxM/wB0fj2ppXByS3JQsUI/eHc3p6VWkdybynsPV0nQqePUU07kNODuRG1bPDDFFjRVEyUlbeLGee3uaexOs2QrOTxIAwPtQpdy3DsMkhwN8fKHn6U/QFLoyKkWFNMe4VQhCM0DTLkQ2xqAO2apHPJ3bHUxCEYoGmJVJjIbhDIVC9eaTLg7XGsy267E5Y9TRsNJzd2VXOTzzSNNjV8FadZ6v428P6RqMPnWl9qlpbTx7iu+N5lVlyCCMgnkEGt8PFVKsYy2bX5nBmteeGwNatSdpRhJp+aTaOk1/XvCGheJdT00fCrw29tYX81umbvUxI0aSFRk/a8biB124z27V01J06dRx9mrJ95f/JHj4XDYzFYanV+t1OaUU9qVrtX/AOfd7fP5lbxFpXhbxF4Sl8deD9NudKbTryGy1TTJZzcRxCZXMM0UrAMVYxOpVskHHODSqRp1KftaatZ2a332a+42wWJxeDxiwGMkp88XKEkuVvltzRaV1dXTTVk0c/aar4di8L3ulXPhfz9ZnnSS21X7c6fZohjdH5AGx92D8xORn2rJTgqbi4+93vt8j050cTLFwrRq2ppNOHKnd9Hzbq3Yx9xrI7rhuPpQPmQm/wBqB3E3A0BcXfTuMN9UFxC3tQHMN3+1AXDf7UBcN/tQFxd4oHcdketAXDPvQFxpcCgLhvFAri7hQO4bhQFxN4oC4oINAXFyPWgLibhQFw3CgLiFsUCO2+Jzf6F4H/7FW2/9KLiurFbU/wDCvzZ4GRv95i/+v0v/AEmBxG+uU9+4ocGgdxcigLiFxQFxN9Armx4s1fw7q2q/a/C/hf8AsCy8lE+yfbpLv5wPmfe4B59OgrSrKE5Xpx5V2vc4cBRxOHo8mLq+1ld+9yqOnRWWmnch8RaO/h/UIrBrjzjLYWN9u2bcC4tYpwuMnp5uM98ZwM4CqQ9m7eSf3pMvB4tYum6iVrSnH/wGco3+dr+Wxm+ZUHXcUODQO4pagLnZeFtC8O2fhK9+IPi2yuNRtIb5NMsdOhnMAubgoXcyyAEqiJtOF5YkDIGTXTSpwjTdaorq9ku7PBzDGYmpjI5dg5KMnFzlJq/LG9lZXs2330S6MLPxL8M9VdrDX/h5Ho0Ez4XUNFvrl5rYdiYriSRJfcDZkZxg041KE9Jwt5pvT727/gRUweaUF7TD4n2jX2Zxik/nCMXHy+LzuQ6Domh+I/CHiC2062f+3tFb+1redmYNd6co2zxlNxRWjysuRkkeYMnAqadOFSnJR+Ja+q6/duaYrF4jB4yjKo/3VT3Gv5ZvWLva7UtY9Fflel2YHhrQr/xTr9h4d00A3F/OsKFjhUB6ux7KoyxPYA1lTpyqzUI9T0MbjIYHDzxNXaKv/wABeb2XmdS/hXQvGvxDvtG8EtDpfh7T0eSW/uJHdI7SBQJbt9xJJcjcFGBl1UYrodGNas40tIrr5LqeSswxGW5dCvjrzrSslFWTcpPSCsumzb6Jt3I77xN8NdM/0Dw58Oo9VjiYj7frt9c+bOPXyraWJY/YZbAHJJ5pSqUI6Qhfzbf5Joulg80r/vMTieRv7NOMLL/t6cZt+tl6IzfFF34D1GwttQ8MaXfaPqBkKXenPL9ottuOJIpW+cc8FGDeu7sc6rpSSdNWfbdfedWBhmFGpKnipqpDpK3LL0aWnzVvQ3dKh8NaN8J7bxZe+DdM1nUbrxFc6cZL6e8VUgS2gkUKsE8Yzukbk5PNbQjCGHVRxTd2tb9l2aPPrzxWJzeWDhXlTgqcZe6obuUk9ZQl0SMf/hNPDn/RJfCn/gTqv/ybWftof8+1/wCTf/JHZ/Z2K/6DKn3Uf/lRd+FGkaJq2oeIJ9e0eHU4tK8O32pw280sscbTRKpTcYnRyOuQGHWqwtOMnJzV7Jv+rGGf4nEYenRjh5uDnUhFtJN2k9bcya/Apf8ACa+HP+iS+FP/AAJ1X/5Nqfaw/wCfa/8AJv8A5I3/ALOxP/QZU+6j/wDKhmi6NL8RvFsGlaHo2naHHMpeYQSTm2tYY1LSzu00kjhVUFjlscYHXFKEHiKnLFJffZeerZWJxSybBurXnKo1tfl5pN6KKUYxV29Fp6mlf+Ivhjo8n9m+HvAMeuxQPtbUtZvbpJLkd2WG3kjEQJ6AlzjGeTxcqlCHuwhfzbevyTVjmpYTNcSva4nEezb+zCMGo+spxk5edklfbQlv/D3hXxh4bvvE/gOzm0u/0WMT6pok1yZx9nLBftFu5+ZlUkb1bJXIOSKcqdOtB1KSs1uvLuv1M6WNxmXYqGFzCSnCppColb3t+WS2Tf2Wt7WsQfCnSdD1W48TXWu6LBqqaR4dutSt7eeWaOMzxvEFLGF0cjDNxuHWjC04ScnNXsm/6sXn2Jr0I0IYebhz1IxbSi3ZqV7cykunYbB428GxOsWo/CLw/JCw+ZbXUNShkB9Qz3Lj81NCq01o6a++X+bCWXY2SvTxk0/ONJr7lCL/ABIvH3hjRtHTR/EnhWa6fQvEdq9zaR3WDNbyRyGOaByMBtrrw2BkEcVGIpRhyzp/DL+mjfKMfXxLq4XFpe1pNJ22aavGS7XW66O5ym4YrnPauMZ6BNncJYaefgdLq5sbf7cPFcdsLryl80RGzdvL34zt3AHGcZ5rq5V9V5ra836HgOvV/t5UeZ8nsW7X0vzpXtte2lziFf1rlPoEx4PoaCriE4oE2dr8J9I0bVdW1i417SotRg03QNS1KK3lklRHlggaRNxjZGxlRkBhxmuvCU4zlJzV7Jv7kfPcQYmvQo0o4efK5VKcW0k3aUkna6a/ApweOPCZuFa/+EXhuSE53iC+1OOQ8fws104H4qaSq0760198v8y55bjOW1PGVE/ONJr7lTT/ABQ/x34d0Cz0rQvGXhNbuHSfES3AFndyCSWzuYHUSxBwBvQB0KsQCQeRmlXpQUY1Ke0r6dmgyrHYipWrYLF2dSly+8lZSjJOztrZ6O62vtoZXg2XwzBrkd74tM0mn2aNcG1iXJvJF5SAn+BWbAZuy7sc4rOjyKd6my/HyO3MfrUqDp4OynLS7+ynvLzaWy726FbxB4h1DxTrl3r2pGL7TfS+YyxIEjTsqKo6KAAAPQCpqTlVm5y3Zrg8NTwGHjh6V+WK66v1b7vdlaaUJGsK8+tS9NDeDu+ZkO8UjS4Btx2qpJNAOViwXW3TjBkb9KexnfneuxXMmeTzSNLhvFA7ihh60BcXJ9aB3FyaAuNLAUCbIy9BNzufjbY6fpPxM1Ww0qxt7O2jisykNvEscalrWJjhVAAySSfck11Y2KjXairLT8keBwxXqV8rp1K0nKTctW7v45Ld+Rw4krlPfuLv9qB3FDigLi5FA7m14HsLLWPG3h/SNRh860vtUtLaePcV3xvMqsuQQRkE8gg1rQip1Yxls2vzODNK88Nga9am7SjCTT80m0QeLrO20vxXrWm2MXlW1pqFzBCm4naiyMqjJyTgAdeaVaKjUlFbJsrL6sq+EpVajvKUYt+rSbNj4baHpXiC+16HV7Xz0svDmqX8A8xk2Tw2zPG/ykZwwBweD3BrTDU41HJSW0W/mkcOd4ythKdGVF2cqtOL22lJJrXuvn2F+EOjaP4h8fWel69p6X1ibTUJ3t3kkjWRorOaVAWjZWA3op4YdMVWEpxqVVGautfwTZHEOKrYTL5VcPLlleCvZO3NOMXumtm90R2/jfwmJlN58IfDUkP8aw32qRuR7M12wH4qaFVp9aa++X+Y55bjOX3MZUT840mvuVNfmibxv4d8OjQNI8eeDI7q30rVpZ7O4sbmUSvYXkQRmjEgwXQpIrKSAcZzRWpQ5FVp7Pp2aIyzG4n6xUy/G2dSCUlJKylGV0nbo0009bdjT1A+FfC3gHwVqjeAtH1a91y0vZ7u4vrm+DFo7yWJAqw3EagBEUfd7ZrSSp0qUJcibd9792ujRy0Xi8dmGKpfWJQjTcFFRVPrCMn8UJPdvqc7eeLdBurSa2g+GXhqzklRkS4huNSMkRI4ZQ92ykjqNykeoNYSqRasqaX/AIF/menSwGIpzUpYqpJLo1Ss/J2pp/c0/Mt6/oWk2Xwz8I+IbW02X+qXuqw3c3mMfMSE2/ljaTtGPMfoBnPOcCnUpxVCE0tW3f5WMsJi61XNMTh5S9yEabSstHLnv562W/yLOgaN4X0LwbH478YaZPqrahey2GlaYlwbeOXykRpppZF+YqpkRQq4JJPOBVU6cIU/a1Fe7slttuzLF4rF4rGvAYKahyxUpytzNczajFJ6Xdm23fToP07xB8N9Wt5rXXvA6aC7giLUdFurmUwnHG+C5lcSLnrtdDjpz1cZ0Zq04W81f8m2Kthczw8lPD1/aLrGooq/pKEY2fa6a7mDpPiXSNNs/s174C0LV5d5Y3N5NfLIQe2IbmNMD/dz7msYVIxVnBP1v+jR34jB1q0+aniJwXaKp2/8mhJ/idv4iu/BmkeCfCPiS2+FfhxrnX0vmuUe71MxoYbjy12AXYIyOuSefTpXVUdOFKE1TV3f+bo/8R4WDhjsRjsThpYufLT5LaUr+9G7v+777bHAa1q9hq00clh4Y0zRVjUq0djJcushz1bz5ZDntwQPauOc1N6RS9L/AKtn0uFw9TDxaqVZVL9ZKKt/4DGP43LfgfT7LWPGvh/SNRh860vtUtLaePcV3xvMqsuQQRkEjIINVQip1Yxls2vzMs0rTw2BrVqTtKMJNPs0m0VNctYbTXtRsbSPbFBdzRRpknCq5AGTz0HeoqK02l3N8JVlUw8Kk3q4pv5oiVY7cZf5n7D0pbG13U22IpJXkPzHj07Urlxio7DaCgoAKACgAoAKACgAoAKACgAoAKACgAoAKACgAoAKACgBUUuwUd6BN2VyW5YDES9Fpszpr7TIaRqFABQAUAFABQAUAFABQAUAKqlmCjqaBN2VyW4YDbEOiimyKa+0yGkaBQAUAFABQAUAFABQAUAFABQAUAFABQAUAFABQAUAFABQAUAFABQAUAFABQAUAFABg4zQAUAFABQAUAFABQAUAdrXxh44UANIxVJgJTAQjNACUAGexoTAMelUA+KTYcN909apOxMlcSaIKcr909KGrBCV9yKpNAoAKpMCaJhIpib8DVrXQiSs7ohZSrY6EVOxad0AllX+M/jzTUmh8sWNLMwwzEj3NVe4rWGkelACZxQAvB+tCY0xCMVRQUANI9KAEoAKB3CqTGFMYsbeW2ex6007ETjzIWaPYdw+63SnJWJi76MiIzSuXcbgimMUH1pjAj0ppgJTAQjNAXsNIxQVcKACmmAVQARmgBpGKAEoAQr6U7gICRVAO4NA7jSMUFXCgBpHpTTASmAU7gFO9wHrDI3bH1qrEuSQ7ZDH1O5vSmrLcm8pbEbTOeF+Ue1DkUoJbkZGakoQblOQce4oK0ZIJ5Om6qUieSIxssck5NMobQMfFKYzzyp6imnYmUbiywgjzIfmB6gdqrcUZW0ZBSLHBGYZVSfoKYcy6jaaYWLcDB4wD1XirRjNWY8jFMkSgBCPSgdyKaQxrwDk9/Si9i4pNka2+4ZkJ57d6di3O2iB7eJvu8Y44OaLE87W5tfDeFYviL4XaRgf+J3ZBf8Av+ldOEVq0PVfmeVnc3LLsQl/JP8A9JZseMfCPh298day138VvDNqJdVuN6NbakzwgzNkHFrsLD/exkdcc1vWowlWleolq/5u/wDhPOy7MMTSwFLkwlR2hHrSs9F/08vb5X8i/wCMtAi8I/DaTSPBl2niDSbzUIbnWdetZYzEZUV1gt/KVmeJR5jndIFLMwxjGKuvTVGhy0nzJvV/krdPmYZdi5Y/M1Wxq9nUjFqFNp3s2nKV2kpN2StG9lucbp9raP8ADXXb97aJrmHXNJhjmKAyIj2+oF1DdQGKISBwSi56CuWCXsJPreP5SPbq1ZrM6NNN8rp1G10upUrO3dXdvV9zW8NWOh+FfB5+IPiHSYdWu766ksdE0+5/492aNVM1zKoILqm9FC5wWJzwK2pRhSpe2mrt6JdPNs48bWr4/Gf2dhpuEYpSnJb635YxfRuzbe6W25e8JeJtO+IOsR+CPFXh3w9bDXJTa2Go2Gkw2c1jdPxB/qFQSR7yqsr5OGzuGKulUjiJeyqRWuzSSs+m3T1MMfg6uU0XjsJUm/Zq8oynKSlFfF8Tdna7TVtVa2pm/Dix8OBfGEnjXTbiW203RBMYo1VZ0mXULNAqsw/dlixjZsZCu/XoYw0Ye/7VaJfPdf8ADHVnFbFN4ZYGSUp1LXe1vZ1Hd23tbmS2bSJLX4pWo1WNbz4f+FP7BJEcunx6TF5nk55K3JH2jzNvRjJjPOO1CxS5tYR5e1l+e9/mKeST9k3DEVPa7qTm7X84fBy36cu3U0tD8O6FoHxh1n4c61bwS2GoTXehWtxcIsjW7SHFrcKcHa24RZPBAZs45rSnThTxMqMtndf5P8jmxWOxGLyalmVBtTio1GldXt8cXtdWvp1aXkecz6fqFtqMmkS2cgvYpzbNAFy4lDbSmB1OeMCuPlafK1qfSxr0501WT91q9+lt7/cei634R03W/iZpvw10o2lna6FaLZ6pqEUYBd4Eaa+uHIHzMp81V3E8RoMgdO6dGM66oR0S0b9NW/zPmcNmNXDZXUzOreUqjcoRfRSajTiuya5W7d2zKvvifp9nfLb+EvAfhq20a2JSKHUdJgvbi4ToGnmkUvvPX92yAZwOlQ8TGLtTguXzSb+b/wAjqpZLUqU+bGYio6j3cZyjFPtGKaVv8SbKfxF0jR4k0Txb4bsfsWmeJbJrkWgZmW1uY5GjniUtklAyhlyc7XA7UsRCHu1IKykvufU2yfE15e1weJlzTpStzfzRaTi3brZ2fmjr/ip4j8NeCfGmtaF4J8GaNHOtxm5u9Q06G6CNgHy7eCRWhjjAJGSpZic5XAA3xM4Uako0or5pP7lseRkODxWZ4GliMdXk1bSMZSjfzlJNSbfqkttdWc74tFh4l8C6b49t9E0/Sr5NSm0jUI7CEQwTkRJLFMIh8sbYMisFGDtB4zisayVSkqqSTvZ2+9M9PL3UwWPqZfKpKcOVTi5O7WrjJX3a2avrrYyr+2tE+Gug36W0S3M2uatDJMEAd0S308opbqQpkcgHgF2x1NZSS9hF9bv8onZRqzeZ1qbb5VTptLpdyq3du7sr97LsHw9trS+1+6hvLaK4jXQ9amCSoGUPHply6MAe6uqsD1BAI5FPDxUptPtL/wBJYZxVnSw8ZQdn7SktNNHVgmvRptPunYX4e+HNO8Qard3mvPMuiaHZSapqZhYLI8SEKsSE8B5JHRBn+8T2p4elGcm57JXf9eZGb46phKUYYf8Ai1JKEb7JvVt+UUm/lY0v+FrINQ/dfDzwcuj48sac2kRM3l573JH2jfjjd5nXnArT6yr6Qjbtb9d/xOb+wm6fvYmr7T+bne/+D4LX6cvlcz/iN4e07w74k26GZf7I1O0t9U07zTl1t54w6ox7lCWQnvszWWJpxpz9zZ2a9GdeTY2rjMN/tH8SDlCVtuaLs2vXR/M0vhFoNjrms6vLc6MusXelaNcajp+mvuK3l1GyBUZFIaQBWdygPzbMdCavCU1OUrq7SbS7s5uIcZUwtCkoz9nGc4xlLT3YtO7u9FdpK72vcp3vxEuL21v9K1zwZ4XkWdZEjMGjw2M9lJg7SjwKjHa2OJN+QCD1zQ67knGcV9yVvut+JpTyiNKcK1CvUVrXvNzUl1upOS1XWNrbok8K2VjcfDjxxfXFlBLc2n9mfZ5njDPDunYNsY8rkcHHUUUoJ0aja10/MWOrVIZnhKcZNRl7S6vo7RVrrrboY3gqKC78ZaDa3UKTQzanaxyRyKGV1MqgqQeCCOCDWNBJ1Yp90d2Z1JU8FWnB2ahKzXTRmhqNpZp8VbrTktIVtF8QPAIBGBGI/tJGzb0244x0xWkor6w1bS/6nLRq1HlMajk+b2ad7635d79zp/iV4m0Hwt4s1/wp4I8M6GtnBfXUVxd3emQ3E0kpZg6xeahEEcZO1BGAf3YYk7iK2xNWFKpKnSirXerSf57JdLHmZJgsRj8JRxePqz5nGLSjOUUlZWb5WuZy3k5X3skrHl9cJ9Wztvigf9C8D/8AYq23/pRcV14laU/8K/Nnz+SfxMX/ANfpf+kwLt5Npfwv0LTLNPD2m6l4o1iyj1K5uNSt0uodPgmG6CKOGQFDKUKuzOrAbgAOpq3y4aKVk5NX11tfbTv6nPTVbPK9SbqShQhJxSi3FzcdJNyWvLe6Si1ezbCG6074keE9aM/h/S9P8Q+HrRdShudNs0tUvLVXVJ0lijAjDrvVwyqOFYelL3cRTldJSjrorXXXyKcauTYuly1JSo1XytSk5OMmm4tN3lZ2s0290zzzJriPprnqfim4f4eaD4XHhvwno0lnq2k2uoz6vqGkw37XVzImZoQ86uiKh+TYgVhtyT81d9T9xCHJFWaTu1e76rXsfI4GKzjEYh4qtNShOUVCM3Dlin7srRabclrdtrWyWh5/4m1+18RagmowaBp2kOYVSeLT0ZIJJAT+8CEkISu0FVwuVyAMmuWpJVHzJJeh9BgsNLB03SlUlNX0crNpdr2V9b6vXW19DpPiXJD4W+Jc8mh6dp0C29rYvHA9jDLb7nsoSxMMitG2SzHlTyc9ea3xFqVa8UunRdl02PLyXmx2VpV5Sbbnd80k9Jyt7yaktraPbTY0/iT4/wBdj1mCzWw8OGObQNGZi3hvTmcGTTLZm2uYNygFjtAICjAXAAAvEV5c1rLaP2V/KvI5clyqhKi5807qpV/5e1baVZpac9ntrdavV3bZS0uPRvAHg7TvFWqaDZaxrviFpX0y3v08y1tLSN/Lad4uPMd5A6qDlQEJOeBUxUKFNTkrye19ku5vXlXzbGzwlKo4UqVuZx0lKTV+VS6JKzdtbuxb8MapZfE6O78Ha14d0W31d7O4udJ1HTdOispPtESNL5MqQKsbo6oyglcg7TnrTptYm9OUVezs0rarpoZ4yjUyRxxtCpN01KKnGUnNcsmo8ycm2mm097NXPN64T6o7Hwf4v0G00S+8F+NtNu7zQb+dLxJbJlW6sbpVKiaIN8r5U7WRiARgggjnoo1oKLpVVeL103TPDzLLsRUrwx2Bko1YpxtK/LKLd7O2qs9U19zRZvvhNc31lLrHw88Q2Xi6xgQyTR2qmG/gQdWktH+fA9U3j3rR4VyXNRfMvx+4wpZ/GlUVHMaboSeib1g/Sa0+Ts/I5jwp4kvfCHiPT/ElgqvLYTCQxt92VDw8bf7LIWU+zGsaVR0pqa6HqZhg4ZhhZ4aptJWv2fRrzTs16Ho3iDRNL+GGk6x4o0S48yPxan2Xww5Pzx6dMiyXEhySQyq622Tg5Mp7V2ThHDRlOP2vh9Hv/l958zhMVVzutSwtda0davZzi2or0bXtPTlMLwa5tvhF8QrmI7ZZZ9Gs2YdfKeWZ2X6FoUz9KypaYeo/8K/P/I78wXPnGCi9kqsvmlFL8JM4vStMudZv4tNtJbSOWbdta6u4rWIYUk7pZWVF4Bxlhk4A5IFcsYOcrL87fme9Xrxw1N1ZptLsnJ/dFNv5Lz2NfW/h/wCJtA0T/hIr1NMm077Ulkbix1izvVWdkZ1RhBK5UlUY8jHH0rWeHnTjzu1ttGn+TOHD5vhcXX+rU+ZTtzWlCcNE0m/eir6tHX6ZpGn6v8B7KPUPFGmaKsfi69ZZL6O5dZD9jteF8iGQ5+oArojBTwqvJL3nvfsuyZ41evUw+fzdOlKpejD4XFW9+f8ANKP4XOO1Twzoun6fLeWnxE8PanLHt22trBqCyyZYA7TNaonAJJyw4Bxk4B55U4xV1NP7/wBUj28Pjq9aooTw04J9W6dl/wCA1JPy0T+46j4IW8V1qPi22nvYbOOXwjqiNcTBzHECi5ZgisxA6napPoDW2DV3NN291nlcUScKWGlGLk1Wp6K13q9Fdpfe0vMwR4L8Of8ARWvCn/gNqv8A8hVn7GH/AD8X/k3/AMid6zHE/wDQHU++j/8ALTa8Cwrpngb4l6tZXSSXFvp9ppsdxGG2tDcXiLKVDAHDImOVBwx6GrorlpVZLeyX3s4s0l7fH4CjNWTlKTT7xg2r27N30drrqed1xH0h6D8Bf33xS0rTJPmttThvLG6iP3ZYZLaVWRh0Yc5we4B7V24DWsl0d1+DPnOK/dyqpVXxQcZJ9mpJposfA2xnv5vGttA0CPN4Rvo0aeeOCMEyQ/ekkZUUe7ED3qsFHmc1/df6GHFFVUlhZSvZVobJt7S2STb9Ermfp3wc8V6nFd6lLq3hW10+y2far5/EdlNDblzhA/kSSMC2Dj5edpxzURwlSV3dWXW6/Rs6avEWEoONJQqSnK9o+ymm7b25oxWnXXS434ja/oVxb6B4N8LXjX2leGLOS3F80ZT7XcyyNJNIqnkR7iAoODhcnrU4mcWo04aqPXu+prkuErwlWxuKXLUrST5b35YxVop+dtX6nN+HdDvfE2v6d4d04A3Op3UVpFkHAZ2CgnHYZyfYVhTg6s1CO7PVxmLhgsPPE1Phgm38lc7HxJ400LwpfyeGfAPhrQ5bPTZTDJqmp6Xb31zqDqSHkPnK6RxsRlVQAgYyck11TqwpPkpRVl1aTb+88LCZdiMfTWKzCrNSmrqEJyhGCey91ptrq22r9DS8Razp3iD4Gtq9p4csdHuX8VwxXSWO5beZltJSHWIkiM4YAhTtJGQBk1pUmp4bmSs+bptszlweGq4TPVRnVc17Ftc2sl78dG+uq0b16XZzq2Nj/wAKa/tT7FB9s/4Sf7P9o8seb5X2Xds34ztzzjOM81g4r6tzW15v0PTVap/bXsuZ8vsr2vpfnte217dR3wcsbHVPiPpFjqVlBd20v2jfDPGJEbEEhGVbIOCAfqKWDipVoqSutfyK4jrVKGWValKTjJcuqdn8S6nGgM5CjvXNue23ZXPR/gzBJea74h0y3aFXm8J6zErTTJEgZrRwNzuQqDnlmIA6kgCu/Bq8pRX8svyPluJZqnQo1ZXsq1J6Jt/GtkrtvskrvoZemfBjxhqiXN0mo+F4rKxRZLu7/wCEksJorZWbarSeTK7KCTgccmojhKkru6sv7y/RnRX4kwdBxhy1HKWiXsqib66c0Un94fELVtCXRvDfw+8MX/8Aa0Ph8XUlxqEaMqXN5cupkESsATGoijVWON3JwO5XlHljSg72vr5sWUUK7rV8xxUeR1eVKOl4xina7Wl3dtrptc0vFGpaZ8LZj4H0Pw9o15rVkiLrOq6jZQ35+1EAvDBHMrRpGhJQkpuYgnjirqSjhn7KKTa3bV9eyvoc+BpVM8X16vUlGlK/JCMnD3ekpOLUm5b2vZK25Fqp0jxr4GuvG1poNhpOsaDeQ22pR6fD5Ntc284byphEPlR1dCjBcA71OM0pctak6qVmt7bal0PbZbj44GdRzp1E3Fyd5KUbXV92mndXu1Zmj4rupPh7ofhg+HPCWjS2mr6Ta6lPq2oaVDftdXMiZmhDzq6IsZ+TYgVhtyT81VVfsIx5IqzSd2k7vqtexzYCH9r18R9ZrTUoTlFQjNw5Yp+7K0Wm3Le7bWtlscPq+ot41120Gk+GNP028vBHam205WjhnnLEB1RmIjJBUEKQuRnAya5pv201yxSb7HvYel/ZmHl7arKUY3d5atK210ru2ru9emtjsfEniLRPhteS+DfCWg6Lf3OmSGDUNW1PTor2S7uVOJRGsyskcIYFVAXJAyWya6Kk4Yd+zppNrdtXu/n0PFweExGdQWNxdScYz1jCMnFRi9ruLTcmtXd2T0sZnitNH8UeCrb4g6fpNnpOoQ6l/ZWq2tkhS3kZ42kgnjTJEeVjkVlHBKZAGSKiqo1aarJWd7O23kzqwEq+Bx0suqTc4OPPBy1krO0ot9bNppvWzsyppPjU2VjbaL4W8CaI986KJbu7sF1O5nlHUqk6tGikfwrHkcnJOCJhV5Uowgr+l3+On4G2Iy72tSVfF4ifKtkpOnFLzcWpN+bl8jc8e6DqN14CsPG+t+CP+EZ1NNTOmTLFpzWUN9G0RkjlWLAVWG11JQAHK8VpXpt0lVlHld7bWv8AI4MqxlOnmE8DQr+1hy8yvLncWnZpy1dndNXd9zmr+2tE+Gug36W0S3M2uatDJMEAd40t9PKKW6kKZHIHQF2x1NYSilRi+t3+UT1qNWbzOtTbfKqdNpdLuVW7t3dlf0XYd8PLa1vdeuoby2iuI10PWpgsqBgHj025dGwe6sqsD1BAI5FLDpSm0+0v/SWPN6s6eHjKDaftKS07OrBNejTafdOxze+sT1TsvAWhaGdM1nx34stZLvStAEMcdirmP7deTFhFCX6hAEd3x821eOtdOHpx5ZVamqXTu3/Wp4Ob4vEe1pZfg3y1Kl25b8sY2u7d9Uo30u/IQfFJp7qRNU8B+D7jTJsK9jDo0NsUTuI7iMCdWxnDNI2D69Kr6zr70I27WS/Hf8SXkfLFeyxFVTX2nNyu/OLvBryUUX/jdp8l58ZL/R9Jt3eScadbW0RcFmLWkCoueATyBnirxkb4hxj5fkjl4ZrKnk0K1Z6Lnbf/AG/Jtj/EviLRfh3fy+CvCOgaJfz6VIbfUdX1TTYb2S7ukOJRGsyskcIYFVAXcQNxbJoqTjQfs6aTtu2k7v59AwWEr5xTWNxlScVNXjCEnBRi9ruLTcmtXd2vpbQo+KotG8TeCbb4gabpFlpOoQal/ZWq2llGUt5GeNpIJ40yRHlY5FZRwSmQBkipqqFSkqsVZ3s7beTN8BKvgcdLLqs3ODjzwctZKzSlFvrZtNN62dmdH8RdQf4ZazaeG/Dng7QP7Hjt4JrbUL/R4L6TV0aNWeUzTI3BZiMR7do4GK1xD+rSUIRVu7Sd/m/0POyeks7oyxOJrT9o204xnKCptNpLli1qkvtXvueb+INXtdb1STUrLQ7LSElVN1rZ7/JVwoDModiQCcnGcDOK4ak1OXMlb0PqcHQnhaSpVKjm1fWVr26XslsuvU0vhn/yUfwp/wBhux/9HpV4b+PD1X5nLnj/AOEzE/8AXuf/AKSyv49b/iuvEfH/ADFrz/0c1Kv/ABZer/MvKv8AcKH+CP8A6SjoPg5/yE/FB/6k/W//AEket8H8U/8ADL8jzeI/4WH/AOv1L/0tC/AOJ5/ijYQIUDSWGqoC7hFBOnXA5ZiAB7kgCngVeul5P8mTxXJQyqcn/NT8/wDl5DsVNK+DPjHVjcSW974YFtZxGe7uR4l0+WO2izjfJ5Uzsq5IGcdSKUcJUls1p/eX6MuvxHg6FlKNTmk7JeyqJyfZc0Ur9dxfHOq6FpnhbRfhz4a1ZNUTTLm51HVL+FGEFxfShExDvAYxxpEqhsAOSWx0orSjGEaMHe1235vt6BldDEV8XVzLEw5HNRjGL3UI3fvW0vJtu2ttrnQa/oWl6t8L/hvLf+M9G0Vo7DUVWO+ivHaQf2jP8y+RBIMduSD7VrUhGdCneSWj3v3fZM4cLiquHzXHKnQlUvKGsXDT93H+acX91zhNb8P6TpNolxYeONE1mRpAhgsYb1JFGCd5M9vGuBgDhicsOMZI5ZwjBXUk/S/6pH0GFxdavPlqUJ01beThb092cnf5W8zpPFX/ACRrwD/2Etc/naVtV/3an6y/Q8zAf8jvGf4aP/uQr+EvFXhmbw5J4C8eWV42lveG+sr+x2tc6fcMqo5CMQskbhU3JkH5cg5pUqsHD2VVabprdGmYYDFRxKzDL5Ln5eWUZfDOKba1Wqau7Oz3s9CfXPhZqEely6z4K1mx8V6TbJ5txLp5IubZOPmntm/exjO7kBl+UnNFTDS5eak+ZeW/zW5nhc9pyqqhjoOjUeiUvhb7Rmvdfpo9djga4z6E9D8bD/i1Hw1/646t/wClhrsr/wC70v8At78z53K/+Rvj/Wn/AOkHAqK4z6U6b4ZKW+JHhUAdNbsT/wCR0rbDfx4eq/M8vO3bLMT/ANe5/wDpLK3ilkg8S6uqAFzfXGT6fvDU1dJy9WbYBOWFpN/yx/JGOCSSSSTWZ6GwtAwoAKACgAoAKACgAoAKACgAoAKACgAoAKACgAoAKACgAoAnhAjjaYjPYU13Mp+8+UgJJJJ6mkabBQMKACgAoAKACgAoAKACgAoAmgUIrTMOg4poym7vlRCSSST1NI02CgYUAFABQAUAFABQAUAFABQAUAFABQAUAFABQAUAFABQAUAFABQAUAFABQAUAFABQBJKmyOMdzkn9KGRF3bI6CwoAKACgAoAKACgDta+KPECncq4UxiEelNMBtUAEZoAaRigAoAODTTAljfcPKkPB6Vad9GZyVveRHIhRtp/Ck1YuMr6jCMUi0xKAAEggjqKadgJnAmTev3h1FafErozXuuzIak1GkYoHcSmmDQhGaokSgBc+tAxCPSmmNMKYxCM0ANoAKACmmUmFUMlicEeU4BB6VSfQzmvtIjeF1faAT6EUrApJq4v2dyOStPlZPOhrW0ijIwfpTsylUTIuQcGg0F4NFwEIxVAFADSPSgaYlAwpgFO4BTAQj0oAbQAEZp3AbyKYCg560wAr6UFJiYJOKBjhA7/AMOPc00mS5JDvIRBmWTHsKqwuZvZB50UeRFH+Jp3sHK3uRvK79Tgego5hqKQymUBGaAGkYoASgBCPSgaYA+tNMoXANUA0jFADo5GjbI6dx60J2JauWBFFIfOA69j0q0zNtrQYbqMHABI9adx8jFZY503Dr2PpRuJNwYxUW3XzHJ3HoBTWm5TfO7IkSeNxydp96pO5Lg0KXj7Ov50CsxvmAozoc4BoDls7Mht3dm2k5HXnrSRrNJK426ZlYIDxjNNsKequVyxB3KcEUJmjV9GdN8PVD/EDwpJjBGt2B/8jpXVhX++h6r8zxM50y/EL/p3P/0lmR4+Q/8ACc+Iv+wtd/8Ao5qWI/jT9X+ZvlX+4UP8Ef8A0lHT/Cq2vbPRfGuu3avFon/CPXdhNK/EUt1KFFvEM8M/mbWAHIC54rowicYVJv4eVr5vY8vPZQqV8Lh4a1faRkl1UV8T8la6+ZjacuPhX4i/7GDRv/SbUqyj/u8v8Ufykdtb/kbUf+vdX/0qidbaa9rL/BnSLjw1ZaVd/wDCM313Bq0V7pFpfyQpOyyQzqJ4nKRkiRCRgblGe1dMak/qsXTSfK3e6T32eqeh5FTCUVnVSOKco+1jFwcZzgm43UovllFNrRpa6NnL2PxO8YQXkFxptj4bju4XEsLweE9LEiOpyGUrb5BBGQR0xWEcXUTvFK/+GP8AkepVyPBzg41ZVHF6O9araz6O8xPC1xcX2jfEG8un3zXGhxyyNgDczatYEnA4HJp0m5Rqt9v/AG6JWOpxpV8FCOyqNL/wTVOQ2VzHtHc/Gt5Yfi34jnhdkdL7crqcFSFXBBHQ11412xEmu54PDUVLJ6EXty/5nYCC0ufGVv8AG1rWJtO/sdvEk6lMRHVY28gw9OrXhR+Ryr55611aOosV0tzfPa33ni804YKWRp+/z+yXf2b97m+VO69V0OU+DessvxCkW+vLdLjxBZX2mrdXiJLEtzcQuI2lSQFHUyFQwYYIY5rnwdT99q/iTWvdr/M9biLDXy5ezi7UpQlaN0+WMldJpppqN2mtdNChqnjfxromo3GkavoPhi0vLSQxTwy+ENKVkYdQR9mpSr1YScZJJr+7H/I3oZZgcVTjWo1Kkoy1TVarr/5OZHiTxb4i8UW+n22tG0W2sUk+xw2um29nEiu2XKpBGinLLycHkH3rOpWnUSUtltol+R2YLLsPgpTlQvzStzNylJ6LTWTb2Zu/HBT/AMLY8SnH/L4f/QVrbGv/AGiXqcXDH/Ioof4f1YuD/wAKM6f8zZ/7Z0X/ANl/7e/QP+Z9/wBwf/byre2k03we0e+iAaKz8S6lFMc8o01rZGPP1EEv/fJpNXw8X2k/xS/yNaVSMc5q03vKlTa/7dnUv93MvvLvwm8Oavf3Ou+Ibe2xp+l+HtaFxO7BV3yaZcqsa5+85yW2jnarHoKvC05ScprZKX/pLMOIMZRpQo4aT9+dSlZeSqwbb7Lpfu0i38Fry8lTxV4V0lLN9W1rSQdNjvLWG5iuJ4Jkm8jyplaNmdFk25HDBcc4qsG2+eEd2tL2ezvazOfiSnCLw+LrX9nTn7zTlFpSi483NFppJtXt0vfQw5PiP4pgleCfSPC0ckbFHR/CGlBlYHBBBtuDWTxE1ul/4DH/ACPQjk2FmlKM6jT/AOn1X/5My/EviXXvFF7BeeIJImmt7aO2hSGzitY44FBKKscSqoGGyMDoaxq1Z1Xef5W/I7cDgcPgabhh07Ntu8nJt9W3Jt307lbTbbXVEutaNBfr/ZZSWW7tVcfZSThWZ1+5kjgkjmpgp/FHp+BpXlQ0oV2vfuknb3u6s9/M9K8D+ML74p+I7DwL8RNMg1+PVWNqmqeRHHqVjxnzxOAC6ptLsJN2VDfSu+hWeKmqVZXv16rzv/mfLZpl0Miw08flsnTcNeS7cJf3eXo3snG2tjA8EK1x8N/iDZQDfcC30678peWMMdyBI4Hou9MnsDmsqOtGol5fmehmXuZngpy0V5q/S7jovV2dih8KtD1TX/iDoVtpVo0zW99BdztkKkMMcis8jseFUDuepIAySAZwsJTrRUe5059iqWEy6tKq7Xi0u7bTSSXV/wDD7Il1P/ksN3/2Msn/AKVGib/2h/4v1Jof8iaP/Xpf+kFb4lDPxH8V/wDYbvv/AEe9Z4n+NP1f5nRka/4TMN/17h/6SjmyMVieodp8UB/oPgf/ALFW2/8ASi4rrxG1P/CvzZ89kn8TF/8AX6X/AKTA6r4meLvEcS6J4w0nTvD9xout6XaCKe48O6fdvFcwwJFPbyTSwM7Orxkjcc7SuOBXRiKs1y1IpWaXRPVKzV7Hk5Ll+Gk6uCrSmqtOcrpVKkU4yk5Rkoxmkk0+nW99Tiv+Fl+L5bK+s7aLRLWG8tntrt7Hw7p9s7QOQGUyRQKygnA4I5xXK8TUaaVtd7JL8ke4skwcZwnJzbi01zVKkldbO0ptNr0OVrmPasdVpPjH4h/DeSXRYbm8sIpMST6XqFsHgkDAEF7eZSvI77c4PWumFath/d28n/kzxsRl2XZylXaUmtpxdmvSUXfR9Ll74hWuj6j4Z8M+OdP8OxaHda217b3drbfLaytbmIC4hTJKKxkZSucbomwPW66jKEaqVm7+mltUc2USr0cVXwFSp7SNPkab+Jc3N7sn1asmnvaSuM+NYB+It7/15ab/AOkMFLGP98/RfkiuGl/wmw/xT/8ATkip8UIJY9e02dkIjuPDmhvE3ZlXTbdCR9GRh9QaWJ+NP+7H/wBJRrkck8PUit1Vq3/8Gzf5NM6/XPEmvf8ACtPCHiXQLDRbqx06zbRNR+16FY38lpcxzSOm6SeFnVJI5FZRnaCHA5zXROpL2MJwSslZ6J2d/NdTx8Lg8P8A2nicLiJTU5S542qVIKUXFJ2UZJNxaab3tY5Ww+KnjS0uBcaXB4etblFfbNa+F9MilRdpDFXS3DL8u7JB6ZrnWKqRd42v/hj/AJHrVMhwVSPLVc2tNHVqtb6aOdnqciB61ynvGrdeE/EFr4es/FcmnSNpN87xx3cZDosiNtKPj7jdwGxkEEZFaOlNQVS2jOKOPw9TEywil+8jZtbOzV7ruu7V7Pcd4LHiUeLNJ/4Q/wC0DWvtSfYvIzu8zPHTt1z2xnPGadBz9ovZ79CMy+q/U6n123srPmvtb+tvPY0Piu+kS/ErxNJoPlGxbU5zGYc+WTvO4p/s7t2O2MY4q8U4+2lybXObIVWjldBYi/NyK999tL+dt/M1PHi/8W1+GYx/zDtS/wDTjPWld/uaXo/zZyZUv+FPH/4of+m4h8LLmy1K08RfDm/uorQeKrSJLK4lcIiX8EnmQK7HhVc7oyexcUYWSkpUXpzbeq2DPac6E6GZU1zexb5ktXySVpNLq1o/kcVqmlalomo3Gk6vZTWd5auY5oJkKujDsQa5pJwk4yVme5Qr0sVTjWoyUovVNbM7eGGVP2f7+V43VJfGFn5bFSA22yuc4PfGRn6iupL/AGR/4l+TPBnJPiKCT1VGX/pcBlyP+LBaZ/2OF9/6RWtD/wB1X+J/khw14gqf9eYf+lzOBA9K42z6I9D+DgPneM/+xO1X/wBFrXXg38f+FnzvEfw4X/r/AE/zZ57t9a47n0djuvhReafNqGreC9Xu47Wz8Wac2mrPN/q4LoOsttI57ASxqpPYOT2rqwkotulJ2Ulb59PxPBz+lVjTp46jG8qMuay3cbNTS8+Vt/I5HWdF1Xw9qlzout2E1nfWchjnglXDI3+GMEEcEEEcGuecJU5OMlZo9fDYmljKUa9CSlGWqaO8+FllN4VstR+Kupr9ngsLS4s9FMmR9r1KWNo1CD+JY1Z3cg8bVHU12YVOknXl0ul5v/gHz+e1Vj5wymlq5OMp2+zCLTd+zk0ku+oz4T4WHx3CvQeDb/8A9Dhowr/iL+6/0FnyblhJP/n9D8pGH8NvFdr4W1x4Naha40DWYTp2sWwJ+e2cjLr/ALcZw6kc5XGRk1lh6ypStL4Xo/T/AIB6Gc5fPHYdSoO1WD5oP+8unpLZ+TKvjfwjdeCfEt1oNxKtxEm2W0ukB2XVs43RTIe4ZSD7HI7VnXpOjNwfy80dGV4+GZ4WOIirPZrrGS0afmn/AJl34V65ZeG/iP4c1rUm2WltqMJuHLbfLjZtrPn/AGQS34VWFmqdaMpbXMc+wk8ZllehS+JxdvN7pfPYyPF3hjUvB3iK/wDDeqxlbixmaPcRgSpn5ZF9VZcMD6GlVpyozcJbo6cBjaWZYaGKovSSv6Pqn5p6M7S40rUbD9naO4vrKaCO+8Wxz2zSLt82P7HIu9c9VyCM9ODXS4uOEu1vL9Dw4V6dXiNxpyTcaLTt0fOnZ+ZQt1Nx8DbpYP3jWXimKW4VeTEklqyozeilkYA9MjFQtcK7dJfodEvcz2PNpzUml5tTTaXmk0/Qv/s/aHqup/EW01KytGe00uKeW7nJCpEGhkVASf4mY4Cjk88YBIrAQlKspLZb/cY8W4qlQy2VKb96bSS6u0k38kt3svmjz+ELGhmbH+zXEtNT6OV5PlR2/wAHcnVPFBPfwhrn/pI9deDfvT/wy/I8HiNWpYf/AK/Uv/S0YPw+8WnwV4kj1S4tBe6dcRvZanZsARdWcgxLGc98YI9GVTWdCt7GfM9Vs13R3Zvl39pYZ0ovlmmpRl/LJbP/AD8myz4t8OL8OfG9s1pL/aOmboNV0u53Y+2WbNujbOODwVbjhlbjiqq0/q9VW1W680YYDF/2xgZc65Z6wmv5ZLRr9V3TR2Xxa8T+KNF8b315aWHhq60nXJX1TSr2Twrpkv2m2mO9SZGtyzuu7a5YltynPJroxVWcKraSs9U+WOz+R42QYHCYnAwhOVRVKa5JxVWquWUdHoppJO11bSz0OM1f4geKtR0S70Jk0q30+8aL7WthodlZ+YyEtGGeCJG4IJAz6+9c8685RcdLPskvyR7WHyjC0a8cQuZzje3NUnK19HZSk15DtF8W/Eb4dyy6Jbz3lhFJtkuNL1C2D28gYAgvbzKV5Hfbkg8GiFWth/dWnk/8mLE5flubpV5JSfScXaS9JRd9O17XOq1K98OabcfD74pw+HE0WS71R21C1tBi2lWzmgJngjySgbe6lc43RHA9d5ShF066Vtde2ltUeTRpYmvHGZVKr7RRguVv4lzqXuyfW1k772auRfE3xN4w8L+NdTtJ9N8MS21xcPdWF23hTS5Fu7WQ7o5VkNt+8yrDJyecg8g0YmpUp1Gmlbp7sdV9xeSYHBY3BU5xlUUkkpL2tVcslo00p6WfTt5HG61438S65o39kXsWlwafLcpcslhotnZCSaJHVSzQRIW2rM/BJA39Oa5p1pzjyu1vJJfkvM9vDZZhsLW9tDmc0mvenOdk2m7KUna7itux2/xG8T618NtQT4f+A55dC022srWV72zPl3WpvLCkjTvOvzlSWICq20AYxXTiKksO/ZUtFZard6b3PCyfBUM5pvMcwXtJuUlyy1jBKTSiovS6tq2r31Keq2/iV/ga2r+Ixfv/AGj4mtpbWe8dmaaMWtwNyljkruJ56E5x3qZKf1bmn1kvyZtQnhVnvscNb3aUk1G2j546O3Wxi3lpNN8HtGvowGis/EupRTHPKNNa2Rjz9RBL/wB8mspK+Hi+0n+KX+R30qihnNWm95UqbX/bs6l/u5l95d+Evh3V7+613xDBbY0/S/D+tC4ndgq75NNuVWNc/ec5LbRztVj0FPC05ScprZKX/pLMc/xlGlGjhpP351KVl5KrBtvsul+7SOErkPokd/4YtJfEvwn8T+HdPUvf6TqFpr4hU5ee2WOWGYqv/TPzI2J54J44rspL2mHnBbpp/LVP7j5zHzWCzfD4mp8E4yp36KTcZR1/vWa9Tg7DTr/Vr6HTdMs5ru6uXEcMMKF3dj0AA5Nc8YubtHc9ytWp4eDq1WlFatvZHqfxR1GHw7+0Wus36t5OmX2kXMwXk7Y4Ldmx6nCmu3EyVPF8z6Nfkj5PI6DxnDfsae841EvnKaRB8TPE3jDwt401Ozm03wvLa3Fw91YXTeFNLkW7tpDvjlWQ23z5Vhk5POQeQaMTUqUqjTSt092Oq+40yTBYPHYKnOMqikklJe1qrlktGmufSz6dttDkNV8ZeKvEmlpoM1rpqWdzdxzCHTtDs7MzXEasqZNvEjOVEzgKSfv9Oa55Vp1I8rtbySX5LzPZoZdhcHVeIi5cyTV5VJytFtN/HJpX5Vr5FvR/Hnj7wGs3hiaWT7FE5W40XV7UT26tyWBgmB8sncclQp96ca9Wh7j27P8AyZjiMpy/NWsUvie04O0v/AovXyvdFz4maXokUXh3xNo2kf2K3iPTTfXGlhiUgkE0kfmRbjuEUgTegPQZwSMUYmMVyzircyvb5/kyMjr15Ovha0/aeylyqfVrlTs7ac0b2b+/U5vwvq6aB4l0nXZEZ102+t7tlXGWEcitgZ4zxWFKfs5xn2aPUx+GeLwtTDr7cXH700bnxc8P3ehePtWlkxLZarcyanp10h3R3VpOxkjkRujAqwBx0II7Vri6bhWfZ6rzTPO4fxcMVl9NLSUEoyXWMoqzTXTVfcXfhpby6XoXi/xleq0WnRaLc6RHKeBNd3S+WkS/3iFLuQOirk9RWmG92E6j2s182YZ1ONfEYbBQ1m5xm12jB3bfbWyXdsT4Er/xcuz/AOwbq3/puuaeBf75ej/Ji4p/5Fkv8VP/ANOQOf8AAniufwV4kg1lbaO6tWVra/s5ACl3aSDbLCwPBDLn6HB7VjQrexmpdOvmup6OaZfHMsM6N7S3jLrGS1jJej/AtfEbwfB4T15f7JuGutD1WFdR0e6KkebaSZKg5/jXlGHUMpqsRSVKXu/C9V6GWT5hPH4f98rVYPlmu0lv8nuvJmx46X/i2vwz/wCwbqX/AKcZ6uu/3FL0f5s5MqX/AAp4/wDxQ/8ATcTgdorjPorHfeKh/wAWa8A/9hHXP52lddX/AHan6y/Q+ewP/I6xn+Gj/wC5DnLnwhr2l6Pp3iW+sCNM1NWNrdI6vGzKxBQlSQrjaSVOCPSsvZTjFTa0Z6UMww9etPC05e/DdbPXrruvNaGn8J38Rn4k6DJ4YaZb77dESY84EO4eZvx/yz2bt2eNuc1eFc3Wjyb3OTPo4ZZZWWKty8r+/pbzva3mY/jD+y28Xa22hiIaadSuTZiIYTyPNby9vttxj2rKty+0ly7Xdjty5VVg6Sr/AB8sea+97K9/mdb42H/FqPhqP+mWrf8ApYa6K/8Au9L/ALe/M8rK/wDkb4/1p/8ApBwSKSQqjJNcZ9I3Y3fCdxqemeJ9Iu9E0yXUtRtr2G5gtYo2dpnjcMECqNxzt7c1rRco1IuKu7nn5hClXwlWFeahBxabbSsmrX106mdrT3kus382oWj2t091K08DqVaKQudyEHkEHIweeKibbk29zpwsYRoQjTd42Vn3VtH8yqtSdQtABQAUAFABQAUAFABQAUAFABQAUAFABQAUAFABQAUAFACohdgo/wD1UCb5VckuHGRGvRabIprqyKkaBQAUAFABQAUAFABQAUAFACqpZgo6mgTdlcmuGCqsK9B1pszgrvmZBSNQoAKACgAoAKACgAoAKACgAoAKACgAoAKACgAoAKACgAoAKACgAoAKACgAoAKACgB8SeY4HbqaETJ8quLcPukIzwvFDFBWRHQWFABQAUAFABQAUAdsRiviTxBKACqTGmFMoCM0ANIxVXASmAhHpQAlABn1p3AnUrMuxvvDoa0TUlYzacXdEBBU4IwRUlp3EI9KRSY2gY+KTy2z27iqTsxSV0OmjA/eJyp9Kp90KL6MipFCEelA0xtNMdrgRmmIaRimIAcUALwelNMaYlMoSgBCMUAJQAUxpjo0Ltjt3qlqEpKKLeQo5OAPWr2OfVvQhedB90E0cxoqbe4JMjnHQ+9NSTIcGgliEg9GHQ02hxnylMgqcHgipN07i5B60DAjFNMBKYCEZoBMb0oKCgBwRyMhGI+lUmF0Gx/7jflTFdB5EjDIWnYXMkJ5EucFcfjRythzoX7M/crT5WLnQeRECd0vTsKegczeyDdbJjALU9A95gZxj92gFPm7DUe7I2lkPVsfSlzMtRQykUNI9KaYCUwCncAqgCgBCvpQA2gAIzQO9hvIoHccCDVXGIR6UwLLZNt8p/hH/wBen0MV8WpUIzSubE1qCC3pxVxdzOoRy/NMwTJ5oZUdFqOFtIeTgfU00mHtEBtpAMjafxqrC50OiVtrwsMEjIzQhSeqkQRbklHB9CKEaStKJPPCZMFSARxzTaMoT5dyAWjsct8oHvSsaOouhbtL2/0m9tdU0qURXdlPHcQPtB2SIwZTggg4IHBGK1jNwalHdHNVo08RCVKsrxkmn5pqz89jXm+KPiue6e8uLXw09zJIZXlfwtpZdnJyWLG3yTnnPXNbvGVW7u1/8Mf8jgjkGEjBQi6nKtLe1q2t2+MzfE3jbxb4wEKeItamuobb/UW4CxQRdeViQBFPPUDJqKuJqVvjd/y+46sFlWEy67w1NRb3erb9W7t/eZseo38OlXGiRz4sru4hupotq/NLEsixtnGRgTSjAODu5zgYzVSSi4dHr91/82dUsPTlVjXa96KaT8pNN+Wrivu9Sbw/r+u+FdSXV/Dupz2F2qlPMib7yHqrA8MpwMqQQfSqpVp0pc0HZmeLwNDH0vY4mClHs+/ddn5rU3Jfit47eC5t7fU7SwF4GFxJp2l2llLLu+9ukgiRznvk8962eMrNNJ2v2SX5I4I8P5epRlKLly7KU5zS9FKTX4HOWepX9hbX9paT+XFqduLW6Xap8yISxyhckZHzxRnIwflx0JBxjOUE0uv+d/0PUqYenWlCc1dwd15Ozj+Umte/cpmM0rm9i7rms6p4j1a51zWbn7Re3j+ZNLsVNzYxnCgAdOwq51JVZOcnqznw2FpYOjGhQVox0S1f56lgeKvEa+F28Frqkg0V7r7a1rtXBlwBndjdjgHbnbkA4yAar20/Z+yv7u5l/Z+GeL+vOH7y3LfXb02v52vbS9jHMZ9KzO2x18fxX8erbW1rc6naagtmALeTUtLtL2WHH3dsk8TuuO2DxgYrpWLrWSbvbuk/zR4z4ey9ylOEHHm3UZzgn6qMkn9xg+IPEOveKdRbVvEOpz310yhPMlb7qDoqgcKoycKAAM9KyqVZ1Zc03dno4TA4fAUvY4aCjHy7933fm9Rmt6zqniTVrnXNZuvtF7eP5k8uxU3NjGcKAB07CnOpKrJzluysLhKWCoxw9BWjHRLV/nqB1nVf7C/4Rr7V/wAS37X9u8nYv+v2bN27G77vGM49qOeXJydL3D6rR+sfWre/blvrte9rbb/MteG/GHiTwkt5FoV8kcOoIsd3bzW0VxBOq5wHilVkbGTjI4yfWqp1p0r8j3+f5mGNyzC5hyuvG7jqmm4teji0195bv/iR421J4TcauqRW1tcWkNvb2sMFvFFPC0MoWGNFjUtG7LuC5GeCCBi5YmrLd9+1tdHpsYUskwNFPlhq3Fttycm4tSjeTbk7NJ2vY5uFpreZLi3keKWJg6OjFWVgcggjoQe9YJtao9OUFNOMldM7M/GH4hSTRXVxqljc3cAxHe3Oj2U90vbid4jJn33Zrp+uVr3b172V/vtc8VcN5ck4Rg1F7xU5qP8A4CpKP4HL6nqepa3qE+raxfz3t5ctvmnncu7npyT7AD2ArnlOU3zSd2exh8PSwtNUaEVGK2S0SLPh/wAS+IPCd+NT8N6vc6fc7djNC+A691dejr7MCKqnVnSfNB2ZljMBhswp+yxUFKPn08090/Namrd/E/xtc2d5ZR39lZJqC7bt9O0u0spbhc5IkkgiR3Bycgk5yc5ya0eKqtNXtfskvyRwwyHAwnGo4uTjtzTnNL0UpNLystDF8PeIdc8Kamms+HtRlsrtFZBImCGRhhlZSCrKR1BBBrOnVnSlzQdmduMwNDH0nRxMeaP6rqnun5o27v4peOryKG3/ALUt7WCG6jvRDY6fbWkbzowZXkSGNVkIYA/ODzWrxVV6X89El+SOGnkGApty5G2043lKUmk1ZpOUm1pppYwJNV1KbWH1+W4zfyXJvGl2KMzFt5bbjb97nGMVi5ycufruelHDUo0Vh0vcty28rWt32E1LULzV9Su9X1Gbzru+nkuZ5NoXfI7FmbAAAySTgAClKTnJyluy6FCGHpRo01aMUkl5LRFfrSNbGhqPiHWNV0rT9Gv54ZrbS0aO0LW0QmjjLM2wyhfMZAzMQrMVGTgCrlUlKKi9l/W+5x0sDRoVp16aalPV6uzdkr8t+VOyV2ld9S14a8ceLPCMVxbaDqzQ210QZ7WWGO4t5T0y0UqshOOMlc4qqdepSuoPR/d9zMcblODzCUZ4iF5R2abUl6Si0/xJ9Y+IPi7XdJGg3uowwaZvEhsrGygsoGYHILRwIitg88g889ac8RUqR5G9OySX5E4bJ8Hha31iEW5/zSlKb+Tk218jndorE9Sx1Nv8TvG8GmwaPPqVrqVna8W8Oq6dbagIR6J9ojcqB2AwBW6xVVR5W7rzSf5pnj1MiwE6rrRg4Se7hKUL+vJKN/mY/iPxL4g8W341LxFqct7OqCNN2FSNB0VEUBUX2UAdTWdSrOq+abudeDwGGy+n7LDQ5Vv5t923q35tkWtaxqniLUX1bWLr7RdyJHG0mxUysaLGgwoA4VVHTtzzSnOVSXNLc0w2Fo4OkqNFWirvq9229/Ns2rD4l+NNN0210qDUbWWCwjeK0a5062uJrZHzuWKWSNpI1OTwrAc1rHE1YxUU9ttE7fNq5wVsjwNarKtKLTlZu0pRTa2bipJN+qM3wz4s8TeD7qS88N6rNZPOnlzKoDRzL/deNgVcezA1FOtOk7wdjpxuW4XMYKGJgpJbd16NWa+TNS9+JnjW/wBNudH/ALRtLKzvc/aotN021sBOD1En2eNC4PcHIPerliqsouN7J9kl+SRzUciwNGrGtyuUo7OUpzt6c8nb5HMAYrA9ixs+GvGfirwfLLL4a1q4shcLtmiXDxTD0eNgUf8AEGtKVapR+B2ODHZZhMxSWKpqVtns16NWa+TNGf4qeOpbG40621O006G7yLj+y9LtbB5QeoZ7eNGIPcE8jg1o8VVacU7X7JL8kjkjkGXxqRqSg5OO3POc0vRTlJfgclsrnPZsaN/req6npmmaPfXfmWmjxyQ2UflqPKSSRpHGQAWy7MfmJ64HHFVKpKUVF7LY56WEo0KtStTjaVRpyeurSSXpoktDOKelSdFjro/ir48Wzt7C71S11OK0/wBQdV0y11B4sdAr3EbsMdsHgcCuhYurZJu9u6T/ADTPFlw/l7nKpCDg3vyTnBP1UJRX4GT4l8Y+KfF8kUniPWZ7wW67YIjhIoR6JGoCJ+AFZ1K1Sr8budeCyzCZcmsNBRvu92/Vu7fzZZ0Xx94m0DRf+Edsm0ybTvtT3ot77SLO9VZ2RUZ1M8TlSVRRwccVUMROEeRWtvqk/wA0ZYnJ8Li6/wBZnzKdlG8Zzhom2l7slfVssj4k+JP+gb4U/wDCS0r/AOR6f1mfZf8AgMf8jP8AsPC/zVP/AAdW/wDkzI0vxDrOizahcaZdJbvqlrNY3WyGPa8Ev+sQLtwoP+yAR2xWcakoNuPXT7zur4KhiYwjVV+RqS1e8dnvr8736mcFAqDrsIVBoCx1dt8UvHNvp9tpU2p2uoW1kALZNT0y1vzAB0CNcRuygZ4AIx2roWKqpKLd0u6T/NM8apkOAnUlWjBxlLfklOF/VQlFPzKGveKPEnimcan4l1ee9lRPLhVyBHEn92NBhUXgHCgDvUTrTqvmm7nRhMvw2Bj7LCwUVu+7fdt6t+bbKWka7rGhfbxpV35H9qWclhd/u0bzIHILJ8wOMlV5GDx1qYVJQvyvdWNsRg6GK5PaxvySUlq9Gtnp69dDP8uoOqxp6l4g1nWLDTdM1O9NxBpELW9kGRd8UTMW2b8bmUEnAYkLkgYFXKpKaUZPbY5qGCo4apUq0o2c3eW+rta9tk+9kr9bmaVBqDpsdVZfFHxxYabZ6T/aVpd22nACzXUNMtb1rYDoI3njdkA7BSMdsV0RxVWMVG90trpP80ePVyHAVasq3K4yl8XLKcL+qjJJ3633KOueOvGHia1nstf1y4v4bi5S8cTBWPmojImDjKqFdgFBC89KidepUVpu/U2wuU4PBTU8PTUWk46dm036ttLV6+ZD4Z8W+JPB1xPc+HdRNsbqPybiNokmimTOdrxyBkcZ9QcUqVadF3gy8bluGzGKjiY3s7p3aafk0018ma4+KHj2e70+aPWY7ZdMZ3tYLWxt7e3iZkKMwhjjWMsVZhkqTzWn1qq2nfbySX3bHJ/YOXwhOLhfntduUpSdndLmbcrXV7XOYnxkRr0WsGevCPUtaPrmq6BLdTaRd/Z3vbOewnPlq++CZCkifMDjKkjI5HYinCpKndx6q33mWJwdLFqMa0bqMlJb7xd09Oz+XczjHUnRY0bzX9Zv9E0/w7eXYlsNKaVrOIxJmHzW3OA+N20tztJxnJAyTVupKUVBvRbHLTwVClXniYK0525nd620Wm10tL2vY2PDvj7xh4c0mTSLDUkk0x2LCxvLSG8twx6kRTo6qT3IHNa08RUpx5U9Ozs1+Jw4zJ8HjKyrVIWn/NFyjL74tNkPiDxj4r8V2kFnr+qA2Nod0FnbwR21vGcYysUSqgOOM7c44qalapVVpvRdNl9yNMJlmEwE3PDw96W8m3KT/wC3pNv8S3F8U/GtvpsGjNqNtqFlacW8WqadbagIhjACfaI3KgdgKtYuqo8t7pd0n+dzCWQYGdV1+VxlLdwlKF/XklG5h+I/E3iDxbfjUvEWqTXs6oI03YVI0HRURQFRfZQB1rKpVnVfNN3O7B5fh8vp+yw0FFb+bfdt6t+bbNLSfiN4y0bSB4ft9ThudMRtyWeoWNvfQxnOfkS4RwnIz8oHPNXDE1YR5E9OzSf5nNiMkwWJrfWJRan/ADRlKDfq4OLfzKviXxp4p8X+QniDVXuIbUEQW6RpDBFnqUijCopPchcnA9BU1K9Sr8b/AK9DbBZXhMvu8PCze71bfrJtt/eaGn/FHxxp2n2elx6nbXMGnrss/t2m2t49svYRSTRs8YGeApAHarjiqsUo322uk/zRzVsgwFapKq4tOXxcspxUvVRkk/mjO1fxn4s8QWlxY63rl1fxXV2l7KLgh2MyIyKQxG4AK7AKCF56cConXqVE1J36nTh8rwmEnGpQpqLScVbTRtN6batLXfzDw34w8SeElvItCvUih1BFju7ea2iuILhVztDxSqyNjJxkcZPrSp1p0r8r3+f5jxuWYbMOV4iN3HVNNxa9HFpr7y7ffEjxtqTwm41hUitra4tIbe3tYYLeKKeFoZQsMaLGpaN2XcFyM8EEDFyxNWW779ra6PTYxo5JgaKfLDVuLbbk5NxalG8m3J2aTtexzQUCsD1bFvSdV1TQNSt9Z0S/nsr61ffDPA5V0OMcEeoJBHcEg1UJypyUouzRjicNSxdKVCvFSjLdPZnR3Pxa8fzpdLHq1rZyXy7Lm4sNMtbO4nXph5oY1kbv1bua2eLrO+tr9kl+KR5UOHcui4twclHZSlOSXpGUml9xzmtaxqniLUX1bWLk3F3IkcbSbFTKxosaDCgDhUUdO3PNYzqSqPmk9T0sNhKWDpKjRVoq7tq9229/Ns2dJ+I3jPRtIHh+31KG50xG3JZ6jY299DGc5+RLhHCcjPygc81rDE1YR5E9OzSf53OLEZJgsTW+sSi1P+aMpQb9XBxb+ZV8S+M/FPi7yE1/VnuIbUEQW6RpDBFnqUijCopPchcnA9BU1K9St8b/AK9DbBZXhMvu8PCze7u236ybbf3mqvxZ8fGC3gvdVtNS+yY8iTU9LtL6WLHTbJPE7jHbnir+t1rJN3t3Sf5o5Hw7lylKUIOHNuoznBP1UZJfgYGu67rXifU5dY8QalNfXkuA0srZOB0UDoqjsBgDtWVSpKrLmm7s9PCYOhgaSo4aKjFdF/Wr82Z5UGoOix0ulfEXxlo+kLoFvqUF1piNvjs9Rsbe+hjP+wlwjhOeflA55raGJqQjyJ6dmk/zueViMlwWJrfWJRan1lGUoN+rg43+ZV8S+NPFXjAwL4g1d7iK1G2C3SNIYIvXZFGFRSe5C5PHoKVWvUrfG/69DXBZXhMuv9XhZvd3bb9ZNtv5sp6DrereGtSTWNEu/s13HHNCsnlq+EljaNxhgRyjsOnGcjBwainUlSlzR3N8Vg6ONpOjXjeLadtVqmmtvNJmfs96k6bGlc6/rN5oVl4burwS6dp0ss9rE0aEwtJjeFfG8KSASuduecZ5q3Uk4KDeiOWGCoU8RPFQjackk3d622ur2uu9r20vYS+1vVdT0zTNHvrvzbTR45IbKPy1HlJJI0jjIALZdmPzE9cDjilKpKUVF7LYqjg6NCrUrU42lNpyeurSSXpoktChgVJ02L93req32jWHh+5u99hpck81pD5ajy3m2eYdwG458tOpOMcYyap1JSioPZfqc0MJRpV54mMffmkm9dVG9vLS72+Zp+HvGvizwVBLD4e1qa1ju/8AX27KssEvTlonDIxGAMkZrSnXqUVaD3/rY48ZleDzOSliYJuOz1TXpJWa+8lvPiZ40vNKuNDTULSwsLwYuYNM0y1sFnHcP9njTeD3ByDTeJquLheyfZJfkkRTyPA060a7i5Tjs5ynO3pzylb5HLBPWsD1zSvde1bUdJ03Q7278yy0cTLZReWo8oSvvfkDLZbn5icdsVcqkpRUG9Fsc9LB0aNapXhG0p25nd62Vl5Ky7FeICKPzmXJPSpWhrL3nyotaD4h1jwxrVr4i0K9a11Gyk82CcKrFGxjowIPBIwRiqp1JUpKcHZozxeCoY6hLDYiN4SVmv8AhtSDVNSvta1O71jU5zPeX88lzcSkAGSV2LM2BgDJJPHFTKTnJyluzTD4enhaUaNJWjFJJdklZL7iuOBSNhaACgAoAKACgAoAKACgAoAKACgAoAKACgAoAKACgAoAKAJ4gIojKep6U1oZS96XKQEknJpGoUAFABQAUAFABQAUAFABQAUAT26hVaZug6U0ZTd3yohZizFj1NI0SsrCUDCgAoAKACgAoAKACgAoAKACgAoAKACgAoAKACgAoAKACgAoAKACgAoAKACgAoAKAJ4sRRNKRyeBTWhlL3pcpBSNQoAKACgAoAKACgAoA7iviTxBpHpQAlABTuO4VVx3CgYhX0p3AArEEgdOtVYV7DSM0DGkYoAASDkUXsBYwtwvHDitU1Iy1g/IjNvJjPH0zS5WVzoEhGN8vAFCXVg59IgbgINsUYA96fNbYajfcdHc5bEgAB7ihS7g4dgkjjLbSNjHoR0NVpswTa1IJI2jbB/A0mrFp3GkZpFDSMUDvcSquJoQj0piEoAXOetAxCMVVx3CgYhHpQA2gC1bKBHn+8a0jsZTepHct82wHgc/jSb1sXTXUhoNRCPSgRYgYsmD1Xj8K0i7ownGzIrlfmDetTLR3KpvQgIxQmapgDimMXAPSmmAlMBKAFSMuwUfn6UxuVkSSzFCI4uAvWm2TGN9WR+fL/e/QUczHyIPOl/vfpTuHIhDI56ufzouPlQxtx5JJ+tALQbQMCM00wG8imAoINMYEYoGmJQMQjNCYDSMVQBQAVSYBTAQjNACEYoASgBCPSgpMAc8U0xlqLcifvCAO2atGEnd+6IbeJ/mBIB9DxRYam1oPHlp+6UgE9utPYWr1YiRCMcck9T600wbuMa4jU4yT9KdxqDYi3MbHHI+tNSBwaJMKcNwfQ1W5I1l2BnjQFj1oGnfRlXzZUYnJPqDSua8sWgNzIRjAH4UXGqaItzg7g5BpXK5U9B+6OXiYAH1qr9yOVx+Ea1syjK4Ye1MpTT3IynoaChu33oANmaBjdmKCri4HpRcBNo7VV7gG0UAIUBp3AaUI7073ANvvTANgHIoHfuAAqkwsIUpiEKEUFKwm33oANvvQAu0UDDbQAm00CsG00BYeLeUjOw8UWJ5ojShBw2QaClboGBQMMZoANooATb70CDb70DF2igBNvvQINvvQAbfegYbfegQbTQAbaBi4FACbaADaaBC7aBhgUAG0UAJtNArBtNAWDaaAsG00BYNtAxcD0oAMCgB8MJkfHYcmhETfKhZ28x8A8LxQwhHlRHtFBYbRQAYFABtFACbTQKwbTQFg2mgLFhQYIsnhm6U9jJrnlZbEG0UjYMCgA25OBmgCVLV26/KPenYzdRIkklWP5EAJXp7UXIjBy1ZXdnc5Y//AFqRqopbDdpoHYNpoCwbTQFg2mgLBtNAWDaaAsG00BYNtAWF2igYm2gA2mgVg2mgLBtNABtNABtNAC7aBhtFACbaBBt96AF2igYbRQAbRQAbRQAYHpQBJBHvkBxwvNCIm7IbM3mOSDx0FDCMbIZtoKF2igZJDEJHxjgcmhETlyoWeTe+B0XgUMIR5URUFi0AFABQAUAFABQAUAFABQAUAFABQAUAFABQAUAFABQAUAFAD4k8xwO3U0ImT5VcW4cM+0dF4oYoKyuR0FhQAUAFABQAUAFABQAUAFACqpZgo6mgTdlcmuGCqsK9B1pszgrvmZBSNQoAKACgAoAKACgAoAKACgAoAKACgAoAKACgAoAKACgAoAKACgAoAKACgAoAKACgBVUswUdTQJuyuS3DY2xA8KKbM6av7xDSNQoAKACgAoAKACgAoA7iviUzxAoAQjNADSMUAFABVJlJhTGPjfY3setVGVmTKN0Nmi8sgryp6VTVhRlfcjpFiFfSgCxCBHEZcZPNWtFcylq7EX2iQnJI/KkpsrkQ+45jVucGrlqrkw0diCoNRpHpQNMnjYTp5Uh5HQ1a97RktcruhA+GMU+D6GhO2jE11iMkhKfMOV7Gm0UpXI6RQhHpQUmNppg0BGaYhpGKYgBxQAuAelNMpMSmMQjNAFqD/VAZ6ZrSOxjPcr3APmt74qZbmkNiOkWmFO5RPbDhvwq4mNV7DbrGVx70Sdwpq5XqSxCPSmmNMTkVRQuQetACEYqrgTf6iP8A22qtjP435EBHpUmqY2gYUAFUmAUwEIzQGwlACUANIxVJgKD60wAgHpQNMSgoSgBCMU0wEpgFNMAqgCgBpGKAHJEz8jgetNK5LkkP3Rwj5MM3c07qOwrOW5CzuxyxzSuzRJLYMg07lE9sgGX/AAqkZVH0C5kIAQHk9fpQwgupVIzSuajSMVQE9tIc+WTwelUmZzXUlmLKodOoPP0ptkws3ZkYMU4w3yv6+tO6ZTTgQyQsh+YfiOlKxcZXIyMUFiUAKjvGcqePQ9KadhOKZLvhm+98jetUmmTaUdhkkDLzjI9RRYakmREYoKCgBpX0oKTEoGHWmmAUwCgBCPSqTAbTACM0DuJkjrTTDcWqEIR6UDTEoKCgAoAKALNtEAvmEcnp9KaRhUld2J6ZmMkjWRcHr2PpQVGTiykQQSD1FSdG4UDCgAoAKACgAoAKACgAoAKACgAoAKACgAoAKACgAoAKACgAoAKACgAAJOBQBO+IIvLGNzdTT2Ml78rkFI1CgAoAKACgAoAKAJII97bm+6vJoRE5WVkJNIZHJzwOlDHGPKhqqzHCgk0DbS3JRbhRulcKPanYj2l9IimaOPiFBn1NFxcjl8Q7e6Q+Y7Es3T2oJsnKyKxJJyaRuFABQAUAFABQAUAFABQAUAFABQAUAFABQAUAFABQAUAFABQAUAFABQAUAFAE5HkwY/ifrT2Rkvfl6EFI1CgAoAnH7mDd/E/SnsjJ+/K3YgpGoUAFABQAUAFABQAUAFABQAUAFABQAUAFABQAUAFABQAUAFABQBYH7iHP8bU9jH45eRXpGwUAFABQAUAFABQAUAFABQAUATQAIrTMOnApruZTd3yoiZizFj1NI0SsrCUDCgAoAKACgAoAKACgAoAKACgAoAKACgAoAKACgAoAKACgAoAKACgAoAKACgAoAKAJrZQMyt0WmjKo/soiZizFj1NI0SsrCUDCgAoAKACgAoAKACgDuK+HPECmmAUwCgBpHpQAlABTTGmFUMlicEeU4yDVxfRkyXVEckTRnHbtQ9Nxp3I6CixATsO/G31NXHbUynvoJ9mTdu3fL1x/9ejlQc72B9sylI2GV7djRe+wK8Xdlcj/APVSNRKAE9xwaAJiFnT/AKaKPzq/iRPwvyI45mj+Rhle4NJOxTjfVDnhVhvhOR6VW+wlK2kiHpwaRYhGaB3sIRige4lUmJoQj0piEoAXIPWi47iEYqrlXJbd8EoT16fWri+hE11JJohKOMAjvTauRGXKVjDKpwUP4c1Fma8yYqQSOcbSB3JppMHNIsBBGuBwB3q9jFtyZE6rMco4yBjBpbmkW4aNEDIVOCMGka6S2GUE2AjNFwuNIxVXuVe46M/vF+oprcHsPuFPmH9KpvUmGxFQWIRmgBCMUFXEoAKdwCqACM0ANIxQAlACEelNMBMkVQDuDQMaRigaYUDEIzTTAbTAKYDkjd/ujj1qlqJtLck2xRffO5vSnoiLylsRySO/fA9BRdlKKRHSKEoAQgjkUFJlm2OYz9a0jsY1dxlyuWB9qGVSehBSNQoAdAp80EdBkmqiyJ7E9wcRHn0qmRDcp1JtclSdl+V/mU1al3JcE9UOaBJBuhYH2p27EqTW5XZSpwQR7Gkap3G0DAjNADo5nj46j0pqVhOKZL+5m/2WNXoyPeiQyQunJGR6ilYtSTGUDEIzQO40jFBQUXAKoAoAQjNO4CEYqgEoATBHSgd77ig5qrhYCM0wvYaRigdwoGFAF2Igxrj0FUjmlux9BIUAUpiDK2BjmpZ0w+FDKCgoAKACgAoAKACgAoAKACgAoAKACgAoAKACgAoAKACgAoAKACgAoAmgUIpnfoOlNdzKbu+VETMXYs3U0jRKyshKBhQAUAFABQAUACqWIVRkmgTdtWWWRgghiGc/eNPyMU03zSG+TFFzK+T6Ci1iuaUvhEa4wMRKFH0ouNU/5iJmZjliSaRaSWw+CPe+T0Xk0ImcuVCTSeY+R0HAoYQjyoZQWFABQAUAFABQAUAFABQAUAFABQAUAFABQAUAFABQAUAFABQAUAFABQAUASQR735HA5NCInLlQk7h5CR0HAoYQVkMoLCgB8SeY4HbqaETJ8quLPJvfg8DgUMUI8qI6CwoAKACgAoAKACgAoAKACgAoAKACgAoAKACgAoAKACgAoAKAJII/MfJ6LyaEROXKhJpDI5OeB0oY4x5UMoKCgAoAKACgAoAKACgAoAKAFRS7BR3oE3ZXJbhgu2Jei9abIgr+8yGkaBQAUAFABQAUAFABQAUAFABQAUAFABQAUAFABQAUAFABQAUAFABQAUAFABQAUAFAAAScCgCaXEUawjqeTTehlH3nzENI1CgAoAKACgAoAKACgAoA7ojNfDniDSMUAFFwCqvcAoAQjNADaAD3pgFNMpMmQiZdjn5h0Nap8ysyH7ruhqQEklxgD9aUYvqNy7DZZN3yqMKKbd9gjG2rIqRYgyp3KcEUCauT/JcLxhZBVfERrB+RAwIJVhgilfuWncQjFMYAlTkHBFMRM6LOu9OGHUVTXNqiVLldmQK7xtkEg9xUp2NGkyb91cf7L1aaZGsPQheNozhhSLTT2G0DGkelBSYlNMGgIzVEjSMUAAPrQAuO4pplJksc+Plf860Uu5EodUS+Yh53j86q6I5WI0sajJYH6UXQ1FsryzmT5QML/OocrmkY2IgSDkHBpJ2LvfclE2RtlXcKtO5LhbWIGBJOYnH0NFhc7WkkQtG6feUikVdPYbQAD5WDAdDnFUmO99Ca4RywZVJAGKpkwaSIOvBGDSvY0EIxVXAKAGkelA0xKBhQAVSYBTAQr6UBsKkbO2B+JppXE5JE6wRr1G4+9WkkZubY7y4/wC4v5UybsY0CN0+U0WTKU2is8ZQ4I5qWrGylcbQUOWJpOg49TTSYnJId5cMPMjbj6VWiIvKWw17h2GF+Ue1FylBLcioTKCqACM0ANIxQAlAE9srDJx8p71cTOo7kkiCRcd+xqmTGXKyqyMvDLipOhNPYQIzHCqTQDaW5Zhi8sc4LHvVJGUpXIrskkKBx1+tDZUF1K1BoFACqzKdykg007A0pbkwljl4mUA9iKu6Zm4uOxHJbso3Kdw9RRYqM76EVI0EOO9ADScdKAJI7hl46j0NWmS4pjiIJenyNT0YveiRvFIgztyPUUrDUkyIt60FiE470DuJu96dguG7PemFw3Y707BcN30oHcQn0FO4CbvamAhOe1A7hvI4IppgG+qENLehoKuG40BclguDH8rcr/KmmROKlqiyJ4yM7x+dO5jysjlulAIj5Pr2pNlxpt7lbcKRuJu9qBBu9qAF3CgYm72oAN3tQIN1ABuoC4bvagYu4UAG4UAG6gBN3tQIXdQMNwoANwoATd7UAG40CDcaAuG40BcNxoC4bvagBdwoGPiXzGxzjuaETKXKh08wYhE+6vpQyYRtqyHd7UFi7hQMNwoATd7UAG72oEG72oAlSF26jaPeixLmkSgRwL5n3jjjn+VPYzcnN2IpLqR+F+Ue1K5ahFbkRYk5JoLug3GgLig5IAHJ4oC/UnkZYYhEM7m5NPYzj78uYg3CkahuFACbvagQbjQFw3GgLhu9qADd7UALuoGG4UAG4UAG4UAG4UAG4UAG4UAG4UAG4UAG4UAG4UAG4UAGRQAZFABuFABuFABuFABuFABuFAFjcIIPRnp7Ix+OXkV9wpGwbhQAbhQBOpEUGQfmfpT2Rk/flbsQ0jUKACgAoAKACgAoAKACgAoAKACgAoAKACgAoAKACgAoAKACgAAJIA6mgWxPKRFEIh1PWm9DOPvS5iCkahQAUAFABQAUAFABQAUAFABQBPDiKMzN34AprQyn7z5UQEkkk9TSNNgoGFABQAUAFABQAUAFABQAUAFABQAUAFABQAUAFABQAUAFABQAUAFABQAUAFABQAUAS26guWPRRmmjOo7KyGSOZHLfl9KRUVyqw2goKACgAoAKACgAoAKACgDuq+HPECgBCPSgBKACmmAUwEIzQA+IqCUYZDcVcWtmTLuIYZA20DPvScHcfMhUhcMGYYA5zmqUWtwctLD2PnKQhPHb1qm+ZaCXuvUrkdiKg1GkYqkwEpgAyDuU4IoE1cmUpONr8OBwfWqXvbkO8NVsQsjRna4paotNPYbj0pjFVih3KaadhNXJJEEw8xPvdxVNX1RMZcmjK9QakyXBxtlG5f1qlLuQ4dUDQKw3wtkelVa+wKVtJEJBBwRg0ixCM0DTE6UXHuJVXuJqwhHpTEJnFAC8H60JjTEIxVFBQA0j0oASgAoHcASDkHBqkx6MkWdgMMAw96q5DprdC/6PJ1GwmnoxWkhY4UDbgwbHSmkiJSeww3DbsgDHpS5ilDQJlV4xMowe9Vurji7OxAD60jUCPSmmAlMBCM0BcTaScAEn2oKuOEMrHAQ/jxTsLmSFFvKTyuPxpq4udAbeQeh/GqsHOidUCqFH51S0Mm7u5XlmYnCHA9fWk5X2NIxXUj3v/fb86V2VZEsUxztc8djVKXcmUOqJJIxIuD17GqepEXYizAnQbiO9F0i/eZG8sjHrge1JybLUUR0ixpX0ppgJTAKYBTuAqoznCimJtLck8uKLlzub0qlZbkXctiOSV34PA9KTdylFIfHPj5X/ADqlLuTKHVEwIPIIP0qjO1gLBeWIH1oGk3sQyXHGI+vqaVzWMH1GJMGHlzjI9aL9ynG2sRssBUbl+ZT39KNgUr7kJGKdyxKADrTHcfHK8ZwDkelUmTKCZIyxTglflf09TT3Iu4DtL0TU9a1W20XS7bz7y8lEMEe9V3ueg3MQB+JFVCnKpJQjuyMRi6WFoyr1XaMVdvsvlqZxf0qdDe40tnvQHMG40x3NWXRtcsdZh8PXFri+nMAjhMinPnKrR/MDgZV178Z5xzWrpzjPka10/E41iqFWg8TF+6r3dn9ltPTfRp/oadn8P/EWq295dpFp1pFYXjWE8l7q1paKLgAkxgzSqHPBPy56VtHDTmm9FZ21aWvzZxVc4w9CUYNyk5R5kownL3e/uxdvmMT4Z+Mnv7zTzY2cLWFvHeTTXOpW0FuIJCojkWaSRY3Riy7WViDkYzR9UqXcbba7pK3rew3nmCVONTmb5m0koycrq904qLkmrO6aTXUo3/g7XrBLyZ10+5j0+3jurqWy1O1u4443lES5aGRhkuQNoO4AgkAHNTKhON9tOzT8ujOilmmHquKXMnJtJShKLbS5npKKdrddul7k3/Cv/F39j/21/ZsJh+y/bzAL2A3YtsZ882u/zxHt+ffs27Pnzt5p/VqnLz26X3V7d7b2+W2uxH9s4P23sObW/Lflly838vPbk5r6W5r83u76F5PhV4uksf7TE3hz7GJBCZ/+Eo0wRiQgsELfaMBsAnHXANWsJVtzaW/xR/zMXxBg1U9k1Pmte3sqt7bXtybeZz+kaLd6zq8Wj201vG8jMHmlkAhiRAWeRmGfkVVZiRnhTjNZU4upLlR6OIxUMNRdaSbS6JatvRJLTVtpJO2rIb7TbzT47Se4VfJvoWuLaRWBEsQleIsB1HzxOMMAeM4wRRKLjZvr/wAMXSxEKzlGO8XZrs7KVvua2uhdV0vUNEvW07U4PJuFjjlKb1b5ZEV0OVJHKsp/HnmicHB8sgw+Kp4mHtKTutV9zae/miKztJ75plhkt1MELzt51xHCCqjJC72G5vRFyx6AE0oxcti6laNJJyvq0tE3v3snZd29F1ZHcW93arE11bTQrcRiaIyIVEiEkBlz1GQRkcZBoaa3HGrCpdQadnZ+T7PzLGs6S+iXEVpcXltNO0CSzRwli1s7c+TJkACRRjcoztJ2khgyi5Q5HZv/AIHl6mWGxSxUXOKaV2k3b3kuq1ej6N2vutGm9jSvhz4q1mysL+yTSVTVAWso7nW7G2nnAkaLKQyyrIcyI6j5eSpxmtoYapNJq2u2qXls3c4cRnWEw0505814fE1TqSS0UtZRi47NN66J6mZpvh69v9TutMupYdKbT0lkvZL8tEtsIztYOoUvu3EIFClizAYqI03KTi9Lb36HVWx1OlSjVgnPmtyqNne+umqVra3bSsr3MnzCO9Z2OzmLItJ/7P8A7T8y38nzvI2/aY/N3bd2fK3eZtx/Ht254zniq5XbmM/bR9p7Kzva+zt23ta/le/W1iDzD61JrcPM96AuJ5h9aAuamvaDfeHTp6300D/2lYQ6jF5TE7Y5QSobIGG45AyPc1dSm6dr9Vc5MJjaeM5+RP3JOLv3W9vIzPM96g67l3RtJ1PxBqMelaRb/aLqVJHSPeqZVEZ2OWIHCqx69vWqhCVSXLHcwxOKpYSm61Z2irfi7LbzZR8z3qTe5q+HPDms+K72Ww0SKB5YIHupWnuoraOOJMbnaSVlQAZHU1dOlKq7R/y/M5MZj6OAgqlduzaSsnJtvZJRTf4Brvh7UfDrQrqF1pUxnDFPsOrWt6BjGdxt5H2deN2M84zg0Tpyp72+TT/JsMLjqeMv7NSVv5oTh93NGN/kZfmH1qDruHmUBcPMPrQFxPMPrQFy5babfXVzZ2wjSE3/ADbyXUq28TruKbvMkKoF3KwLEgAqQTwapQbaXf5GM8TThGUt+XeycmtL2sru9mna19Ss5aN2jYqSpKnawI49COD9RU7GqkmroTeaB3DfQO5oajpE2n6fp+pre2l1b6ijlWgckxSIQHikVgCrqCh7qQ6kE9rlDlSle6f9WOWjio1qk6XK04236p7NWbunqu907pFvTPCepappEOtQXFqkE2qw6QBIzBhNKpZWICn5AFOTnPsaqNGU48y72Ma+Y0qFZ0JJ3UHPpsna2++vp5kes+Fta0SK6ubuKNrW01KbSWuI5AVa5i5ZQDhsYIIJUDn14pTpShdvZO3zKw+YUMS4xg/elFTs/wCV7eXyuYu+s7HZc6Lxv4b0/wAIaougxatc3uoWyKNQV7MQwwzFFYpE/mM0oBYjcyp06c8bVqSpS5E7vrp/wdfwPNyzH1MwpfWHBRg/h967au1dqyUX5Jy9TnvMPrWJ6dxyszEKOSaAckieSXyIxGh+Y8k03oZp8zuyt5h9aRpcu2+l6hPdGzZIraUQfacXc6WwMfl+YCDKVB3IQVAOWyNoORVKDbt+en5mE8VThDn3V7aJy1vb7Kez0fbrYp+YfWpN7i7zQFyS3iuby4jtbSCSaaZxHHHGpZ3YnAUAckk9qEm3ZEzqRpxc5uyW7eyOi1j4d+K9As5tQ1S1tPItJBDdm01C3umtXJICzrC7GEkggbwvII6git54apTV5fmnb1tt8zzMPnWExc1TpN3aurxlHmXePMlzd/dvprsYdsVluIrW28vzJnWNWlkWNAScAs7kKo55JIAHUiskruyO+cnGLlPZdld/ctX8rsJlnW6ltZ3jJgco/lSK6Eg4+VlJVhkcEEg9QaLO9gjOLgpx6900/ueq9HqV5rjecKflHQVLNI6bix295NbzXcNtM8FvtE0qoSke44XcegyQcZ601FtXSFKrCMlBtJvZdXbe3ob/AIb8HtrGpGDUtSjtLOHS5tXuJ7RorySO3jQtjy1kAEhIC7HZCNwzitqdDnlaTsrX7/ruedjcz+rUualG8nNQSd4ptu27T93rdJp9LmRqtkmnXCiC6Se2uFM1tIJIjIYSxCmVI3fypCBkxlty5HUEE5ThyvTb+vW3oduHrutH3laS0ejtfrZtR5l2klZ/eiKBgimZ+g6UkupcpX91ELTFmLE8mkaKyE8ygLh5nvQFyRorlbdLtoZBBK7RpKVIRnUKWUHoSA6EjtuHqKLO1yVUi5OCeq1t1s72++z+5m/oHgHxH4ntRdaPLorgrLJ5c+u2NvMEjUtIxilmVwqqrMSVxtBPTmtqeHnVV42+9L82edi84w2BnyVlPpqqdSSu9Erxi1dtpWvvpuZOsaTeaFemwvZrGWQKH3Wd9Bdx4P8A00hd0z7ZyKznBwdn+DT/ACOvDYqGKh7SCaX96Mov7pJP8Cj5nvUnRctSaffRaXb6zJDizuria1hk3D5pYljaRcZyMCaM5Iwd3GcHDcWoqXT+v8zJYinKrKgn7ySbXk20vv5X93oVvMPqKRrcsQWk9xa3N5HJbiO0CNIJLmNHYM20bEZg0hyeQgOBycDmmotpvsZzrRhOMGneW2ja011aVl82r7LUr+ZSNLh5lAXDzKAuaN9pNxY6bp+rfaLee21FZNjQsSY5EbDxOCBhwGRsDI2yKQTni5QcYqXRnPSxUatWdGzUo236p7NeT1Xe6ehn7/aoOm4nmUCuTRW93PDNcwW0skVsqtNIiErECQoLEcKCSAM9zimk2roiVWEZKMnZvbz66fIi3mkXcTzKAuKJKAuG+gdxd9AXE30BcsafaT6leR2NvJbJJJnDXFzHBGMAnmSRlVencjJwByRTjFydl/kZVq0aEHUley7Jt/ck2/uK3mH1FI0uOjLSOsalQWIA3MFHPqTwPqaNxOSSuyzPZzWV/LY3DwO9u5R2gnjnjJH92SMsjj3UkH1qnFp2ZlCvGrTVSN7Pumn807NfNEE0/mPkYwOBUs0johm80FXJ7C2m1G/ttPgZFkupkhQucKGZgBnA6c04x5morqZ1asaNOVSWyTf3FnU9JuNG1u+0O9aN5tOuZbWZoySjPG5U7SQDjIOMgcVUoOEnF9DOhio4mhCvDaSTV97NXKs0vmPweBwKhnRBWQgOaDQWgAoAKACgAoAKACgAoAKACgAoAKACgAoAKACgAoAKACgAoAmgUKDM3QdKa7mU3f3URMxdizdTSNErKyEoGFABQAUAFABQAUAFABQAUAOjQyOF/P6UEyfKrj7hwWCL0X+dNk01pdkVI0CgAoAKACgAoAKACgAoAKACgAoAKACgAoAKACgAoAKACgAoAKACgAoAKACgAoAKACgCd/3MIjH3m5NPYyj70rkFI1CgAoAKACgAoAKACgAoAKAO9IzXwlzwrjSMVV7jvcSmMCM0ANIxQAUXAKoAAJIA6mgCeZjGoC9T3NauTSM4+9uMilZjsfnNKMr6MbVtURtmKU7T0qX7r0KWqHyIrr5qfiKt2augi7aMhqTQQj0ppgNqgAjNAEqyK6+XN+DVSd9GZuLTuhkkLRHPUetJpoqMkyPg0JlCqzI2R1qk7CauSMizDfGOe4qmr6olNx0ZAVIqDRO4KzKcqSDT2G1cm85JBtlXB9RVqV9yOVrYa0BA3Idwp8vYan3IiOxFSUNIxQVcSmmDQhGaokSgBc+tAxCPSmmNMKYxCM0AN6UAFABTTKuFUMmt3AyhPXpVRdjOouo02pzw3H60cpPPoK8giARMZFNu2iJiubVjRcsBygP0NCkXyDfPj/54LTuVyvuHmxn/AJYrT5vIOV9wE4XgRgfQ07i5L9RPtD+i0XHyIYZ5uob9KLlKKGeZJ/z0b86CrIfCzNIoZ2I+tNPUUkkiabKxtV3M47lSpNhCvpQA2gC4hJVSepArVGD3KcgxI2Bjk1JsthyxyOMhDRYHJIDBKOdv60+VjU0RkEHBpFiEZouALG7HCqTVLUTaW5OtsqjdKw/kKqxDm3sI08a8Rrn9BT5hcje4z7Q/YCncrkQeeGADxg0XDktsxNkL9DtJp6MV5R3I3iZOoyPWk1YpSTIyPSkWmAOOtO5QuAaoBySvF05HoaLkuKY9o0mBeLgjqtPclNx0ZXZCpIIwR2ouWncbTGH1oARqaY9zr/hDO5+J3hpH+bOoRfXrXbgX/tEPU8HiOC/suu1/KyH4YaHpGueMra21CJ7iKO3uriO0S2Ny1zNHA7xxCIOnmEso+Tcu/wC7kbqeDhCpVSl59L3straX9OuxOeYqthcFKVN2bcVe/LZOSTd7StZPeztvbQ6KbXfBeoNpl3HoF7rd1Y3c1xLPH4StNPiS1SAly8FtMY7gRP5cpV9gKhlZwrZHS6lKVmo8zT/lS0t2Ts7b627N2PNjhcdS9pB1FTjJJJOtOb5nLS0pxUocyvG6vZ2cY3WvNfEaynH9la2k2h3djqMMotb7StO+wC4EcrAiW3CIqSLlQSi7D0DuQxrnxUX7s9Gns0rX9Vpr6aebPUyaqv3lBqcZRavGcue10tpXk2nuru6/limkbmraZqOo/GPw4bCxnnGox6LdWpWNsTQi3g3SLkcquxwx6KUfONpxtOMpYqHKt+Vr7kcFCvTo5LXVSSXL7VPXZ80rJ+burLrdW3RoLd+Crzwnq0/iqLU7nSbzx0xFxpt2kLxRtE5MuHik8wBCSFG0njkVqpUpU5Opflc+j/HZnK6eOp4unHCOKqRobSTabTWmko216627FiXUrSNfHFlr2hONJ0jQ9NsrS007UlBe1F3A0Mq3LxOH3iQSb/LAYPwFGAKc0vaKa0SSVn0ura2677GSoTk8JPD1P3k6k5Nyj9rkkpJwUla1uW3No1q315jR7jQrzwr48fRNPvbG1OmWI8u7u0uZAft8GSZFjjBHtt49TXPBwlTqcisrLd36ryR6uIhiKeLwaryUpc09UnFfw5dHKX5l6TRV8d6xdaP4q0LUtE8WW2nvJNenKW7CCDeHu7eRQ0O6NQGlRwo+U+Uckm3D6xJxqJqdt+mi6rpp1v8AIxjiXlVGNbCVI1MO5JKO8vela0JJ2lZvSLjfdc+iMKJSPgzdjH/Mz2//AKSS1iv91f8AiX5M9B/8juP/AF6f/pcSv8P41f8A4SN1CG4i8PXjQFuoJ2rJj38oy/hmlh/t9+V/191zXNpNewT2dSN/xa/8msO8S6VqV14X8D31rZzTQz6fPYRtGhbdcrf3LmIY/j2yxnHo4qqkZOnTaXS3zu9PxROCr04YvF05ySakpO/8rpwV/S8Wr+R3GsSWemal8QNTuNG0zUL/AETTtItohe26XC2t0oggl+U5BZGDAqcqSuGDLlT1ztGVSTSbSjvrZ6L+vxPBw6nXpYKlGcowqSqt8ra5ovmktd7NWd1Z2d007Mx4YNN1u5tdautE0yK41HwVqV7cJb2ccUBuYWu4UmSJQEjbbBGfkAG4FgASazSjNqTS1i3t1V1t8jslOrhYyoQnJqNenFXk2+WShJpybu1eTWremmyOgW5i8W+IPA+j69Y2E1qPDJ1GKC00G3aa6uYo7oxwqIhE8ilkH7nzFV2GPvHNbpqtOnGaVuW+iWrV9NLfdc85weAw+LrYeTUva8rbqStGMnC7fNzJNJ/Hytpa7I4nxzrvhDWfDtr/AGbHcXGppettvR4Zs9HiMGwb4itrKySMGKMCVDAMckggDmrzpTguXe+/Ko/kz3MrwuMw2Jl7Wyhy/D7WdV3vo7zimk1db2dlpub+i2HgPWLLwFo3ifSdUub+40W4+xGLVY7a1ml/tK9MVvKphZ1DuCpkVxjevAwWraCpTVOM072dtbL4nZPTr3uefiauPw88ZWws4qCnHmvBykl7KneUfeSfKteVxez1exNHfaJZ+GZfHfiANaaxr+vX/wDaki+EbTVktZwwcW228mVYCd7uAFLsM/NhMVSlBQ9rPRybv7qdvLV6GUqVepilgMP71OnThyL206bktua9OLctkt7LtqS6XaaQq3GueC9M8K6dZ3HieaG4TxfDZh47RI4W8qOK5dsIjSS71iJmw0I3MeacYxV50kkub7VttO/brbXYivVrNxoY2VSUlSTXsXPWTcldyglrJJcrklC6k7JDNM0zwf40vo7mezsl07UfHLWkMkNpFZtJZ+QfJgxEqCMPhAcAfMxbrzRGNOs7vZyt20toi61fGZbBxjJ88aF3duVpc3vS95u9tXrfRW2OduLy78U+GvGE/iHwnpOnSaCLd7WSy0qKwazuXukiNo3lqrSbozMcSl3H2fII+fOTbqwnzxSt2VrO+3579j0qdOOBxWGjh60pKpzXUpufNFQb51dtKz5V7tk+bba3TeKDpF34o8f+DIPCuh2WmaRYXtzZ/ZtPiSeO4jlRxJ5+3zcHLL5YYRhTgKMDG1Tlc6lNRSST6frv8tjzMD7anhMHjZVZynOUU7ybTi01blvy9nzW5m9W3dkWl6TpY0C88J6tBpFxeR+GLjVTbaZ4eWZrcCz+1Q3FxqTss0cjMY8iPzISGCcBsBRjHkdOVr8t9F5XTct/uuuhVfEVXiI4uk5KLqxheVRq/v8AJKMaSTi0lfWXLO6ctbXdqLT9FuLyy1XVlklk0fwBY3ttEmlJqJDb1R5fs8kiRyCNHdyHJUAFyCEIqlGLalLpBPa/4abGMq1eEJ0qOiniJxb53Do2lzJSa5mktFd7JptM4L4hat4W1eHSJ9Ct7j7YIpReXTaHb6THcpv/AHRWC3kePK4kUsu3O0ZBIJPJiJU52cd/RL8E7H0WT4fF4d1I4hrlurL2kqjTtreU4qWujSd7a9GkeleH2k0L4nr4H0Pwxpb6JbaNPNBeDTY5LmaJrFpBe/awPNIdm7P5WG2hcYrtp+5X9lGK5bb2123vv+h8vjEsVlf16vVl7RzSceZqKamlycl+XRLtzXV2zMsR4A8KaL4Ut9Qtrq9stcsEubtI/CdpftfyuxSaKK9kuElidD+7AhCbCoOGYktEfZUowT1TX8qd++t7rtpsdVV5jj6+IlTajKnJpXrThypaxbpqDjJP4m5t8ydtEkly/wAJn0qPVvFL3Vvd3Gnr4b1EtFHMsMzxYXgOVdVbHfaw9qwwripTvtZnrZ+qzo4dRaU/aw1s2r69LptfNeonhhfDE8viHXfDPhm4kn0bRDdWlhq0sepAzfaI0luCqwxo6xwyM+x0ZQVLtuVStFPkfNKC2Wz1677LZDxzxUVRoYqqrVJ2coJ09OVtR1lJpykkrpp68qs2mdJ4Ws9K8Sr4b8R+JvDWlC5u/wC3bd7eHT1tINRtoLAukuyELGjJKzJvjVSSo53Rk1tSjGpyznFXfN0tdJeXn2/Q8zH1K2CdfDYWrLlj7F3cuZwlKpZq8rtpxs7SbS/wySMq28TFPh5qfjE+G/DL6tLr0FlFK2h2pjt4jbuxCQ+X5XOwD5lbqT97DDNVP3Lqcqve2y7dtjrngr5lTwXtans1TcmvaTu3zJayvzdejXbbR6+syaLdeIfEnhKDwlodppw8Oy6tH5NkgnjuzaJd+Ys5BkVQx2CNWWPYANuck6T5XOVNRSVr7dbX33+W1jjwyrww1DGSrTlP2ig7ydnHndOzj8LdteZpy5tb7JJpek6WugXnhPVodInvI/DFxqhttM8PLM1uBZ/aobi41J2WaORmMeRH5kJDBOA2ARjHkdOVr8t9F5XTct/uuuhNfEVniI4uk5KLqxheVRq/v8koxpJOLSV9Zcs7py1td07XXLrXdT+FGh6rpujS2V59lMyLo1pG0ijVrmMqXSINsKr8y52sSzMCxJMqbm6UZJWdui/mfkbTw0cLSzGvSlNSjzW9+bt+5g72cmrp7O10rJNJJGZaXd34X8IeFbrw/wCEdJ1J9cknN5c3ulxX7T3KXDxrZKJFYx4jET4j2u3n9eFxCbp04OEU791fW+3/AA3c7J04Y7GYiGJrSh7NKyjNwtFxTc3Zq/vXXvXiuXbVm/4ltdB8A6L4mn8OaFo9xPbeJ4bG2lv7SO9NkrWzvLColDK+1laP94G6E43gMNKqhQhJwS+K2uttPP7tfzODBVMRm1fDxxNSSTpOTUW4c1pJJvls1de97rXb4bp8J43sEvPGUcOkadb2r6ta6bdC2gAjhW4urSGV1QE7UQyStheFUEAYArkrR5qlore33tJnv5ZVdPBOVaTag6iu9XaE5RV+rdkrvdvXc7rxNpujT+CvF9hLBpc2oeFZbSPdpXh5bW1spDceT5S3rEXNwSpcMJ0yWjZgzbdzddSMXSmtLxtsrJa233fzPAwVatHHYaonJQrKXx1HKUly813TScIWdrcj0TSaV7Lk7SWWD4N3E8EjxyR+KrZ0dCQysLWUggjoRXOnbDXX8y/Jnr1IqedKMldOlL/0uJteFgNU8H+Gl1IC7F34+AuBP+887dFBu37s7s5Oc9c1rR96nHm6z/yOHHfuMbX9l7vLh9LaWs5Wtba3Ql1nU7PULbxxDH4Y0CzXwvd28+k/ZtLgVoil4sJWRipadXVyWWUuuQMADiqnJSU/dS5bW0Xe3z+Znh6FSlLCSdWcvbJqd5y1vDm0V7Raa0cUnbq3qbvxL1SePW/HPiiDRdGvdT0nUrGwjMuiW8qWlpKkjPO6eX5cjNIkcXmSq5UPgEFkI1xEnzVJpJtNLZaLv+l2efk1CLoYTCynKMJxnLSck5Si0lFO90km5csWr2vsnenpNnpKsnivUvC2kf2lceC7rV59Ok08JbefHc7ILkQ8KgkRVbYgVSMkALIBUxUf4koq/K3a2m+jt5/1udFepWaeEpVZcirxgpKV5Wcbyjzbvlbau7vo3eJXtvEMGneF/CGtSeFfDM97rmqXa30smi2p8yFJIgIlQJ5cYIc8ooYYG0rlsypqMIS5Vdt30Xkazwkq2LxNBVqijThHlSnPRtS1bvdvTZtp9U9LVPE50u8sPiBoMfh3SbS38LXMQ0uS3tES4jCXYt28yfHmzb1cswkZgGA2hQAAqnK1UjZe7t33tvu/mbYL2tOpg8Q6kpSrJ86bbi7w5laPwxs1ZcqTtu27t6+qaJpn/CMeL/Dl/Bpcmo+HNNjkkTSfDaxQafcJcRx7TqMhFxK7DfuDqyNuJRyFBrSUI8k4O14rpHbX+bd/l2Zw0MVV+tYbE03JQqya9+q25pxbv7JXhFLSzTUlZc0dWZuvate+IPFlvY6xpekG2Hg830Ji0a1ty0g0AsG3xxqzBZFO0ZKoUAUDaAM5ydSolJL4b7JfY9P+GOnCUI4TCSqUZy5vbcrvOctPrFrWcmk2t3vJPW93dbGF9Jk8FeHNA8F6VrVh4js4prqS402O4m1CaVik8aXBXzIfKxsAhZChXcfmJJEuXkhCKal5Xv313VvKxVWSxCxWJxFeVOdKTSSk4qCSvFuN+WXNu+dSTTstFYrXtzo/gPw8JvD+m6HqrP4m1ezg1HULCG9aSzhWzMagODGQ28kttJGTsKBn3TJwoQvBJ+81dq+it8v60sa0oV81xFsRKcP3VKTjGThaUnUvs1LS1rXs/tJ2VsrxPZ3+ifFu/wBP8A6XOLyz1dpdNt7WDznR1feipGAdwUgYBB4HOazqp08Q40VqnodeBqU8Tk8KmYTXLKFpNuyaas23dWv8i3aaB4R8bPd6odO1DwqdLubX+2IzJ5tiqTXMUDiJnAe2Zd7uI5DLlUf5l2YNxhTrXlZxta/bV207emv4GNTF4zLFGlzRrc6lydJ+7GUlzJaTTsk5R5LNrR82lrUZ9QuPHbeDLn4f6RZ6dpet20Hlx6QqTWcKziNRLMAJJRIpAJnZwxYEYJFVJt1fZuCSTXTbXv1+dzCjGEMAsbDESlOdOTu5tqTcW3aO0eV7cija1mbt1B4P8IaDdawGNtJe+IdQs55o/Clnq8duImHlW+LmVI4coxcBVLMO+ExWrVOlBy7tr4U/lq9Dz4TxuYYiNHdRpwkk606Td1rL3Ity1Vnd2T6XZlarqnh3QvCGr+IvCPhOwRrjxRLa2raxpUM81nCYEdohFJ5iABgVAfftBPO75qiUoQpudOP2uq20+f6nXQo4rFYylhsZWlpSTfJOSUnzNJ3XK9tW1y3floamr6o3hvSviFD4f0jSLe2d9FvxBJpVtcpE1zEHkCiWNsIGf5V6Jn5QCebnL2caigl9l7J7+py0KH12rgniJycv3sbqcot8jsvha1stXvLrcPDd0vhyeeTSdO0yMz/Dg3cvm6bbzCSYKTuYSIwOf4geGwN2cCim/Zv3Uvg7IMZD65FKtKTtibK0pKy7KzW3Tt0sZlno+mztZa8nhywvLyx8Ftrcdp9nRIZ7pb51aWSNQFkEcReQoQVKwhSCoIqIwTtK12o3+d/0WvyOqpiKkFKh7SUYyr+zvdtqLpppJu7XNK0b7pyunfU0PDQt/FM/w9v9d8KaPG2o6xrFozQaRFbx6hGlvbeUTGiCN9sjug2qBkH+LcTVO1V03KK1b6Wvovkc2NcsDHG08PWl7sKT1m5ODcp31bcldJN3e3lZHPfD/wAK6VrPhvS38QWQgs9S8Y6fp5vmhwWhaKXzI1k44J2ZwwAJUnpWVClGcFzrRySv956Wa5hWw+JqLDyvKFGcuW/W8bNrXztprqkS+Nta8H3Oh6vpTaddjVLa6jitU/4Q+00f+zpVdhJDLJDO8j5QOu2UM25AdwIYkrSpuLjbX/Co2+53+8WWYbGwr0qqkvZtNv8AfTq86aVmlKCitbO8bKztba1rwyPCPhb4faP4lupGM2p3txHfTN4Vs9ZjV4mGy2LXMyCAmM78Iodg+SxCqFqmqdKkpvq9fdUvlq9DLG/XMdmNXCw2hGLivazpOz3l7kXza6auyta1271fF+vx2/gRNO8M6NBbaG3iHWLaJL7R7Zru3jMdo6I0rI8iSfM43eYX2oFLEIMRWqJUrQXu3e6V+nXf8b/ca5dhHPMHUxU26vs6TfLOXK3eom1FNRa2duW123ZOTvzHw4/5GG7/AOwDrn/pruqww3xv0l/6Sz1M5/3aP/Xyl/6dgdZ4YTwr4c+HFh4luZ5I7rUtRuLa6uh4Vs9aWExqpjg/0qVUhJVmfhSz8/NhMV1UvZ06Km9239lS+Wr0PHxzxeMzOeFgvdjGLS9rOle97y9yLcrNW1dl2u7jdfu9H8OaJP4q8B+GbcQal4gvLSZ9Y0eG5bT0jjheO1Ec3mxx7jJMwPLlYwu75H3KbjTj7SlHdvdXttprdd/P8R4SnXxldYTH1XeNOLXJOUedtyTnePLJ2tFdI3d7axtDJ4mu/DPgaylXwpokd7N4n1kPBf6aLlbMCLTy8CQ3G5VGcKSymQBAAy5bcvaOnSXuq/NLdXt8Oln/AMOaxwUMbj5p1puKpUtYy5ebWraTlGzffRqLvdp6W2vFMWkeCNM8W3uieG9Ge4h8XCys5L2wiuhaQNDI5REkBRh8u0B1YAHIG4BhpVUaMZuMV8VtVe2hw4GVbM6uGhXqy5XR5pKMnHmakldtNNd9Gm9trp5Oq6ZolyPGF8dLsbITaNoeojyrcbLSW6NnJO0K/wAC5lkwq4AU7RxxUShB87tbSL9L2vY66FevD6tDmcrTqx1eslD2ijzPq/dWr3er1NiSIDxh438Dv4L0aPSfD+kau9kBpEXnwJDAwgumudvmyFwUYM7shMoZQP3e3S37ydLlVknbTstHff8ATX0OFTf1PCY5V5e0qTp83vuzcpLmhyX5VbVWSUkotNv3r09I8OWGoeP/AIcWlroEFxbXmi2lzeRJaBkmw8olkkUDDY2EMx/u89KmFOMqtJJbpX/E3r42pRy/HTnUalGclF31WkbJa6b6JdyTQX8HeF/C3hK4u4pZjraSz3WPB1rqgvJVuWja2We4nV4mVFjG2IKw8wPuO9cEPZ04Qb6/3U767Xb/AC9ScUsbjsXiYwaXs7Jfvp0+VOKalyxg0023rJtaONtHfl9YbSJfh5czaXBLHaDxVOdNWcAyx27QDcpOTzhYN3JGQK56nL7F8u3Np93/AAx62GVaOYxjVd5eyXNbZyUtP/brF+1u7vwv4Q8K3Xh7wlpOpvrsk5vLm90uK/ae5S4aNbJRIrGPEYifEe128/OeFxcW6VODhFO+91fW+33dtdTCpThjsZiIYmtKCppcqjNwtFxT53Zq/vXXvXiuXbVm94mtdB8A6L4mn8O6Fo9zPbeJ4bG2lv7SO9NkrWzvLColDK+1laP94G6E43gMNqkYUIycEvitrrbTbX7tfzPPwVTEZtXw8cTUkk6Tk1FuHNaSSb5bNXXve612+G6bzrkmiaR45m0XSNFt1utM0LVXt20m2uIkluUtnl2rLGwWPfKdqfdTI2gcUc/JGpypbRey627k/VViq2EjXnN2nWhfnkm1BzUbuLV5WWr3lre5x3wuhtSfFOoXGg2WrSaZoEl9bw3cBljSWO5tyJCoIztBYnsV3BgVLA8+GS99tXsr/ij2c9lP/Z6cajgp1FFtOzs4z0v56W6p2as0muu8OWFj4q03RPFGteGdLbW1j1l7Cwt9MW2h1n7LDHJAWghCI+2V5lOxR5nl7Dkq1dFOMaqjOUVze9ZWte22i87+ux42MrVMBVq4ShVl7K9Lmk5OTp87alaUrtXiovVvlvzK10VPB/2bxevhvXfE3h3SEdPGmmaYk1vpsFrDeW0m5riF4YUWJ9m2Ikld2J8MSNoE0kqvLKcV8SWyV11Vlppp95vmHPl/t8Phakv4FSVnKUnGSsoyUpNyXNeWl7e7dK978tpuhyw/DnxRqV/o7pLbanp9pFcTW+GikxP5sSsRlW+5uUc/dz2rnjTtRnJrqv1uetWxSlmWHpU56OE20nuvd5Xbqt7P1sXfjJd20PjbVvDemaLpem6dpd9MkEdpZRxuSzZYvIBvYZJwpYqgwFCgAU8Y0qrhFJJPojHhynKWBp4mrOU5zirtybXlZXsvNpXe8m2dpqd5osPjLWvCz+CfDj6Xpvh7+0Y4v7ORJJLqOzjuRI8yYmwWG1kV1QqTxuJY9UnFVZU+VWSvt1tffc8OjTrywVLFqvPnnU5b8zaUXNwsou8dFqm02n1tZGb4fh0zxRfeBda1TQtJ+030urWl4tvp8FvBcLDGHjZoY0WPcPNIyFydq5yRUwUarpykld3volt5bHRjJVcDTxlClUlyxVNxvKTa5nZ2k25Wdtr9WUbC0h1bwhH4e03StK06/h0aa9ubTVtF2zXqKJJvtttfqpkXCKDtdoosKADIGYVMUpU+SKSdr6rfrdPf77L1N61SWHxjxNWcpQc1FOE9It2jyTpt8u73ipT1b92yYnjGCHVPDOoto+kaTp0OhR2v23S7nRGtNU0uQMsLD7SqAXKszjPnSeYcsfKXZuoqpSg+VJWtdWs1036/N38gy6cqGKh7acpOpzcs1PmpzVnL4G/caS+xHlWi53exf8UJD4MtfFOteHPDOkzTnxdf6bNNc6dBdRadbIQ0EaQyo0aeYTKA23IEGFIyc1USoqcoRXxNbJ2XTR6a/oYYFyzKeHoYmrJL2MJJKUoucnpJuUWpPl00v9q76Fu/0/RPDtr4o19PCmkrqa6HpOoPYXVoJItNvriVQ4WJ87eGEgjbKjcFZSg21Uowpqc+VXsna2zf9XsZUqtfGTw+HdaXJ7SpHmTs5wina8lvtbmWul01LUx4LvSm1DRvF2peHLOAX/h8y315a6JFcWdhcfbZrVLt7LCwEFIkQrgLvk8wKzgK2ScbqpKO61drpatXtt/wddztnTrKnVwdKo3y1LRi5uMpR5IzcFU1no5Np6vlXK2o3ax9a0290/4i6FNeJoxF+2n3kM+kQNBbXMblcSrEyoYyxByvloM5KqFIJznFxrRbtrZ6aL7tPyR2YatCrltZQ5vd54tTack1fRyTd7dHzSfRu6Z101qmla74w8R3s2mW0Fx4nurCGV9Cj1i9mm81m8mG3n/cAYZWZmKvxhCfmU9DXJKc3bWTW3M/RJ6f1oePGo69DDYampNqlGTXtHSglZLmlKPv9GkkmusktGuI+K+k2Oh/EfXdM0yz+yW0dyGS38vy/K3orlQmTsALEbcnGMZOK5MXBU60oxVkfQ8P4ipisso1asuaTW973s2r367b9dzllrnPbHUDCgAoAKACgAoAKACgAoAKACgAoAKACgAoAKACgAoAKAHRoZGCigmT5VcfO68RIMBf502TBP4mRUjQKACgAoAKACgAoAKACgAoAKAJ0xDDvON7dKexk/flboQUjUKACgAoAKACgAoAKACgAoAKACgAoAKACgAoAKACgAoAKACgAoAKACgAoAKACgAoAKAJbdNz5PReaEZ1HZWGzP5jk9ugoZUVyqwygoKACgAoAKACgAoAKACgAoA72vhDwQoAQj0pplJjaoYUAIR6UAJQA5EMhwPxNVHUTfKTsqTDAblTWjtIyTcQSFUOSck9KErDcmytMGEhLDFTLc0ja2gRyeW2ex60RdmDVxZUH+sT7pqpd0EZdGR0jQCM0ANIxVXASmBJHKUG1huU9qalYhxvsDwBhvhOR6U2uqEpW0kQ57GkmaCqzIdymqTE1cmZVnXenDDqKprm1RCbg7MrlfwqDVMbQMVXZDlTimm1sDSe5KJY34lQfWtFJPcjla2EMG4bo2BFHL2DntuRMhU4IwanY0UrjKdx2uBGaYhVidz8o49aaVyW0tyXEVv1O5v5VWkSNZiCZH5eMZ9aan3K5WtmJtt2wAStV7rHeSE+z7h8rhqXL2Hz90Ma2lB4AP40crHzoYYpAcbG/KlZj5kNIIODQUmFNMZMSwt1IJ69qroZpLnZXIxSNGhKCQIzTTGmN5FMY/Y56xt+VMLoX7PL/d/Wrsxc6FFu38TACixPOugeXAMbpM/SjQalLogEsCH5UPXrindDtJk7qHUqe9MhOzuUWUqSrDBFK5uncSmAqoXOFHNAm+XUskBB6ACtTHcjWFdxckNnkelJLW5Tk7WFeZEOOSfahtISi2MW6Q/eBX9aakNwfQfLEsq5BGexptXCMnEiECoN0rUuVLc053L4QadVGI1/wocrbAoN7kDs7nLMTSv3LSS2GUxhTuAVQBQA9JCvB+ZfSqUrEuN9hJIgBvjOV/lQ11QlLoyIjNSaXG8igdxwOapMYDKncpwRTE1clEqSjZMMEdDTvchxcdURywNH7j1o2KjJMiIxTuUIelAD7O9vdOu4dQ028ntLq3cSQzwSGOSNh0ZWHIPuKuE3BqUXZozq0qdeDp1YqUXumrp+qNLVvHPjjXI4Ydb8Y67qEdvKJ4VutRmlWOUAgOoZjhgCcEc8mtp4mtU0nNv1bOKhlOBwrboUIRbVnaMVddnZbeRJeePvGeq3Npd6t4v1u6uLGTzbWebUJnkgf+8jFsofcYqnia02nKTbW2rM6eT4KhGUKNGCUtGlGKTXZ6a/Moa5quu+I7oalret32q3IQRia9uXmkCDOF3OScAk8e5qKlSdV805NvzOjC4fD4OHsqEFBb2iklf0Q628XeL9P0iXw7Z+KNXttLmV1ksYr2VLdw/3g0YO0g98jmnGtVjHkjJ27XdvuFPLcHWrLEzpRdRWtJxTem2tr6dDMN5e/Yv7N+1z/ZDL5/2fzD5fmYxv29N2OM9cVHNK3LfQ6fZQ9p7XlXNa17a27X7E0uua1PAbWfWL6SE26Whje4cqYEbckWCcbFYbgvQHkVbqTas35b9CI4WhCXPGCTu3ey3as36taN7tEEN5d28E9rb3c8UN0qpPGkhVZVDBgGA4YBgCAe4BpJyiml1NJUoTlGUkm47PtpbTtpp6GlJ4z8Yy6MPDk3ivV5NIVVQWD3sjWwVSCoERbbgEAjjgitHXquHI5O3a7t9xyrLMFGv9ZVGKqfzcq5td9bX/ABKi6pcvZHTZbmYWrSiYwiQ+WZACA+3puAJGeuCannbXK9jf2EVP2sUua1r9bdr9ixoN+2iavb6rCi3MUZZJ4GIAmhdSksRJBxvRmXOMjdkc1VOXs5KW/wDWpni6X1qjKjLRvZ9mndP5NJ+dh2keLvFnhc3EXhjxNrOjRXDBnSzv5Id+M7d2wqGIBPOPWnCtUpX9nJr0YsRl2Dx/K8VSjUa/minbva97GZDe3tvb3FpBeTRwXYVZ4kkKpKFO5Q4HDYIBGehGahSaTSe51So05yU5JNrZ9VfR27aDk1TVIVRYtSu0WO3e0QLMwCwOWLxDnhGLuSvQlmz1NUpy7kSw9KV24rVp7LdWs/VWVnurInHifxKulQaCviPVBplrKJ4LIXkggilBLB1jztVsknIGck1ftanLyczt2uZPAYZ1niHSjztWcrK7W1m92vIfrvi3xX4nWJfEnijV9WEBJiF9eyzhCeu3exx+FFStUq/HJv1dwwuXYTA3eGpRhfflilf7kZk9zc3EcENxcSyR2sZigV3LCJCzOVUH7o3O7YHGWJ6k1F27XZ0xpwg24pJt3fm7JXffRJeiSNSx8b+NNLv7zVdM8Ya3Z3uoHdd3MGoTRy3ByTmR1YFzknqT1rWNerFuUZO731OKrleCr040atGEox2Timl6Jqy+R1Xhz4iQ2nh+Owl8beLvDOpLeXFzeX2iRiZ9UMu0q07G4hfchD4yXBDkjadxbpp4hKFnKUXd3a6+uq/U8jGZPKpiHUVCnVhaKjGbsoWv8K5Jqz0vZR26q1uc8beMLrxZrV1dxXGoLYymArFdXPmvK8UCQ+fKQArTOE3O+MkseTWNes6sm9bf5K135np5Zl0cBQjBpcyvqlZJOTlyx3air2SvskU9Z8WeKvEcFvbeIPE+rapDaZ+zx3t7JOsWQAdgckLwAOPQVM61Sokpybt3Z04bL8Jg5OWHpRg5buMUr+tlqVZNZ1mW7ur6TVr1rm+RkupmuHLzq33g7ZywOBkHOannk23fc1WGoxhGmoLljsrKyttZdLeRdbxr40bSY9BbxfrR0yJDFHZG/lMCIVKlRHu2gFWYYx0YjvV+3q8vJzO3a5gsswSrPEKjDnevNyq9973tfdJlWLxB4ggurG+h13UI7nTIxFYzJcuHtUBJCxMDlACzEBcDLH1NT7Waaae23kayweHlCdOVOLjPWSsrSfdrrst+w7W/EfiLxLcJd+I9e1HVZ412JLe3Tzuq+gLkkD2onUnUd5tv1HhcFhsFFww1OME+kUkvwLcHjrxxa6XHolr4z12HToQVjs49RmWBAc5AQNtHU9u5qlXqqPKpO3qYTyrAzquvKjBze8nGN/vtci0jxj4v8P2U2maD4r1nTbO4YtNb2l9LDFIxAUllRgCSABz2FKNapBcsJNL1KxGW4PF1FVxFGM5LZuKbXXRtXM+0vr2x837FeT2/nxNBL5UhTzI2+8jYPKnuDwahScdmdU6NOrb2kU7O6utmtmvPzHWGoahpN7DqOl3s9nd27b4bi3kaOSNvVWXBB9xRGTg+aLswq0KeIg6VWKlF7pq6fqmXL3xT4o1LVP7b1HxHql1qPlGH7XNeSvP5ZUqU3k7tpVmGM4wSO9VKrUlLmcnfvcwpZfhKNL2FOlFQvflUUle972ta90n6lH7deiyOmi8mFo0onNv5h8syAEB9vTdgkZ64JqeZ25b6HR7Gnz+1sua1r9bdr9vIlbWNXa5kvG1W8NxND9mklM7b3i2bPLJzkrsAXb0wMdKfPK97mf1aioqCgrJ3SsrJ3vf1vrfvqXm8beM20mPQW8X62dMiQxR2Rv5fIRCpUqI920AqzDGOjEd6v29Tl5OZ27XOdZZglWeIVGHO9eblV773va+6TI7bxd4sstNh0az8UavBYW8y3MNrHeyLDHMrblkVAdoYNyGAznmkq1RR5VJ2Knl+EqVXWnSi5tWbcVdq1rN2va2luw3RPFXijw0txH4c8SarpS3gUXC2V5JAJgudofYRuxubGemT60oValO/JJq/ZlYnL8JjXF4mlGfLtzRTt6XvbZFMXt6LI6aLuYWjSic2/mN5ZkAID7em4AkZ64JqeZ25b6G/safP7Wy5rWvbW3a/byEuLm6u5BLdXMkzqiRBpGLEIihUXJ7KqqoHYAAcCk23uVCnCmrQVlq9O7d2/m9X5mnq3jPxjr0KW+u+LNY1GKOMwol3fSzKsZZGKgMxABaOM46ZRT2FaTrVKitOTfzOTD5ZgsJJyoUYxbd9Ipa6q+i3s2vm+5nRajqEFlcadBf3EdpdtG88CSkRysmdhdQcMV3NgnpuOOtQpNJxT0Z0yoUpzjVlFOUb2dtVfez6Xsr97DoNW1S2hht7bU7qKK3uPtcKJMyrHPgDzVAOA+FHzDngelNTklZMU8PRm3KUU21Z6LVdn5eWw4XerOLoG+uQL85u8zN+/wDm3/vOfm+YBuc8jNHNLXXch06K5fdXu7abaW07aaadNC3beIfFmn6u/iCx8R6pBqkgIe+hvJEuGBGCDICGOQPWqVSpGXOpO/e5jPB4OtRWHqU4uC+y4px+61iM61r11fXmq3utahLc3yNHeTyXLtJcocblkYnLg4GQc5wKOebbk29dylhcPThGjCCUY6xSSsn3S6fIrTapqEsdvbm+uTBZsz20ZlbbCzEFmQZwpJUEkdcD0qXOTsr7G0cPTi5S5VeW7tvba/ewj6rqkhvGk1K6Y6id14WmYm4O/fmTn5/mAbnPIz1o55a677gsPSXLaK934dFppbTtppp00NS68ZeONV05NJ1DxhrdzYRxiFLafUJXhWMAAKELEBcAcYxwK0darJcrk7epyQy7AUKjrU6MFNu91FJ373tuI/ivxJ/Z1vo8/inV5bGzV0t7Q3shhhV1ZHCJu2qCjupA6hmHQmj20+XlcnZeY45fhnVlWjSipStd8qu7NNXdruzSa80n0I7Lxj4p0zS7nQ9J8Q6nY6be7hc2lvdyRwzBl2tvRSFbKgA5HTikq9SMXGLaTLqZbhK9WNetTjKcdm4ptWd1ZvVa6ma13dyW0dk9zK1vFI8scRclEdwodgvQFgiAnqdq56Cs7tqx1KlBTc0tWkr9bK9l6K7t6vuLeXl5qFzJe393Nc3Ezb5JZnLu7epY8k/Whycnd7hTpQoxUKaSS2S0SNDXPGfjDxPBFbeJPFesarDA2+KO9vpZ1RsYyodiAccZFXOtUqK05N+rOXDZZgsFJzwtGMG93GKV/uSLD+M/GL6Xa6beeLdams7Exm0tZL+VorcoP3exC21NuOMAY7YqvbVOVJydltqzFZbglVlVhRgpSvd8qu773dru/W+5W0rxj4u0K7ur/Q/FWr6dc3p3XM1peyQvOck5dlILcknn1NTGtUg24yab8zavluDxUI069KMox2Timl6XWhTudW1a9ilgu9Tu54prhruRJJmZXnYYaVgTy5HVjyfWpc5PRs3hhqNNqUIpNKyslol09PLYt2Hi3xXpOoSavpfibVrK+lhFtJdW97JHM8QCgRl1IJUBEG3OPlX0FVGtUi+aMmn6mNbLsJXpqjVpRlBO6Timr662atfV6+bKw1rWgfl1e+ybX7DxcP8A8e//ADx6/c/2entU88u/l8jR4Wh/It+bZfF/N6+e5Yh13W9Nms7yy1q+hvLFBHaTxXDrJbqCTiNgcoMs3Ax94+tWqko2aeqMpYShXjKE4JxlumlZvzXXZb9kamt+PNY17QtIj1PXNWvdb03U7y9+33Vy0kgSSO1WIJIzF8q1u57YyuDycXPESnFXbck27/db8jkwuU0cLiKrpU4xpTjGPKkkrpzbukraqS9dbmTrPinxR4jcyeIfEmqaozBAWvLySckJv2cuT93zJMem9sdTWc61Sp8cm/U7MNgMLg1bDUow3+GKW9r7LrZX72XYm1Pxn4x1vT49J1rxbrN/Yw7fLtbq/lliTaMLhGYgYHAwKJVqk1yyk2vUmhlmCw1R1qFGMZPdqKT+9K5HoXivxT4XaZvDPiXVdINyFExsLyS3MgXO3dsIzjJxnpk0oValL4JNejsXisvwmOssVSjO23NFSt6XuLbeKvFNnaX9jaeJNVgttULNfQx3kipdFs5Mqg4fOTndnrQqtRJpSdnvruE8vwlScKk6UXKHwtxV4+jtp8jPtru6s5DNaXUsDtG8RaNypKOpR1yOzKzKR0IJB4NSm1qjpnShUXLNXWj17p3T9U0muz1L2h+KfE/hh5pfDPiPVNIe4AWVrC8ktzIB0DFCMgZPX1qoVZ0vgk16OxzYvAYXHJLFUozS25op29Lpj9L8YeLtDvbrUtF8Vaxp93fEtdT2t9LFJOSSSXZWBY5JPOeTTjWqQblGTTfmRXy7B4qEaVelGUY7JxTS9E1p8ild6pqeoKEv9RurlRK84E0zOBI4UO/J+8wRAT1IRc9BUOUpbs6KWHpUnenFLRLRW0V7L0V3Zeb7j7vWtZv45or7Vry5S4nF1Mss7OJJsEeYwJ5fBI3HnBNNzlLdhTwtCk06cEmlZWSVl2Xl5DH1bVZEmjfU7tkuIooJlMzESRRhRGjDPKqETaDwNq46Cjnl3D6vSi01FaNtaLRu92vN3d31u7nU+G/iTrthaXOka/4g1u+0r+yL2xs7Frp5YIJZbZ4Y2WN22qF3kZAyFJwD0rop4mUU4zk2rNJfKx5GNyWhVnGth6cI1OeMpSsk2lJSeqV3e3Xd7mHa+MfF9hpaaHY+K9Yt9NjlWdLOK+lSBZFcOriMNtDBwGBxkEA9ayVapGPKpO3qd88uwdWq686MXNq3M4puzVrXte1tPTQNE8YeLvDUE1t4c8VaxpUNwd00djfSwLIcYywRgDx60oVqlNWhJr0YYnLsHjZKWJpRm1s5RTt6XQzVNcbUNN07S0haOKxEsshaQO09zK2ZJicAglViXBJwIwc5JpTnzRUe35vqXQwio1Z1W7uVkulopaR67Nt3039BdE8V+KPDS3CeHPEmq6Ut4FFwLK8kgEwXO0PsI3Y3NjPTJ9aIValO/JJq/ZhicBhMa4vE0oz5duaKdvS602RRF9eiyOmi8nFo0onNv5h8syAEB9vTdgkZ64JqeZ25b6G/sabn7Wy5rWvbW3a/byLum+KvE+jX/wDauj+I9Usb3yFtftNteSRS+Sqqqx71IOwBEAXOAFUdhVRqzg+aMmn6mFfL8Liafsq1KMo3vZxTV3dt2el229fNmp4K8ZTeFJNevo7zUIdQ1LS3tbW6tZCskU5uIZA5fcGXiNuRk5I+taUazpczu7tfjdHHmeWrHqjTai4Qndp7Ncsla1muq0eljH1DxH4i1bVE1zVdf1G91GMoUvLi6eSdSn3SJGJYY7c8VnKrOcuaTbfc7KODw2HpOhRpxjB391JJa76LTXqLrniXxH4nuI7rxL4g1LVpoU8uOS+u5J2Rc52guSQMknFE6s6rvNt+oYXBYbBRcMLTjBPW0Ul+VixrPjPxh4ij8nxB4s1nU4+Plvb+WccEkcOx6ZOPqac61SppOTfqycNlmCwb5sPRjB/3YpfkjNvL281G6lvtRvJ7q5nYvLNNIXd2PUsxJJPuaiUnJ3k7s6qVKnRgqdOKUVskrJfInfWtYkupb6TV717meE28szXDF5IimwozZyV2ALg8Y46U+eTd76kLC0FBU1Bcqd0rKyd73S731v31G2+s6xZi3Fpqt5ALNpHt/LnZfJZwA5TB+UsAAcdcDNCnJWs9hTwtGpzc8E+a17pa22v3t07FqPxd4sh0NvDMPijVk0d87tPW9kFs2W3HMWdpy3PTrzVKtUUeRSdu19DGWX4SVf606UXU/m5Vzdt7X203JLjxR4p1fTLbRdW8TareaXYbDbWdxeSSQQ7VKrsRiVXapIGBwDjpT9rUmlGUm0uhMMDhMPVlXo0oxnK95KKTd3d3aV3d/iMsvF3inStWuNc0jxLqtjqF2HWe7trySKeUMwZg7qQzZYBjk8kA0lWqRk5xk035lVMuwlejHD1qUZQjaycU0rKysnorLReRTfVtVk+279Tu2/tJt95mdj9pbdvzJz853fNznnnrU88tdd9/M3WGpLltFe58Oi00tp20006FjTPEXiLR7q2vtI13UbK5somgtpra6kieGNizMiMpBVSXckDglmPc041JwacW00RWwOGxEJU61OMoyd2mk02rJNp7uyX3IS7vdT1zUJdX1rULm+u5SGlubqZpZZCBgFnYknAA6nsKTlKcuaTux06FLC01RoRUYrZJJJeiRoW3jrxxY319qOn+MdctbnUiDeTQ6hMklzjODIwbLkbj94nqatYiqm5KTTfmc88owFWnClUowcYfCnFNL0VtPkZNzdXd9O11fXU1xO4AaSVy7HAAGSeeAAPoKzbcndnfTpQpR5KaSXZaIaBSNRaACgAoAKACgAoAKACgAoAKACgAoAKACgAoAKACgAoAKAJwBBFuP326e1PYyfvyt0IKRqFABQAUAFABQAUAFABQAUAFAEkEe9+RwOTQiJy5UJNJ5j5HQcChhCPKhlBYUAFABQAUAFABQAUAFABQAUAFABQAUAFABQAUAFABQAUAFABQAUAFABQAUAFABQAUAWH/AHMAT+JutPZGK9+VyvSNgoAKACgAoAKACgAoAKACgAoA72vhDwQoAKAEIzTuO4hGKZQlMBCM0AKrsgIHBPemnYTVxoNCdhiknO7Jz607i8iZWWddj8MOhq0+bRkNODuiB4yhwRUtWLTuLFJtOxuVP6VUZW0Ymr6iSRmM+oPQ0NOI4yuMouXcKBiFfSncBtUA5XZDlTihOwmk9yQiOf8A2XqtJEaw9CF0eM4Ydf1paotNPYQEg5U4NNMGrkuVnGDw4q9JEaw9CJ0Knaw5qWrFp31QwjFIu4lACgkcgkfSqTsFrkizno6hhVqXchw7ClIJfunaT2osmF5RBbYKS0hyB2ApqNtwdS+iI5JW+4q7APzp83Qah13ISPSkUJQAuc8GgYhGKq47jhJIDnefzp3YcqF8+UHO7PsRT5mLkQfapP7q/lRzMXIhWuVYYaIH6mnzAoNbMcHDRFhGMA9KaehNvetcj85P+eK0XNOR9xDLH/zwWncOR9xBOF6RAfQ0cxLpvuH2h+wFHMw5EMaeXOQQPoKfMWooaZpCclz+HFF2PlSEPzc55p3GNpjEoAsQSArsY8jgVSZEl1HyRJJ94c+op2EpNEf2QZ++cfSkkV7QesaxjAFWiG29yGeQMNikEd6TZcY9WSSfIhI4wOKu+hC1dmU+vJrM3EIzTTAntWJUqei9KuLM5rqNuMeZ16iiW5UNiEj0pGlxKBiEZoTAaRiqAKACqTAKYDkcp06HtTTsS4qQ54lZd8Q+optX1QlJp2ZAR2IqSxCPSgpMAfWmmMUgGqAdHM0fysMqe1CZMo31HmKOUF4Tz3Wn6E8zjoyuyFSQRgjtRctO4wgGmMNtO4DWTAp3HbsWtE0bV9f1SHRtDtWub243eVCpAL7VLEDJAzgHj8ua0p05VZckFdnLi8TRwlF1sQ7RW77XdjbPw88TSXNzaXEOlwmzKpPcS6zZx28cjbsRGZpRH5vysfL3bxtYleDXQsLUu07aeat6Xva/luea84wsYRnFyfNslCbbStryqPNy6r3rW1WupXj+G3i+a9v7L+zorY6Y4jupb67htIInP3V86Z1jLMOVAYllBZQQCaSwlVtq1rb3aS+96FyzrBxhCfNfn1SjGUm11fLFOVls9NHo9TUh+FGtXPhWTU0tvs+o2WsXOnX4vbyC1tbdI44SuZJWVA7NKwHz/MB8o4JrRYKbp83VNp3aS6d/Xucss/oU8WqTd4ShGUeWMpSbblfSKbskl006swrbwH4qudT1LSTp0VtPo7+XfNe3cNrDbvu2hXmldYwSQdo3ZbBxnFZLD1HJxta292lb5vQ9CebYSFKFbmup6x5VKTate6jFOWnXTTqTW/w58Y3V1e2kWmQj+zjD9qmkvYEt4lmjaSKQzs4j8t0QlZN2w5TBy65pYWq20ltvqra6rXaz77feRPOsFCEJub969lyycnytKS5UubmTdnG11rdaO0Z+H/ikaX/bDWVskLQPdRxvf263E0Cbt00cBfzZIwEc71UrhGOcKSF9WqcvM157q9u9r3a8yv7XwntfYqTvdK/LLlTdrJytyp6rRtO7Stdo1tc+FniGygTVNHtC9g2j2mq5nvIEnlR7OKa4kihLLJLEju43IjABCCSVatp4ScVzRWlk91fZN2W7SOPC59hqsnSrP3+eUNIyaTU5RinKzipNJOzabumlZoz9M8C+LdV06O/t9OtpEuInnt4HvreO6uI13ZeK2dxLKvyMAUQglWAyQaiOHqTjzJfirv0W7+SOitmuDoVHTlJqzSb5ZOKbtpKaTjF6rdrdX3MzRPDmo+JrxrHRIVklSNppDLKkUUUaj5nkkkISNRkfMzAZIHUiop0pVXaB14nHU8FD2ld2V7Kybbb6JJNt+SVzotI+EPiTUbjUra6vNJtDY6YdSilbVbMwXS79g8ubzhGV3K6s4YhGQq2DgVvDB1JNptKyvutfne3+R5mI4iw1GMJQjKXNLla5J3jpfWPLe9rNJpNp3WhQ8F+H7DUNQ8QWWrwR3B07RdRuY/Ln3Is8MZKOrxttcAjIwSp9xU0IKTkpdE/wOjMsXUo06M6LtzTgnda2k9VZq609GirY/D/xXqOmLq1pY25jkgkuooZL63jup4IwxeSK3dxNIgCP8yIR8jf3ThRw9SUeZL8Vf7t2a1c3wlGr7GcndNJvlk4pu1k5Jcqeq0bT1XdG18H/AA8db1bWL1YdImk0nRru6t01Oa2WHz9hWNmS4YI6qTuO4FQQC3atcHT55Semie9t/mcPEOM+rUaVNuSU5xT5VK9r3aTgrpvbSzetjO/4Vx471tW1iLSbJmvmnngghu7SGS6CFt7WtsrhpUyGA8lCvykL0xU/Vqs/etv5rX0XX5I6P7ZwGGfsXN+7ZNtTaje1uebTUXtfnknrd7mdB4G8S3Hhs+LhZQRaRl1W5nvYIQ7p95EV3DO/BwigsQDgHFQqFRw9pbT1R0yzTCwxP1PmbqaaKMnZPq7JpLzbsurNOb4QfESCZrZ/D4NxFP8AZ57dLy3ea2J3ESTRhy0MRVCwmkCxlMOG2kE6fVKydmvxWnr2Xm9LanNHiHLZRUlU0aunyys9tIu1pSu7csbyvpa6aM6bwH4qt9dj8OPpsZu5bcXaOl1C9u1uV3mcXCuYfKCglpN+1drZI2nEuhUU+S2u/S1u99reZ0xzbCSw7xKl7qdtpKXNe3Lytc3M3tG13dWWqNLTfhX4kvdaXRrufS7UzaZd6pb3J1W0e2njgSQ4ScS+U3zxlGw5KDczDajY0jhZuXK7bN7q2nne3+Ry18+w1Oh7eCk7SjBrkmpJya3jy8y0d1de9ok7tGZd+FNQtdNiUaS9zeS6o2nx3NnqEF3BM4jjYQxpCGLvmRTvVyp3BQMgmodJqO2t7aNP5af5nVTx9OpVb57RUOZqUZRaV37zcrWWmzimrXbsx2vfD/xV4btZr3U7K1aG2mFvdNaahb3f2WU5AScQu5hYlWAD7SSrAcg4KmHqU1eS/FO3rbb5hhM3wmMmqdKTu1dc0ZR5l3jzJcy1V+W9rruizq3wu8caFaXl5q2kRW/9nqZLmA3sBuY4xJ5XmmAOZfK3kASbdhyCCQQac8NVgm5LbzV/u3t5meHz3AYqcYUZ35tnyy5W7XtzW5ea32b3WzV0ZOgeFtb8TPcDSLaJo7RBJc3FxcxW1vApIVTJNKyxpliANzDJOBk1FOlKrfl6fJfezrxePoYJR9s3eWiSTlJ9XaMU27LV2Wi3Oi8QfDHVbHUNC0bSrd5r7UNF/tS8Ml1D9niAmmUyCfIiEGyNGEhcqQ2QxBFbVMLKLjGO7V+nn12t5nmYTPKVWnWrVXaMZ8kbKV3pF25dZc1204pXVrWumZx+HHi8ajDpq2Vo5uLZ7yO6j1G2ezMKEq8huhIYAqsNpJcYYhepAMfVql+W34q337fidSzrB+zdXmejUbcslK72XJy892tVaO2uyM+98Ma3p+uReHbm1T7dcNEsKxzRyRy+bjy2SVWKOrbhhgxXnrWcqUoy5GtTqpY+hWoPExfuq99Gmrb3TV01bVNXGy+G9aiOriSzwdCbbqH7xD5J80RevzfOQPlz69OaPZT97Tbf8hrHUJeztL+J8Oj105vlprrYvap8PfF2kWsd3eaWh8ySKFoYLqGe4hklGY0mgjdpIXbBwsiqcgjGRirlh6kVdr8r/Nbr5nNRzjB4ibhCeybu1JRaW7jJpRkl1cW112GeIPAfijwxYf2lq1raC3W4+xyNb6hbXJgn2k+VKsUjNE+Fb5XCn5W44NOeHnTXNL80/wAtgwubYXG1PZUW725leMo3XdOSSktVqrrVdyzf/DHxlpelXOs6jb6XbQWQQXMcmtWS3EDurMsTweb5qykI/wC7Kh/kYbcqcVLC1IxcnbTzV/uve/luY0s8wderGjTcm5XtaE+VpNJtS5eVx1XvJ8uq11RBq3w+8W6Hpsuq6lp8CRW5jF1FHfQS3FoX+6LiBHMsHOF/eKuGIU4YgVM8PUhHma/K69Vuvma4fN8JiqqpU5O7vZuMlGVt+WTSjLv7remq01Ltx8KPHNlfyaZf2Fha3FujSXK3Gr2cQtlDKoMxaUCEMXTZvK+YGBTcOabwlWLs0vvWnrrp5X36GVPP8BUpqrTk5ReitCb5tG/dtG8rWfNy35bWlZmR/wAIvro8SReEfsP/ABNZ7mOzig8xMSSSECPa+dhVtylXB2kEMDg5rL2U+f2dtdju+v4f6s8Zzfu0nJuz0S3ut7qzurXT0tcqwaTqF1pl3rMEAazsZIoriTco2NLu2DBOTnY3QHGOccUlCTi5LZGs8TThVjRk/eldpelr/mje1f4XeN9CtLy81bSI7f8As9TJcwG9tzcxxiTyvNMAcy+VvIAk27DkEEgg1rPDVYJuS281f7t7eZ52Hz3A4qcYUZ35tnyy5W7XtzW5ea32b3WqauirrXhXUrHTo9Yi0a5trOO3sjcPLexTkyXETSRyAIFKI4RiqkHbjaWJpToyiua2mnXua4bMKdWo6LmnJudrRa0i0mtW03G6u01fdKxb034eeKLshlsbeFfskV6011fQW8McMv8Aqi8srqiM/wDCrEMRyARzVww030890jGvnOFho5N6uNlGUm2t7JJtpdWlZdWWLf4c+MLq6vbWLTYR/Zxh+1TPewJbxLNG0kUhmZxH5bohKybthymDl1zSw9Rtq23mra+e3zMZ5zgoQhNyfvXsuWTk+VpNcqXNdN6xtda6aO0F94I8R6dpR1m6gsxAkcc7pHqFvJPHFIVCSPArmVI23ph2UKd6EH5lynRnGPM/zX5bmlLNMNWq+xg3e7XwySbV7pSa5W1Z3Sd1Z6aM3JvhVqGpW3iS8tHtNI/sG6itjY6lrNn5u5s7g0rPGpxjghMMeBkqa0eFc1JrS3Rtf8A4Y59ToyoQneftE3zRhO2nZJSfqr6bvRo5xfhx4sGivr8ljAtrHbC9eL7ZB9qW2JAExtt/nCM7lIcpt2kNnaQax+rVOXn6b7q9u9tz0XnOD9usOpPmb5b8suXm/l57ct9Nr3vpvoWk8DazqN1aWfh7w7cmd9Kh1KXzr2GQNE8gjNwGwgijy65DZKLlmbaCRSoSk0oLpff8fQzea0KUJTxFVW53FWjJapX5evNKyeqtzOySu0nHafDnxpqnNrBppV7h7W33axZxi8lUgMtsWlH2nkgfut4yQOpxSWHqy2t9619NdfkVUznA0Pjctk37k3yp9ZWj7nf3raalKLwH4ok0p9Y+w28cSRyzeTLewR3TxxFhI6WzOJnRTHJllQgeW+T8rYj6vU5ea34q/wB25u82wsayo8zb0V1GTjd2snNLlTd1ZN3d13V6/h/wrrXiY3J0uK1EVmivcT3d5DaQR7jhQ0s7ogZjnC7snDYBwcTTpSq35enml+LNsXmFDBcvtW7y2SjKTdt/dim7Lq7WWl90Gp+FPEGi2st7qmnNbwwX0mmyFmXK3KKGZNoOfusDnGDngmiVKcFeS62+YUMww+JmoUpXbipLf4W7J/ett/I0rT4aeNL6+1HT4dKjWXSBG180t5BFHbrIpZWeR3CBcA/NnA6EgkVaw1WTaS231RzVM7wNKnCpKek78toybdnZpJJu9+lr9hnh3Q7O407xZNqMKSy6Tpaz27pLuVJvt9rEWBQ7XGySQd1O7I7EFKmmpuXRfqkGMxc41MNGm7Kc7PTp7Ocra6rVJ9HpYSXwF4uk0k679gg+zra/bvI+3Qfaxbf89vsu/wA/y8ENv2bdh35280PD1HHntpvur2723/AI5tg41vq/M735b8suXm/l57cl76W5r3030IdS8CeJ9J0ka1f2MCW4SKSREvYJLiBJQDG8sCuZYlYFcM6qDuUZywzMqFSEeZr8V+K3XzNKGa4XEVvYU5O+qXuySbW6jJpRk1rdRbej7MTQvBXiDxFYzapp8VnFZQSrbtdX2oW9lCZSCwjWS4dFZ9oyVUkgYJGCKIUZ1FzLbzaX52KxWaYbB1FSqNuTV7RjKbttdqKbSvpd6XKt/wCGNe0uPUJNT0ua1/su7isbxJgEeGeRZGRCh+bkQyHIGPl5PIzMqU435lto/wCvkaUsfh67gqU0+dOUbappWTd9vtL7/JnSeF/hbrmtnUDPc2GnyWekpq0Qu7+2hE0cgUx8ySKFBVsljwnAbBYV0UsLKd76WV91/meXj89oYbk5U5KU3B2jJ2avfaLvZrRdemzJ/Cvg20vNX0qDXNGdoby11hnmGoxywXMltbylDEIsFAjovJdg/BHy8F0qKckpLfm69k9rf56mePzKdOjUlh56xdLTlaaU5Rvfm0d030Tjs9Tn4/AniiTQx4hWxg+ymBrpYzewC5eBWKtMttv85owVbLhCoCsc4BIx9hU5ee2nqr+ttz0XmuFWI+rOT5r2+GXLdq6TnblTemjd9UrXaMDFYno3O08Q+Ar268d+LNJ8MWdrb6bourXVsJLy/itoIIxO6RRme4dV3EKcKWLMFY87SR01MO3VnGC0Te7t17s8PCZtCngMNWxUm51IRekXJt8qbfLBN211drK6Wl0VLX4Y+Nbq7vLE6Xb28tjcJayG7v7e2R5nXciRPLIqzFlwyiMtlSrDIYEysLVbatt5pfnv8jaeeYGnCNTnbUk3pGUmktG2opuKT0fNazunqmZGleHNd1vWP+Ee0rSrm41MiXFmifviYkZ3UKeSwCN8o+YkYAJIFZxpznLkitTtr46hhaP1mtNKGnvdNWknftdrXZbvQ1dS+HHjDS3skuLC2mGoXn9nQyWmoW11GLrj9y7xSMsb/MPlcqcZPQHGksNUja63dt09e2hyUc6wddTcZNcseZ3jKL5f5kpJNrTdXX3omk+FfjaC6ls7qy0+2kt41luTcatZxJahiAqzu0oWF2z8qOVZsEgEA0/qlVOzt96/HXT5maz7Azgpxk2m7K0Jty78qUbyS6uN0urJNM+FniS+k8Q2l3Npmm3nh+JWlgvdTtLfzGaaJBhpZVHllZdwlGUb5QCS65qOFnLmTsmu7S7ef47feRXz7C0lRnBSlGq9HGE3b3ZPZRet1Zx0ktW17rM9fCep6nNo2naJoV015qFq8+43kUsUypNJG0wKqogiUxOGMjEAIXLBSKz9jKTjGK1fn+PkvX1On+0KVCNWrXqLli0vhaavFNR1bcpO6typN3UUrlmf4Y+NILnS7UabbTnW3nj0+S11G2uIbloVUyhZY5GT5Qwz83XI6ggU8LVTStvtquhnDPcDKNSXO17O3MnGUWua6V04p627eexhRaLqk+ltrMFoXtFuo7IurAnz3VmVAudxyEbkDHH0rJU5OPMttjvliqUKvsZStKzl8k0m77dUbOofDbxnptuZ5dKhnKTx2s0FnfW91cW8zkqkc0MLtJExYFdrqp3fL97itJYapFXt9zTfzS2OGjnWCrS5Yza0bTlGUYtLVuMpJRkra3Temu2pU8ReDfEPhZIpdXt7Ty5ZHhElpf292iypjdGzQO4RxuBKsQ2D0qalCdL4vzT/ACNsHmWHxzaot3STs4yi7PZpSSbT7rQn0j4feLdc06PU9N0+B45xIbaKS+giuLsJncYIHcSz4IZf3atllZRkggOGHqTXMl+Ku/Rbv5EYjN8JhajpVZO6tdqMnGN9uaSTjHv7zWjT2dyTXPAepaJ4c0jxLJqOlS2+q2a3flR6natPHumkjC+SspkbiMEkL8pLI2GRqc8PKEIzutV3Xfte/wDVicLmtPE4mrhVGScJWu4zs/dTvzOKit7JX1Vmrpou3vhBb3wz4KPh/S5JtX103qSiNmZpmjn2pwTtUBepGBgEn1qpUbwhyLV3/Mwp5j7PFYpYmdqdPkttpeN35u79eyKU3w38XQz2kKWthcpevLHFcWmqWtzbK0aeZIJJ4pGji2p87b2XC5Y8c1Lw1RNLTXzTX33sbRzrByjJttctrpwnGWrsrRlFSd3orJ3em5la54f1Tw7dR2mppb7pohNFJbXcVzDKhYruSWJmRxuVlOGOGVgeQRWc6cqbtL/P8jswuMpYyDnSb0dmmnFp76qSTWjT1WzT2Z0kngHWYPCZuF0C3kvzi9uml1OAXNpaYXy2Fqs3mojB97ySx4CmIqVXcz7/AFeSp3trvurpel7+t12PLWbUZ4zldR8nwq0Zcspa399x5W1a0Yxle/Mnd2SwJPCfiGDUtV0ibTTHd6Iksl+jSIBCsbBWO7ODyQBgncSMZyKxdGak421W56Mcww8qVOtGXu1LKOj1vqul9t77dbGhqPw28Z6VYTX97pcK/ZoUubm2S+gku7WJguHmtkczRL86ZLooBZQcZGblhqsVdr8Vf5rdHNRznBV6ipwm9W0nyyUZNX0jNpRk9Hom72dtiz4w8KJaTW8mhWGy3tvDematfnzc7TNHAryfMcnMsyDavTdwAAcVWo2tyL7Kb+dv1Znl2PdSLWIlq6tSEdP5XJpaLpGL1fbe43wd8N9Y8W6rplg09rYQarbXF3b3FxcwoHjh3q2A7rk70IxnOMtjaCaVHDSqyS2vft0HmOdUcvo1KlnJwcU0lJ6ys1sn0d77dN2VL3wlqFnp0SDSnubyXU2sI7my1KC7gmfy42EMaQhiz/vFO9XKncFAyDUujJR21vbRp/LT/M3p5hTqVG+e0VHmalGUWldrmblay0ejinpe9mg174f+KvDdrNe6nZ2rQ20wt7lrTULe7+yynICTiF3MLEqwAfaSVYDkHBPD1KavJfinb1tt8xYXN8LjJqFKTu1dXjKPMu8eZLmWqvy3tdd0WdV+F3jnQ7W7utV0aK3+wAvcwG9tzcxxiXyvNMAcy+UXIAk27DkEEgg05YWrBNyW3mr/AHb28zLD57gMVOMKU782z5Zcrdua3Nbl5rfZvzLVNXI9a8CeKPD+jjUtQsIUhAiM6peQyT2/mDcnnQo5kh3Dp5ir2HU0ToTpxu1+K/Fbr5l4bNcLi63s6cm3rb3ZJO2/LJpRlb+633KugeCPEnia1kv9LtbVbWOZbb7ReX8FnE0xGREjzuiu+OdqktjBxzU06E6qvFaebS/M0xeaYbBTVOq3zNXtGMpO3dqKbS83ZG54l+GWoWnjTV/DXh6Fzb6RHA9xPqd1DarB5kaHEsspjjQl3KgEgnpya1q4WSqOENl3svvvZHDgc8p1MFSxWJfvTvZRUpXs3so80nortq66nNaxoGq+HtQ/svV7ZYpyiSoUkSWOSNwCjpIhKOhBBDKSD61hOnKm+WR6+FxdHGU/a0XdarZpprdNOzTXVNJkUg8qMQqeTyTUvQ3guZ8zIdvvSNBQBQMWgAoAKACgAoAKACgAoAKACgAoAKACgAoAKACgAoAKACgCWCMMd7Y2r1zQjOcraIZLJ5jlu3QUMqMeVWG0FBQAUAFABQAUAFABQAUAFAAAScCgCdz5MIj/AIm609jJe/K5BSNQoAKACgAoAKACgAoAKACgAoAKACgAoAKACgAoAKACgAoAKACgAoAKACgAoAKACgAoAkt0DPuPReaERN2VhsjmRy35fSgcVyqw2goKACgCSWPy0QHqck0MiMuZsjoLCgAoAKACgAoAKAO+IxXwaZ4CYlMYUAFABQA0j0qkykxKYwIzQA0jFABQAe461SYEyssy7XOGHQ1d+bczacXdETxlThhj3qWrFpp7Do2DDypPwq4u+jE1bVEboUYqahqzGncbTTLTCmMQjNO4CEYpgJTAlWbI2Sjcp71Sl0ZDj1QjwAgvC2R6d6HHqgUujIskHnIIpJlbkodZBtlx7GtE09yGnHWJHJE0fXkHvUtWKjJMjK+lIu4lAwp3AfEMyKD9auOrFLRDpJWEjbWOOlNvUmMU1qHn5GHjDc0c3cOS2zExbSdCUPpTTQe+hptiRlXB96rlvsHP3I2hlXqhP05pWZXMmMBxSGLgHpTTKTEpjEIzQAhGKAJrfLRyIPTirjsyJ6NMgqTRMKdygIzTAaRigloSgQhHpTTGmJyKooXIPWgBCMVSYBQBIk0g4+99adyXFEgllbpAfxOKdxcq7g0c0gw8gUeiijUE0tiMrbofvbu/rTuh3kyTiROOjCq3I2ZUZCCQRgipNkNoGWIEKKSeprSKsZTd2Q3B3ScduKTepcFZEYPrQUBAPSgaYlBQUANIxTTASmAU0wCqAVWKnIoTsJq5IypPypww61XxEaw3ICCpwRgipNE7iEZoGmN5FFxjsg1VxiDKncpwRTE1cmWWOUBJhgjoad7kOLjqiOS3ZRuB3D1FGxSkmQkYplCNQB0fw21nTvD3jbT9Y1W5NvawLPvlCM20tA6rwoJ+8wHTvXXg6saVZTm7LX8jyc8wtTGYGdGirydtNOkk3vpsavgzxNpsXhN/DUuraJpF9b38t/Dc6xoUWo20ySJCjRZME0kTjygw2ptYFgxBC53oVo+y9ndJ3vrFNa28m1t29Tz8zwNWWMWKjCc4uKi1Co4STTk0/jhGSd7O7utLLVk+pa1pHi7Sp9D1nx5YWl9Y6j9qgvf7Nlh068iNtbwbFjt4S8ZjFuojzCoKs2dpOKqVSNaLhOaTTvezSeiWyWlraaGNHC18vqqvRw7lGUbOPMnOL5pSu3OVnzcz5vfeqVrrUytc1Lw7F4Jh8Kabrf297bXbm6Egt5IhJC1vAiyYYcZZXABOeMkDNRUnBUfZxd/eb/BHXhsPiXjni6tPlTpxVrp2alJtaeTXkdpeePND1O58R6fY63o1n9uvbTULTUNW0Nb+3l2W4ikidHhleM87ldYzkhgcBs11PEwm5xTSu002rra1tnb7jxKeVYihGhUqU5S5Yyi4wqckleXMmmpRT7NOS6NXtY5jxD4wjvfD3iTR7/xJZaldTS6TFZPYacbO3kggWcuqRrFGFVGlAG5VJ6gemFSvzQnFyTfu2srKyv5La56uEy50sTQrU6ThFKo5c0uaScnGzbcpXbSvo2ltcqeIYvCvixofEv8Awmdlpsw0q1t5tMmsbkzJcW9skIWMxo0RiYxIQxkUqrEbSVG6avsq37znS0Wlnulbta2nf5G2D+uYBPC+wc1zyampRtyyk5Xd2pcyu1ZRabS1V9JrTxRokXxAstckvyLOHw7BYPL5b8TLoy2zJjGf9aCmcY75xzVRrwVZTb05Uv8AyW35kVMvxEsunQUfedRytdbOs533t8OvfpvobVv45tJ7DR9V0jxX4a0O90uytbaa31HwtDc3nm20SIstvcLayl9wQEeZIhVwRwoVq2jiE4xlGSTSW8U3ot07P8WvuOKeVVI1KtGtRqVIzlJpxqyjG0221KLqRta+vLGSa11d0c38NfFFhoceuaRf3FjZf2zaJHBfX2mR38EEscgkUSwuj5RsFSyozKdrBTisMLVjT5ouyut2rr7tfyPTzrAVMU6VamnL2bbcYzcG01Z2knHVb2bSaum0b8XjG3l1KfQtd8b6HcWNzoV3ZW95p2ivZ2VnPLIH2tHFbRyMD5S5YRHBcdQCa2VdOThOas01dKyV/RJ9Ox50stlGkq9ChNTVSMnGU1KcklbRynKKtd2TktF3aRzXgrVNC0XWdbtdR1OFIbzSdR02G9SOUwu7xMI2xs8wKxAAJQEbhkDnGFCcKcpKT3TV/wCtfwPTzLD4jE0KU6cXeM4ScdL2TV1va68nbTRvS/b+CNe8BeHItGv7TV9C0+OOxcalFNo8t3qlxeMjISJnjaOGIEhlMMiNtPzKzV2UKtGnytNLTXRt39bWS9Gjw8zwmYYx1ac4Tk3JcrU1Gmopp/CpKUpdHzxavs0jzzwHq+n6G/iD+1LgwfbdAvbKD5GbfNIo2LwDjOOpwPeuOhOMObm6po+izTDVMSqPslflqRk9tluzorPUvB+qav4d8Z3/AIvbTX0K2sYbrS3tZpLmR7OJFX7KUUxbZPLBzJJGVdpCQRgtupUpSjVcrWtprfTt0182tbnm1MPjaFGvgqdHnVRzaneKilNtvnu+a8b/AGYyvFLW90sjxr4p0/xH4a0WK3Kx3keo6teXNqittgFxLGyAMQARhT09OcVnXqxqQjbe7f3nblmAqYPFVXLWLjTinprypp+f3k2veJtIvPEvxL1C2vi8HiFrj7A/luPtAbVIJ1yCMrmONm+bHTHXAp1KsZTqtP4r2/8AAkyMLgK1PC4CnKOtLl5ttLUpR+erS0v9xN4f1fwTcT+G4PEb2kq6boFzbJ9ujuGtIb77bczRCdYR5jx7JFP7sN8zqCCAwqqdSk3FT6J73te7ettfuM8XhsdCNeWGTXNUi/dceZw5IRfLze6ndP4raJ21sb2p+LvCl1eeGNOufFemTLbadrGn399p+iNZ2kDXcDxo6QxxIXUGQZIjDHaeOhO0q1OThFyW0k2lZartZfkefQy7GQhiKsaMleVKUYynzSfJJNpycpJN20XM0rrXcyfDfizQPA8GhwjU4dZbSPEk19K1lFKqvbvbQp5kZmRDuBD4DAHcg7EExTqwoKKve0r6drLvY7MZl+JzSVWXI4c9JRXM1pJSk7PlctNr2vo++hmSr4X8K+HvEVlpvjGDXptdghsraO0tbiERRJcxzmWfzkQK+IVVVjMg+d8sABui9OlCSUua+nXvfW/p0udUfrePxNCdWg6aptybbi7txcbR5W7r3m25cuy01dtTVfGOgXXj7x7rcWplrPW9PvreylMUn75nKbFwVyudv8QAGO1XOtB1qkk9GnY5sPluJhl+DoOHvU5QcldaWvfrZ/IwfDFzoWoeEtX8Iaxrltok1xe2mpWt5cW80kMhhSaNoZDCryL8s+5SEIyrA43AjOlKEqbpydtU7+l9NPU78dTxFLGU8ZRpuolGUXFNJrmcWpLmaT1jZq6eqa2sdhD408KaZPaaFY6/p08Z8KR6M2q3WifaraC8jvnuPmgnjYtCwAG4RlwGR9gZSg6VWpxaimvhte11e99n0+XnboeJLLMZWjKvUpyT9s58inyycXTUfii1aS3tzJNpx5rPmKTeJy+q2VrdfEjwpLb2ttKY0g8MNFpLtJIhkhuIktY2cMscbh/Jch0TGwqJBLq+8k5r/wAB09GrL8nr95usDalKccNUTbV71b1NE7SjJ1JJWbaa543i3e93F87r+oeEtK8b6bqvhKGJrOyNpPcraeeLZrhCGk+zi4PneXwMeYd27ceAQBhUlTjVUqeyt3tfyvr956eEo4yvgZ0cY3zS5kr8vNyvRc3J7t/8Olrbu7Og17UPBVrB43uLPxpDqUviiYS2kNrY3CmKP7dHMRKZUQCTZkhV3L8jZcHaG1nKkvaNSvzeT73621/q55+Fo46csJGdBwVFWbco6v2bjpyuXu36uz1XuvWz9S1D4bXlra3HinWNO126Go2n+maXZXVpqE1n5hM5vg6rA0hjP3oy8rSEFpWAJapSoySc2m7rZNO3W/T83fqRRo5nTnKOFhKnHll7s5QlBSt7vs7NzSv0lyxUdoJ6K9qOu6LP4cm8K+G9f8O3GpX+sab/AGVZ+H9DltxGkZdQXnuY0llkLOpxK7gc/PyQLlOLh7ODV21ZJW/F6v539TmpYWvHErF4mnNQjCfO6lRSu3Z6Rg3GKst4xj/hNrWb3wtaa14hu/AV7ok9+2ojW9TsZ9RuZZbiKyla4kig3WccKElWdwJpQQmEJA+bScoKUnSave7V301091L8X5HDh6WLqUKMMfGahy8kZKMUk6iUE5Wqyk97R9yG/vK+3LeNPGMN3Z61daB438MvaawuBp9v4Vis9SMckiuYppktVQbSPmZZ23FB1zxhWrJqThJWfTls/m7fqetlmXSpzpQxFCpzQ+06rlTuk1eMXUb16JwVr+WtceJtIvfiJ4z1a38WadaWGsalc3Eaatps1xYajbvcs+2UIjSxttKsrLHvBzh42AJn2sXWnJSVm3um01fr1/D5o2+pVqWW4WjKjKU4RinySjGcJKKV43ai1fRpys9NJIypdc8I+HvilpfiHw3bltH0m/sLt1thLskaIxtMYVnPmBC6vsEjbsYyR0GTnTp11OGya/De19fvOyOFxmMyqphsU/3k4zWtrrmuo83KuW6TXM4q19vOzfJ4Q8O+CNd0PTPHFrrl7qV/ZywLa2NzEggh835maZEw58zlQCBxhm5AqXs6dKUIzu210fS/cypPGYzHUa9Wg6cYRkneUW7y5dlFvTTfR+S63tV8Z+H7rx9491uLU2ey1vT763sZfKk/fM5Ty1wRlc7f4gAMdqqVaDq1JJ6NOxz0MtxEMvwdBx96nKDkrrS179bP5Elh4r8K6hrsGjavqkkehap4ZsdKvrhY5D9luYIo2STYFyxSWILkA/Kz4yCc1GtTlNRk/dcUn5Nf8EmtgMXSw7rUYXqwqznFXXvRk2mr30vF316pX1NTTfiJpuqQeINOa80bRGvNRivtNm1bRYtQtkto0MKWrL5MpjKRbNjKjfcYEjdmtI4iMlJaK7urq6ttbZ9PI462T1aEqNVRlU5YuMlCbhLmb5nNPmgneV7pyW6a2sZuv+MYr7w74j0e/wDEtjqV1NLpMdlJYad9kt5IIFnLqkaxRhVRpQBuVSeoHpFStzQlFyu9LWVlpfyR04TLZUsTQrU6ThFKo5c0uaScnG125Su2l0bS2uO1G/8ABl14Snj1bXdJ1i8hsYotJki0+5tdVgkHlKsU7Bfs0kSIrrlnlfaFClRwrlKm6fvNN200afz6W+9io0cbDFp0acoRcm5pyjKm1q7x151Jtp2SjG920+tnU/EPhbxFqnjyx/4SS20+DXbq3u7G9ure4ML+VISUIjjeRSQ5IymPlIJGRTlUhUlUV7X2ev8AkZUcHi8HSwdT2Tk6akpRTjdcy31kouzWut9dLkw8S+A9C0/UIND1nRYNP1Dw/PZx2a6TLNqhvZLUqXuLmWL92pcFSIJfLyU/dgNI4ftKUE1FqzW1tb26tr8nby3ZP1LMMVUhKvCTnGom5c6VPkU72jCMtWlr78ea1/ebUYvHk8ZeHvsN1FHqeJJPA0GjKBFIM3a3ETNF93+6rfN93jGay9tCz1+zb53OxZbieeLcdFXc918PLJJ792tN/ItaH4x0+68OeHrODxP4V0C50WB7S5TVvC0d88g8+SVZoJhbTMSRKQUYxgMuQTvO2oVouEUpJNd4363unZ/oZYrLatPE1pypVKkajTXJVcEvdUXGUfaQXTRpSunZ7K7bXXvCmraTNL448T6PrKyRXc5hk0y5t9Vt7tzM+LWaFBE0TTSB8TPsG5z5SnhkqlOUb1ZJ79He+uzWlr9/uKnhMXh6yWApSp6xV+aLpuK5V78ZPmUlFW9xXdkudrbm/AN7ptql7FqHiDRrWOfYstjrlhcT2N1Hhhu326vLHMpb5WRVYK8mJFyVfGhKKvdpeTTs/uu7/wBXPUzanVm4OnTk2r2lTlFTi9Ok2ouLtqm2m0rxe66HULr4ca3pGo+FNJ8TxaDp1t4hbUbR721uZVmt3gWNxEI0kfKtHlVlIJVl3PuDGtpSozi6cZWV7632t8/x+886jTzLDVoYutSdSbp8r5XFWkpNrmu4rVPVxvqnaNrD/E3i/wANaqvj6LTdTeRNafSjY7oHQzLD/rMjBCkY6E/TNFSrCftFF72t8icFl+KoPBurG3s/ac2qdubb1v5fOxyfh3U9NtNK8Vabd3iWzX+jC3td6OwkmS9tZtnyqcErC+CcDOMkdawpziozi3uv1T/Q9fGUKtSth6sI35Z3e2icJxvq1s5LbW2yO68RfEaHVzceKNC8W+F9Jlu7Flk02XwtEdSilMJjeFLlbVgytyBI0ytsfkAjB6qmIUvfjJLTbl1++343Pn8Jk0sPy4WvRqTSl8SqvkavdNwdRNNdYqDV1o2ncx9f1Twdf+FLqTVPEGl69qot4I9LuItPurTVIyDGCt2cC2kVEWQbi00hJUBwo+XOpOnKm+Zpvpo0/n0/N+Z3YShjaWLiqVOVOnduacoSpvfWGvOm207WhFK9433zbS48P+J/BWleHdQ8TWWgXuh3V1IrXtvcPBdRT7DuDW8cjLIpjwQyAFSuGyuKzThVpKDlZq+97O/omdVSGIwOOqYmnSdSNRRXuuKcXG/SUoppp30d076a3Ni+1rwr4wPiDRf+EiOlW0r6NJY32p20zLciwtJLUiQQLI6PIJfMHysPlIJBIzq5063NG9l7tm/JW6X33OKlhsXl3sa/sueS9qpRi1p7SanpzOKajbl3T1TS3LFz4m8Gz+JrvTLXxMq6XdeE49Ci1OezmSNJ44o8NJGitIFLRbflVsbgemSG6tJzcVLTltez/wCHMoYHGxwsas6Xvqs6jipRbs29E21G6Tvq1sQ+HfE/hfSZfCmn3PiCBk0qHXbS5ukgnMS/aI5EhkAMe8qxZTwu4A8gHilTq04OCb25u/XYrGYDF11iKkabvN0WleN/daclva6tbezeza1INO1LwfceEVg8UeINL1ZbbTZUsrSXT7qHVrO52vsjinjHkvD5jK2ZpHAQHbGjEgpTpunabT000d0/J7W9W/Q2rUMbDGc2EpyheS5mpQdOUdLtxb5lKya9yKu7Xk1qcX4j8OzeG7y3s5tQs7w3Nnb3qvas5CpNGJEDB1Vg21gSCO4IyCDXJUpum0m76J/ee3g8WsbCU4xcbSlHW28XZ2s2rXXc9QuvHvh69vvF+lWPiHQbNb/xHca9p+paroIv7WeKY4aFkkt5JIXUFSCsZBIcEgbSfQeIhJzimld3Tautfk2vuPlIZTiadPDValOcuWlGnKMKnJJOP2k1OMZJ9U5XWjS3So2nibT9Xvby08U+PvC9/YiS3ikt77QbqKxkijiVVksxZxpLE6YKEAQb1VNxYEqsqrGTanNNabp2+VldfgbzwNXDwjPC4epGVpNONSDmm221P2kpRknve9Szbsk0m8n4Zf2Jc/Fh/wCzDPZ6RLFq/wBnMw8yWG2NncbdwB+ZlTGcHkis8M4PEe7otfusztzv28MoXtbSqJ0r20TlzwvbsmyXQtT8LeCoLPTV8U2WtPd+IdM1K5uLO0uRBZ29qZMnM0ccjSN5zcKhAVTyS+FcJ06No817tPS+lvW3fsZ4qhi8zlKq6TpqNOpFKTjeUp2/llJJLlW8rtvZJXZpGreELjWPFOrS3+gwapc6m0+l3uu2dzdWot3abzGWCOKRWly0RHnRsuC3AYAkhOm5Sk2r30bu116WevqhYjDY2FHD0VGbgo2nGnKMZcy5be85RfL8V+SSd7atNk2r654W1/xR4oiTxVZWtpqvh/TtPttQn02W2gaaA2JcGC3jcxA/ZpQFVCoOAOOac6lOc5e9o0le1trdFtsRh8Ji8LhcPJ0m5QqTk4qSk7S9rb3pySl8Su27vV76EGk6/wCGVs7fw3e6/wDZ47jwtc6LJqEUUpjt7j+05bqMsNnmGJ1WNWKqWCyn5SQVpQqQtyN/Zav58zf3f5mlfB4pzliYU7tVYzUW1dx9lGDtrbmTu1dpXjvazNjRLvw74EsvAWonxLBq1lB4g1dr27s7WZYod9vYoQglVJH2oVY/IvJIGcZOkHCiqb5rq7va/Zd9TixNLE5pPGUvZOEnTpcqk43dpVHryuSV3dbvu7bGVpmt+FvAukabDZ+I7bxDe2fibT9bljtLWeOBoYVlBQPOiMWztyCgADrgt822I1KdCKSldqSfXpfvY662ExeaVpynSdKMqU4K7i3eXLraLkrb21b0d0tL3NV8T2Kq/wDZfxJ0K2069lt/l0rwjDZ6tBGJY5V8xoreFA0bRqx8u4YFkXGQchzqx+zNWfaNn36JbeTMaGAqNr2uGm5xUvjrOVNuzjopTm7STaXNTVk3ez0eJ49ufCF1pFlLZXWg3fiE3DfabjQLO5tbWS3EagGWKaONFlLDgQRomNxbJIxlXlTcVazl5JpfjbX0R6GUwxlOtNTU40baKpKMpKV3s4uTcbb88m72tZJ36Wx8fWl5pPh6807xX4Y8P32i2cNnNDqfheK8ud8H3J7e4FrKW3DB2u8e1wcHBDVtHEJxi1JRa01jd6dU7P8ATU8yrlM6datCpRqVY1JOScarjG0t4yj7SFrd0pXXnocd4hn0nXPCmial/wAJLaDVdNtprS502S3nE0jNeTzCRHWMxFcT8gupG04ByK56kozpxlzarpr3b9Op7OEhWwuLq0vZP2c2pKScbK0Ixs05c17x6JrU6Pw1468OaPp3g2O6uomexttZ0++D6eLo2Yugyxz+VKPKmA8zJTJyFdSBkE7U68IKF3tzJ6Xtfr2Z5mOyrE4mrinBfE6Uo+9y83JvG8fejtvbRtNXsx8niiSKSysW+KPhKOEyzT50nwmIrZJfJaNftK/Y4jJG6ySow2S4DfcbJw3VtZe0Xyjp89F+TJjgOZTn9VqN2S9+teTXMm+R+1nZppNe9G7XxK2vMfEOXwjPd2EnhhdN+0tA7ak2lJdJYNMZGK+Sl0BKp2bd3CpnhVAGThiJU21yW87Xt8r6nrZRHGRhNYrm5brl5+VztZX5nD3Xre27tq3d6dh4t8d2esjVPEOheLPDNgmrQXJk0x/CsKapG0yuksIuUtSrA7mHmmcOUbLfPlT0VcRGd5xkle+nKr69L2/G+3meLgMqnh/Z4bEUakuRxtP20nTfLZqXI6l01b4fZtKSsvd1M3VPHugjQtN1ixzceI7/AOwQ61FKjMDFYnChnYfMJ9ls7bSTuhO7r80SxEOVSXxO1/l/np9x1UMpxH1ipRqaUY87g13qb6J6cl5pX6S08lvdU8G2Wv8AiPx1ZeMRfHXLTUUttLW1nS7SW9idCtwWQQ7Y/Nc7kkcsyJhRk7W50lOVVSve+mt9e/TT1ZNPD42rh6GAnR5fZuF53i4tU2n7tnzXlZKzjGyb10V1n8QeFtWupNNl8Rw2cGq+DdP0h7uW2naO0u7draQpKqoXILWpXdGrj94p/vYHVpzfLzWvFLro1b/LpcIYPF4eKqqk5OFec+VON5Rlzq6u7aKd7Scdmu17Fl4j8G6Brnge0g8TLf2mkWd3Z6hfRWcyRxPcPNl1V1Dui+cDkKGIU/KD8tNVaUJU0pXSum7Prf8AzIq4PG4uhi5ypcspyjKMXKLbUVHRtOyb5e9k3vbUreHfFnh7wLDoUC6rBrTaR4jmv5msYplV7eS2hTfGZkjO4EOAGA+ZM9CCZp1oUVFXvZ30vtZd7GuMy/EZo60uR0+ekormcdJKUnZ8rlo9L2b0fe6MyUeFvCnh7xFZab4yg16bXYIbO2jtLW4iEMSXMc5ln85ECviFVVYzIPnfLAAFobp0oSUZXvp1731v6dLnVH63j8TQnVoOmqbcm24u7cXG0eVu695tuSjstNXbZv8AxfoFx498e+IY9TZrHWbC+t7GXypB5zOU2DBGVzt/iAAx2rSVaDq1J30adjhpZdiIZfg8M4e9TlByV1pa9+uu/Qq+K9U8Jal4Zubm+13S9d1tkt4tOurfT7q11FVDAt9tzi2fagdSymWRnZP3hVamrOnKDbactLaNP59PzfmbYChjKGKjCnTlTpauScoSh5ez3mruzs+SKSfuJsoWc3hnxT4J0jw9qfim08O3mhXly5N5bXEsV3DcbCXQwRuRIhj2lWABBTDcECYyp1aahKXK1fe+t/RM3qwxWBx1XE0qTqxqKPwuKcXG6s+aUdHe6abad9Op12ofEHwzqGt+KrPStb0m0i1O4067sNS1jQEvYH8i3MTxSxvFM0R+clWSNsFWXO19w6JYinKU1FrW1m1fZW7P8jx6OUYqjQw861OUnBTjKMKjg1zS5k01KCltZpyWjT3VjhvGOq3OqavHPc6/pmsR2dpHbW8+nacLK3VBliiRCKLADu/OwZznvgcdablK7aduysvusj6LK8PGhRcY05Qcm21KXPK+13Lmlukursc3uLMWPU1geylZWFoGFABQAUAFABQAUAFABQAUAFABQAUAFABQAUAFABQAUAFACqpdgq9TQJuyuyWdgiiBOg6032M4K75mQ0jUKACgAoAKACgAoAKACgAoAKAJYEXmVzgL/OmjObfwojdy7Fj/APqpFpcqsJQMKACgAoAKACgAoAKACgAoAKACgAoAKACgAoAKACgAoAKACgAoAKACgAoAKACgAoAACTgUATyYhiEQPLdab0Mo+/LmIKRqFABQBLbxhmLt0X+dNGdSVlZDJHMjlvy+lIqK5VYbQUFABQAUAFABQAUAegV8CfPiEZppjTG1QwoAKACgBCM00xpiUyhKYCEelACUAFNMCZZFddkv4GtE09GZuLTvEjkiZOvIPepasUpKQ5dsq7GPzDoatNSVmJ+7qQkFTgjBFQ1YsSi47hVDCgY0j0qkwEpgKrMpyrYoTsJpPcl8yKUbZRtPqKq6e5FnHYY8DxjI+ZaLNDU0wjlIG1uVx0qlIJRvqgaEEbojkelDj2BS6MhIzUl3GkYoKJrVcuTjgCqjuRN6ERO4knuc0XuWtBKYARmgdxvKnIOKE7D0ZJG0zHCnIHXNaRk2ZyjFbkxDkYIVh78f41epnoNKIesBGPSlZdh3fcY0UBPJZc+owP1osilKSG+QpOBKPamkn1K532ENs/qtHKx86HwxPGxyRgjtVJNEykpIg+zzf3P1FTysvnQfZ5v7n6ijlYc6DyJR/B+oppMr2kRPIl/u/rTsHPEQ28vZf1osHPEBby9wB9TT5WS5JB9mc9SKFFi9okKLQZ5k/SqsP2lx4t4x3J+pp2QudiFbdRkbefxp3SH7zGmdF4VTx+Ap3Dkb3GNcOfugClcpQSIXZ2+8xPeg0Vug2kMkil2fK33f5VSdiZRvqiwVRxkgH3q9zK7QgijByF5o2BybGsc5RGG4VV7glbVlQgqcEYIrM3TuNI9KaYCZIqgHcGgY0jFA0woGIRmmmA2mAUwCmmAAkHIODTAl3JMAj8N2NVe+jM7OOqIpI2jOCOPWk1YtSTGUhiEEdKCkwB9apMYpGaYCxyvEcdR6Gi5LimSGOGcZj+VvTFP0Ju47leSJk4ZSKdy009iMigYwoDTTEIUPaquFg2E0BYVPMjPyk/TtTTsJxT3JQYpeJRg+tO9yORx2GvZkDdG24UbFKa2ZAUIODSuaWQbM1QWE8qgLBsHrQFgMYouOwLujOVOKq4OKkSLMDxKgYfSnzEOl2A28UgzE+D6GqTTC8o7oje1lTkjI9RQ1YpSTI/LzSuVYQx4pjsJ5dAWEKHtTuFg2+9O47Bs9aYCGOgLXE8ugLB5dAWF2CgLBsoCw0x0CsLC89tNHc28rxSxMHjkRirIwOQQRyCD3pqTTuiZ04zi4yV0zotW+Ifi3WoLmC7u7KI3uftc1nplraT3QJyyzTQxpJKrNhmV2IZgrEEgEbTxNSaafXskr+rW55mHyXB4aUZQTfLspTnJR7csZSai0tE0k0rpaNnMlPasD1bF230LW7v7L9k0e9n+3M62vl27t55T74TA+YrkZxnGeapQk7WW5hPE0KfNzzS5bXu1pfa/a/S+5RqTcfBDNczR21tE8ssrBI40UszsTgAAckk9qEruyIlKMIuUnZIv+IfD2p+F9SfSNY+yC6jH7xLa9hughyQVZoXZVYEHKk5HcCrqU5Upcst/VP8jnwmMpY6kq1G/K+8ZRv5pSSbXZ7MpwRvvD7eB61KTN5yVrFrmr1MQ5o1ATn2o1AOfajUCrckGXGOgxUS3NoLQipGlgoCwUAFAaCqpYhVGSaBNomciBPLQ/MeppvTQzXvO7K+R60jQ1f+EY1oeHR4qkht4tOeVoYmlu4Y5ZmUqG8uFmEkigsAWRSBzkjBxp7KfJ7Tp6/pucf16h9Z+qJtztd2Umle9ryS5U3bRNpv7jLrM7BVUuwVepoG2krk0rCNfJT/gRpvTQziuZ8zIlFI1sPCZ70BYXZQFiS5mnvLiW7u55J553aSWWRizu7HJZieSSSSSaG23dkwpxpxUIKyWiS2SItnvQVYNnvQFi5pGq6loN8NS0q58i5WOWEPsVvkkjaNxhgRyjsPbORzVQnKm+aO5hiMNSxVP2VZXV0+u6aa280in5f0qTeweX9KAsHl/SgLCeX9KBWLUmoX0ul2+jSTZs7W4muoo9i/LLKsayNnGTkQxjBOBt4xk5bk3FR6f1/kZLD041ZV0veaSb8k2193M/v9Cr5dI1sL5dA7Bs96AsL5Y9aAsGwUBYNnvQFhNnvQFg2e9AWF8setAWDYPWgLCbPegLBs96AsGz3oCwbPegLDkhLsFBP+FAnorks+0YiQ8Drim30JhHqyHYKRdhNnvQFh8UHmOFzx1P0oQn7quSzsCwjQcL/OmwhG2rGAYpGgtABQAUAFABQAUAFABQAUAFABQAUAFABQAUAFABQAUAFABQBOgEEe9vvt0Bp7GT992WxASScmkahQAUAFABQAUAFABQAUAFABQAqqXYKvU0CbsrslnYKBCvQdab7GcFf3mQ0jUKACgAoAKACgAoAKACgAoAKACgAoAKACgAoAKACgAoAKACgAoAKACgAoAKACgAoAKAJbdBkyt91f500Zzf2URu5dix/wD1Ui0uVWEoGFAAqliFUZJoE3bVk8xWNBCuP9qmzOF5PmZBSNQoAKACgAoAKACgAoA9Ar4BM+fCmAhGaYCEYpplJiUwCgAoAOtAxpGKpMaYlMYEZoAaRigAouBJHLj5X5X37VpGXRkSj1QNHt/eRnK9fpQ11QKV9GOYLcJkABxT+JC+B+RWIIOCKg0CgAqkykwpjEIzTTATpTASmA5JJI/unI9DTTaJcUx+6Cbr8jetPRk+9EQpLCSRyPUf1p6od1LcD5c3X5WqtJC1gRvGycMOPWpasWpJ7DohsikfPXj/AD+dUtFcTd2kQVBoFO4BVASpDxvk4A7VSj1ZLl0QjzEDZEMAd6HLogjHW8iEEg5BwaSZo1ccJZB0c/jzV8zIcUL9plAwQp98UczFyIX7VkYeMH15p8wuS2zASQkZ8ofgBVKS6odpdxVljZxjcCfU8VSabBxaQO8asQd+fYn/ABobSBRbQn2mMcbWo5kHIw+1R/3W/KjmQcjENxH2DUcyDkYhuV7KT9aOYapPqNNyccIPxNPmKVPzI2nk6YA98UczD2aGmWQ8Fz+FK7DlSGNuY5JJ+tFy07DckVRQvBouAhGKq4BQA0j0oGmJQMUEjkEj6UwtcC7EYLEj607hZACVOQcEUwavoyR0WZN6feHUVT1M03B2exXqTQCM0ANIIqrgKD60wAj0oGmJQUIRmgBCMVVwEoAKaYBVASJKNvlyDK/yppkOPVDZICo3ody0WBSvoyKkWIR6UDuAJHFNMoXg0wEwQcimBKk4ICTKGHrTuQ49UI9uGBeFgR6UwUujK5XBwRg0FhgelABgdqaY9xMCqEIUBoGmKrNH90kUA0pbkvmRSjEyAH1FO9yOVx+Ea9rgbomDCi3YFU6Mixzhhg07mghUelMBMe1ACYHpQMQrjtQNMSgZIkzrwDx6GqUmiHBMf5kMn+tjAPrirunuTyyXwsQ2yPzE4PsaOXsP2jXxIheBo/vKRRtuWpJ7DMCgYm0UDuHTgimmFuwuAe1UIaUHYUFJiYFAwwKADAoANooATb70CsG00BYbt96BM9Dk1288MeCfh/r2nRwvcWd5q7xiUEpkmEcgEHv612e0dKlTnHdOX6HzH1WGOx2Nw9S9pRpXtv8AaE0HwdaeJLDwdYarr2qpaX9trU2wOJY7MwI8gMMRwAGZAXXI3eqnkOnRVRQUm7Pm+Vu36kYvMZ4KpiqlKnHmi6S7OXM0vefkno7adnsaPhPw94IbW/CXi3RLPWorRfFMOmT2t5fQySSH928MyusIVBkndGQ3AAD85GlKnS5oVIp25rav7un4ficuYYzHKhicHXcHL2TknGLSW6krOTb8pXXdx0s6nifTvAGlzXvirUtG1+eLU9YvLOzs4dUgRl8jaZpnnNuwwWlUJGIgcBiX4G5VI0otzknq3ZXXTfW3n2NcFXzCvGGEpTgnCEXKThJ/FflSjzrZRbcnLtaO9kufAvhPSbPWvEGr3Ws3Wl2iaXd6dDbtFbzXVvfQyuqSMVkEboyKC21gdjgL86sqdCnFSlK9la3S90/UqnmuLxE6WHoqKnL2ik3eSi6coq6V4tppuyunqrvRp6GneBfAVzc+F9AuJtdTVPFWnLdRzi4i8iydzIse5PL3TAsnzANHtHILZwtxoUm4Qd7yX3fhr+Bz1s1zCEcRiIqDp0ZWtZ3klZvXmtHR6O0r9la7xrzw14S1PQrXWPCy68m3WY9Inin8u5muBIhaOaKNFTax2OPJLvyVAkPU5unTlFShfe3f7v8AL8Tsp47GUK8qOL5Pgc01eKVnZqTbldar3rLq+XoaXirwL4a8P6PDr8mjazZpa6lFZ3um3OuWct3JHLFI8bMsUe+zkHksGjmjY/MMH5Wq6tCFOPPZrWzV1fX5abbNHJgc0xWLrPDqcZNxcoyVOainFpPeVqi95WlGS213Q3xlFodt4h+Ilr4Wi1XRoNMjn862S/VoblhqcMO0okSBYQJCVjO7BVfmOKKyip1FC6t5/wB5LstPIrLpV54fBTxbjUc2rPld1+6lK93KXvaay0um9Cs/gTwTceJrr4bWM2tHxJarNbnUnni+xSX8Ks0kP2fyw6x5R4xJ5pOQG2YOBDoUnN0Vfm79L+lvxubLNMdDCxzOooexdny2fOoSsk+bms3qm48q7c19R1n4I+H4uPCOg38mvvqni6ygdbiKeFLexmmkeKNihjLTLvALIGjKqOGYthRUKN4Qd7yXlZX07a/gFTNMx5cTiKah7OhJ6NS5pKKUmr3Si7bO0rvdJLXk/Ami6Jr+vDT9bumjiMErwwrdRWrXU4X5IRPKDHCWP8TgjjABJFc9CEak7S/yv5XeiPXzXFV8Jh/aUFd3V3Zy5V1lyxtKVuyfnsmb954K8OaPNqus+ItI8VaVp2mi0i/se9VIL+S5uElKR+c0e1YwIJH80w5IAXYCdw2dCEG5TTSVtHvd3628t7fI86nmWJxKp0cNOnOc+Z88buCjFxu+VSvf3kuXn035tLENjouna1oWujwhf63bW019pFrHYXV0uySSbzRiYoAsux1+R9q8MTtBOKI04zhL2bdrrT1vv38i62JqYXEUfrkYOSjUfMk7pR5fhu243XxK72WrN3xP8MvC3h7TtZgg1G3h1DSISUurjxRpsy30sbqrxrZQkzRFgXKgu5BQKwG4ldamGp01JJ6r+9HX5LVfiedgs8xeLq0pSi3Cb2VKquVNNpupL3ZW0T0itW1tZweIvAPgO01XxZ4W0afXH1Pw5a3F6t7czRCCXy5VzD5Kx7siNv8AW+YMsv3FB4mpQpKU4Rvda3/S1vxv8jXB5vj6lLD4usoclVxjypO6un73M5W3Xw8uifxNo05dL8I3PjPwbpvhex1zw9d3ejQXMl7a6pEH2tayMcbIEPmEjDSbvmBI2jPGjjT9pBU04u29/L0OSOIxkMFiquKlCrFTa5XB2+NLrN6LoraPqSaVBoepaV8J9NsBr2l6hctdRjULTVERoh9pkEpQCEMGZuVO75V+U7/vU4qMo0Yq6eut/P0Jryr0auY1anJOC5fdcG7+6rX961kt9NXqrbHHWPhvwbpll4fi8Uw63cX/AIli+0xvY3MMUVjA07woxV0c3Dkxu5QNEANo3ZYleZU6cVH2l7y7dNbfP8D2quNxtadZ4VwUKTs+ZSbk1FSaumuVapXtPW7tZK83jLwRpHhXSdVvrKe7kls/FN9ocQldSDBCoKMcKPn55IwPYU6tCNKLa6Sa+4jLs0rY6tThNJKVKFR2vvJ69du3XzNlfhRotvq/iGW5kmuNM0ea0tIIptbsdMknmnhMhzcXPyAKFY4VGY5UcAMwv6pFSk3srdUt/N/5HH/b9edGgopKc1JtqnUqJKLt8MNdbrVySWvkjkfHXh7R/Dmsw22i6hFc29zaRXJjTULe9a1dshoXntz5chBXO5QMqy5UHIrmr0405Wi+ndO3ldaHuZTjK2NoOVeLTTavyyhzJbSUZ+8k77O+qerOfUDNYnrIdgUDDAoAMCgAwKADaKADaKADAoAMCgA2igA2igA2igAwKADAoAMCgAwPSgAwPSgAwKADAoAMCgAwKADAoAMCgAwKADAoAsIogi80jLN0p7GT9+ViA8nJpGomB6UAAXJwBQBYIFvFtH326+1PYyXvyv0IKRqFABQAUAFABQAUAFABQAUAFABQAUAFABQAUAFABQAUAFABQBLBGGO9sbV65oRnOVtENlkMjZ5x2FDKjHlQygoKACgAoAKACgAoAKACgAoAKAJ4wIYjI3VulPYyl78rIgJJOTSNQoAKACgAoAKACgAoAKACgAoAKACgAoAKACgAoAKACgAoAKACgAoAKACgAoAKACgAoAVVLMFHU0Cbsrk0zBEEC/jTfYzguZ8zIKRqFABQBNCoRDMw6Dimu5lN8z5URMxZix6mkaJWVhKBhQAUAFABQAUAFABQB6CR6V+fngWEoEFVcAoAQj0ppjTG1QwoAKACgBCPSmmNMbVFBQAhHpQAlADkkZDwePSqUrEuNyUBXPmRkB+4NXvqidtHsJKglUsFww6ihq4RfLo9iuRioNBKACmmNMKooKAGkYqkwEpgIRmgBySyR8A8ehpptEuKZL5kMvDrtPrVXT3JtKOw7a6jHEiH161ZOnoIyZiKxjr68UNaaAnrdlZkIOCMGo2NkxlIodGMyKMdxTW4pbDrgnzCM8DpVt3YoLQjpFCEZoGmIRii49xKq9xNWEI9KYhOlADlI3Ansc007B0sPuBiT6irluEHdEVSWNI9KAEoAKBphVJjCmMQj0oE0NoJAjNO47jSMUxig+tMYEelNMBKYCEZoC40jFBVwoAKaYDkcxnI/EVSYmrj5owR5qHIPWmyYvoQEYpFiUAIR6U0wEBxVAO4NA7jSMUFXCgBpX0ppgJTAKYBTuA9JGjPHTuKdxOKY5oklBeLg+lPci7joyAgqSGGCKRoncQjNACYIoKTAHNUmMCPSmAK7ocqSKBNJ7k3mRTDbKNp9RTuRZx2Ipbd4+R8y+oplKSZFQUHWmO4U0xWAjNMBpGKCkxVdkOVYigGk9yQTK/EyA+9O/cjka+EPJV+YnB9j2phzNbkTIy8MuKZaaew0jFACUAIRmgaY2goKEwFBKnIOPcVVxepItzIvXDD3qlJkummKTbyfeTYfUU7oVpx21GtbHGY3DCnYan3InjdPvqRSKTT2GcjpTvYrcUHNO4rARmmNMaRigYUDCgAoAKABYnc/KOPXtQTJpbmvd61cXXhvT/DV7HbtDplxPcW8oDCVRME3xnnaVygYfLuBJ5xgDV1G4KD6fqefDCxhiZ4qm3eaSa0t7t7Pa99bb28r6lzTviFq+kQ6TBZWdmV0eC+ggMiMSy3SMkhbDDJAc7cY5xnNXHEygkktr/ic1bJqOIdSVST/eODdrfYaatp5a/hYp6R401fRbSws7aG1kTTtXi1qIyoxJnjAAVsMBs4GQMH3qYV5QSS6O5riMqo4mc5ybvKDg7W2fXbf8PImtPHMyRXdnrPhvRtas7q9k1Fba9WdVt7iQAO0bwyxyAMFUFS5U7EJBKghrEPVSimr31v+jTM6mUpuM6NSVOSio3jy6xWyalGUdNbOyau7OzaJL7xvrGqWmsR6hFZhNams5XWKDyxAtqjpBHEqkKqKj7QMHhV565brykpc3W34bCpZVRoTpOm3empLV3vztOTk3q22r3vu2Mj8fazFrfh/XUtbPz/AA3bRWtopR9jpG7spkG7JOXOcEdqX1iSnGf8pTyejKhWw7btVbb2vdpLTTy63IvD3jrXfDFvbW+mfZ/9F1W31eN5EYt50KsqqecFCHORjn1xmlTxE6aSj3T+4eMymhjZSlVvrCUNO0rNvbfTRkus+OX1PQX8N6d4W0PRbKW7ivZBYpO0jyokiLmSeWR9u2VvlzgHkAEtuqeI5ociikt9L/q2RhspVDELE1Ks6kknFc3LZJtPaMYq90tbX73srLrvjy41u51e9Xw7pGn3GvQtFqMlr9oJndrmO4aTEkrhWLxDhQFwzAL0IJ4hzbfKlfffvfuGFyiOGjSh7SUlTd4p8ulouFtIptWl1u7pa73tSfFDWJY5bs6Lo412e2a0l15YZBetGw2k48zyQ5j+QyCISEZO7cSxbxUnrZc3fr/l87XMo5FRi1Dnl7JO6p3XJfftzWvryuXLfS1kkZ48basNX8N6z9mtPP8AC8VtFZrsbY4glaVPMG7JJZiDgjjpjrUe3lzRl/La3y1Or+yqLo16F3as5OW11zLldtOy0vcz9C1ZNFvGuJtG07VIZYmhltb6JmjdTg8MjLJGwIBDI6twRnaWBiE+R3aT9f6/I6cVhXiYcsZyg07pxev3NNNeUk11tdJroR8T9S82a3fw7ob6LLZxWH9iNDL9kSKN2kTawk88OJJJJN/m7i0jZJU7a2+tS2suW1rdPzv+J5jyKnZSVSftVJy9pdc12kndcvJblSjbltZLS6uVrrxncTWF7aWeiaVpNretaOIbGORfKNv5nllWd2YsfMYlmLMcA5odduLSSSdtvI0hlkY1ITnOU5R5tZNO/Na97JK2miSSWug3xD45/wCEmhupdR8IaAuq3wU3OrQxzpcSOGUs+zzfIV2K/MyxAncx6sSVUxHtE7xV311v+dvwHg8p+pSiqdafs43tB8rit9L8vO0r6JydtOyI7rx7rN3r+veI5LayFz4it57e6VUfYiy43FBuyCMDGSfxpPESc5T6sqGUUaeHo4ZN8tJpra75dr6flYt2vxJ1G0bRLpdC0iTUdCh+yw6g6z+dLAFkVYpFEojIVZMAhA3yLljzlrEyXK7K666/52MqmR06iqw9pJQqO7j7tk7ptp8vNq1s21q7JaWqad491nTJPDUlvbWTHws0rWe9HPmGSUyHzMMM8scY28fnSjiJR5bL4djWtlFGsq6k3++tzbaWVtNO3e5o+GPGos7bR9N1nw5oeorpU+NPvb1JfOs0eXzCBskWORBIzSBZldQWfjDEHSlXskpJO2zfT8fnrc5cdlftJVatCpOPOvejG1pNK3WLabVotxcXZLW6TL3iP4gJZeK/FVj/AGLofiLSrnxHdanafbfNeNJPMcCWNoZE3qylcqxZGAXj1qpiEqk1ZSV29f8AgM58Fk7q4TD1OedKoqUYvlsnay0alF2ad9VaS11MqX4larfarq2o6zouj6lb64YHvLCeB1t2khXbHInlOkkTKC3KOvDup+VitZPEylJuSTT3Xp6anbHJKVKjTp0Jyg6d+WSa5rS1ad04yT03T1Se6uZeoa3Y6g128XhPSLE3KwrF9ma5AtRHwfLDzNkuMbjJvPGRgkk5ympX91L79Px/O53UMJUoqKdaUrXvfl96/e0Vt05bed1YzF61md46gYUAFABQAUAFABQAUAFABQAUAFABQAUAFABQAUAFABQAUAFABQAUASQR+Y+T0Xk0IicuVCTSeY+ew4FDCEeVDKCwoAlgQAGZ+i9PemjOb+yhkjmRixpFRXKrDaCgoAKACgAoAKACgAoAKACgAoAKACgAoAKACgAoAKACgAoAVELsFH/6qBN8quSzOqqIUPA6032M4Jt8zIaRqFABQAUAFABQAUAFABQAUAFAEkEe98novJoRE5cqEmk8x8joOBQwhHlQygsKACgAoAKACgAoAKACgAoAKACgAoAKACgAoAKACgAoAKACgAoAKACgAoAKACgAoAKAJ4VCIZ2/Cmu5lN8z5UQMxYlmOSaRolbRBQMKAHRRmRwvbv8AShEylyq4+dwSI1+6nH402TBdWRUjQKACgAoAKACgAoAKACgD0Kvz8+fuBGaCtxpGKCbWCncApgIRmncLiEYp3KuOSMyBsdRVJXE5WGdODSGFAARmgY0jFVcdxKYwIzQA0jFAChipyD0oTsJq5YV/MG9R8w6+9ap31Rm1bRkcqhx5sY+tJq+qKi7aMhI9KksbQAUwCncq4UxiEelNMBtUAEZoAaRigBVdkOVYihNrYTSe5ZeQIELjkjn61rzdzJRvewbo5RtPPsad0ws46kT25/gOfY0nHsUqncbEjJMoYY60loy204jZyDK2KJbjjsR0kygqgCgY0jFA7iU0waAjNUSNoAsTktGjnHPX8aqW1yIaNorkdxSTNUwpjEIzQA3pQAUAFNMq4VQxCM0AIRigloSgQhHpVJlJiA4pjF4NFwEIxVAFADSPSgaYlAwpgSRSbDhvunrVJkyjfYSWPacj7p6U2gi77kZX0pFDaAAjNO9gG4Ip3AUHPWmAEelBSYlAxCM0XAaRiquAUAFVcBQSpyDgimDVyUNHMNsnDf3qe5m046ohkiaM89OxpWLUkxlAxCPSgaYA4607lC4BqgGkYoAfHM8Z4OR6UXJcUx5WG4Py/I/p61SdydYEMkTxnDD8e1MpSTGUigppj3CqEIR6UDTG0DFBIOQcH2oAes7DiQBhTTIcOw4LDL9xtp9KpWYXlHcjeF17fiKLFKSZHQMQjNAxCMUDTEoGFUmAUAKCR0JH0p7Ba48XEi/eAYVSkQ4LoLutpOq7DT0FaSGtak/NE4NFilU6MjZJE++hHvTKunsTJCqjdJjPv0FVYycm9EL5sJ+U4x7jii6DlluRTwBBvTp3HpQ0XCd9GNS3kbkjaPelYp1Eh+LeLknefzp6In35eQ17h24Hyii41TS3ISM85pFibTQFhNvtQFieKAY82UAKOQD3ppGcnraJHIzSNkjjsPSkUoJDNvtQVYNvtQFg2+1ArBt9qAsG32oHYXafSgLCbT6UBYmhhUjzZB8o/WmkZzetkMlbzGzg47Ckyowshm32oHYNvtQOwbfagLEsMAfLPwo60JGc3bRDZn8xsfwjoKGxxhyke0UFWFCj0oCwu00DsL0oGLQAUAFABQAUAFABQAUAFABQAUAFABQAUAFABQAUAFABQAUAFABQAKpYhVGSaBN21ZPKwijEKHk9TTehnFcz5mQUjUKAHRRmRwvbv9KETKXKrj55P+WSfdXimyYR+0yKkaBQAUAFABQAUAFABQAUAFABQAUAFABQAUAFABQAUAFABQAUATgC3jyfvt09qexl/EfkQEknJpGoUAFABQAUAFABQAUAFABQAUAABJAHU0C2J5T5UYhHUjJNN6GcfefMQUjUKACgAoAKACgAoAKACgAoAKACgAoAKACgAoAKACgAoAKACgAoAKACgAoAKACgAoAKAHRoZHC/n9KCZPlVx87gkRr91OPxpsmC6sipGgUAFAFgfuIc/wAbU9jH45eRXpGwUAFABQAUAFABQAUAFABQB6GRivz8+fEoAKB3EI9KAaEovYQVVwCgBAWQ7lOKpSsGj0ZLhZwT0cVppInWHoQspU4YYNRsaJ3EoAKAEK+lO5VxtUMKAEI9KAFjfYwb86adncTV1YmY+U+8cq3WtG7O5mveViOVAPnT7p/Sk11RUX0ZERmpLEIxQAlABVJjTCmUBGaAGkYqrgJTATbnpQBLdE7wOwFVIzhsQ57GkmaDhJIo+VjiqTZLimSxzF2Csoz61SlciUbK6FaGGRjg4OTnBp2TGpyjuRm1bPysD9eKXKWqiIzDKoyUP4c0rNFcyY0gg4IIPvQMSmAhHpQO42ncdrh1piJcBrbABJU1e8TPaRADipLF4PSmmNMSmUJQAhGKAEoAKY0wppjCmMaRigTQlBIEZppjTG8imMUHPWmMCMU0wEpgIRmgExpGKCgoAlikBHlOMg9KtPoyJLqhjoYzg/gaCk+YYRmgYhGKAEoAQj0qkwAHFMBcA0DTGkYoKCgBpHpTTASmAU7gFUBIkxUbWG5elO5LjfVA8AI3wnI9KLCUujISCDg0ixCM0DuN5FA7jgc1SYxCvpTASgCRZ3Aw3zD3pp2IcE9hWijlGYiAfSq0ewuZx3IWR0OGBFBaaewnWgq/cSncVgIzTC40jFBV7iUAIR6UASJPIvBOfrVKRLimP3QSj5htPrVaMVpR2GNbOMFCGB/CiwKa6kRBBwQQfekWIR6UDTG0FB9aaYBTAKAEI9KaYCAlTkEg1QEsc8hYKSCCQOaaZEoq1x13lQvpnmm2KmrlfOaDQtRk+SCOSAcVa2MpfEVnlkfhm49Km5sopbDKCgoAKACgCaKIY82XhRyAe9NIzlL7MRkspkPoo6Ck2OMeUZQWFABQAUAFABQAUASQxB/mY4UdaEiJytotwmlDkKowq9KGwhHl1ZHQWFABQA+KMyNjnHc0ImUuVDppFIEcf3R+tNkwi92RUjQKACgAoAKACgAoAKACgAoAKACgAoAKACgAoAKACgAoAKACgAoAKACgAoAKACgCeFRGhmf/AICKaMpvmfKiFmLMWPU0jRKysJQMACTgUATsRbx7By7dT6U9jJfvHfoQUjUKACgAoAKACgAoAKACgAoAKACgAoAKACgAoAKACgAoAKACgCaBAAZn6DpTRnN391EcjmRixpFRXKrDaCgoAKACgAoAKACgAoAKACgAoAnhURoZn/4CKaMpvmfKiFmLMWPU0jRKysJQMKACgAoAKACgAoAKACgAoAKACgAoAKACgAoAKACgAoAKACgAoAKACgAoAKACgAoAKALA/cQ5/jansY/HLyK9I2CgAoAlt4wzF26L/OmjOpKyshkshkct27fSkyox5VYbQUFABQAUAFABQAUAFABQAUAei1+fJnz40j0pgJQAUBcCM0FbjSMUE7BTTAKYCY7jg007BclDLKAknDdjWialoTbl1RE8bIcHp60mrFqSY2kMKAEIzTuO4hGKZQlMAIzQBIo8yEqeq9Kte9Gxm/dlcbFLs+VuVNKMraMqUb6oSWPYcr909KpqwRlfcZUlDSPSgBKACncdwp3HcKYxCPSmmARg+Yv1FUtxS2HT8yEHtTluTDYhIxSLDOKAJbdQ0mfQZq4asiewx8iRsepoe5S2FWd16nI96ak0JxRILhCMMSvv1quZC5WPyzZ2lGHTFMWxGyrgbrcg/wCyM/yov3Q1foxhFsR1I/Oj3SvfA24blHBFHL2BTtuQOjIcMMUrNGqkpEsHzK6Z61cXfQzqKzTK5HpSKEoAXOeDQMQjFVcdwoGIR6UANoAKACmmUmFUMQjNAhKBNCUCGkYqkykwBxTGLgHpTTASmAlACEYoGmJQMnRxMvlOeexqk+hDXK7ohdGRtrDmmWncSgBpGKAEoACM00wG8imAoINMAI9KCriUDEIzQmA0jFUAUAFUmAquyHKmmJpPcl/dzjDfK/r609yNY7EMkbRnDD8aWxaaYygYhHpQUmAPrTTGKQDVANIxQAdORQBIsxA2yDcv61Sl3IcOqFMEcgzC/wCBqrX2FzNbkLKyHa4waRonfYbTTHuFMQhHpQNMbQMCM0AJyKaYDldl5U4qkwaT3JPPDDbIm4U7kcltUHkxSZ8p8H0NFg5mtyN4HXquR6ilYpTTIiMUGlxKAD6VVwCgB6wSSdFwPU1STJc0h3lRQ8yPlh2FVoieZy2JA0c64/TuKe5NnFkYtACCXyPTFFinU0FkmWP5VwT6elVzCjBvVjPOR/8AWRg8daLlcrWzEMUDn5JMH0NFkPnkt0Na2kHTBosNVEx0cChfMmyB6dKLClN3tEev2eRsBRkdOMZo0JfPFEVyzl9rcAcihl00rXRFSNAoAKACgAoAKACgB8URkPoo6mhIiUuUdNID+7jwEHp3oYoR6vcioNAoAKAFRGdtqjmgTaSuyaVxEnkp1x8xpvTQziuZ8zIKRqFABQAUAFABQAUAFABQAUAFABQAUAFABQAUAFABQAUAFABQAUAFABQAUAFABQA+GIyN7DrQkROXKhZ5N7bV+6vAoYQjZXZHQWFAE0SiNPOfr/CKa7mUnzPlREzF2LN1NI0SsrISgYUAFABQAUAFABQAUAFABQAUAFABQAUAFABQAUAFABQAUAPijMjY6AdaErkylyodPIGOxcbV6YoZMI21ZFQaBQAUAFABQAUAFABQAUAFABQA+GPzHx2HJoRE5cqFnk3ttX7q8ChhCNldkdBYUAFABQAUAFABQAUAFABQAUAFABQAUAFABQAUAFABQAUAFABQAUAFABQAUAFABQAUAS28e5t7cKvNNGc5WVkMlkMjlu3b6UmVGPKrDaCgoAVVLsFXqaBN2V2SzsEUQJ0HWm+xnBXfMyGkahQAUAFABQAUAFABQAUAFABQB6LX54fPJhTuMQjNUAlACUAFA7iEelANCYJBIHA600TcKYwoAesnGyT5lPetFLoyWuqGvDgbkO5abj2KUr6MjqSgoAKAGkelUmUmJTGSwH58HuKqLsyJrQikTY5GOM1L0ZSd0PikUDy3+6auMujJlHqhssflnjoelDVhxlcZSKEIzQA0jFABQAVSY0wplD4RmVfxqobkz2GS5MjE+uKbd2EdEMoKEI9KAJbX/WH6VUdyJ7Ech/eNn1NF9SlsNIxQMKAEwQcqSDQO/ccs8q/xZx61XMxOKY/7QrYEkYPvTUu4uRrZiD7OcbSVNUnFh7xINrgqzK9VuRqtUNWNIMuSaVlHUpyc9BoaCY7AuCenFNNPQGpR1IXhYMQFJHY4osWpJoYYpP7jflSswuhOVOCCPY0DAKW+6CaaY+a24eW/9xvyqrMfMg8tzxsP5UWYcyD7PL/d/UU+Vi50H2eb+5+oo5WHOhrRun3lIx3paopSTG07lgRmmA0jFBLQlAhCPSmmNMTkVRQuQetACEYqkwCgBCPSgdxvIPoRQMsBhcJsYgOOh9arci3I79CBlKkqwwRRctO4lMBCM0BsJQAlACEYqkwAH1pgBAPIoGmJQUFADSMU0wEpgFNMAqgJEl42SfMpp3IceqGzQ7PmU5U0NDjK+jIqRQEZoGmN5FFxjsg1VxiEelMBKADkHIJB9RQnYRILg42yruB9KtO5Lh1QGFXG6FwfY0W7ApNbkLKynBBB9KNi00xKq4WEIzQFxCMUFCUAIRjkUAAPrVXAUjNMByzypxnI96LkuCY/zLeT76bT6inoK0lsNa1JG6JwwosNVO41bZ+S5CgU1EbqLoO3W8fKjc3rTukK0pbkbzyt3x9Kbk2UoJEdSWJgg5FUmAeZJ/fb86dxWQ0jNA7iZI607j3FqhChnT7jEe1AWT3J3DSQDGckAnjrT6GcbRkV4lZnG0dCOfSkjWTSWpZmj83AVhle1N6mMJcu5A0Eq/w5HtSsaqcWRkEHBBB96CtwoGFABQAUAPijMjY6AdaErkylyofLKMeVFwo4JHem2TGP2pENI0CgAoAFUsQqjJNAm7asnJFumwcu3JPpT2M0vaO/QgJJOTSNQoAKACgAoAKACgAoAKACgAoAKACgAoAKACgAoAKACgAoAKACgAoAKACgAoAKABVLEKoyTQJu2rJ5WEUYhQ8nqab0M4rmfMyCkahQBJDEHOW4UdTQkROVttxJpTI3sOlDYQjyoZQWFABQAUAFABQAUAFABQAUAFABQAUAFABQAUAFABQAUAFACqpZgo6mgTdlcmlYQp5KEEnqab0M4rnfMyCkahQAUAFABQAUAFABQAUAFABQAAEkAdTQLYnkIhjES/ebrT2M4+++ZkFI1CgAoAKACgAoAKACgAoAKACgAoAKACgAoAKACgAoAKACgAoAKACgAoAKACgAoAKACgBVUswUdTQJuyuTTsEUQp07032M4K75mQUjUKACgCeMCGMyt95ulPYyl775UQEkkk9TSNNgoGFABQAUAFABQAUAFABQAUAFAHotfnh84FA7hQUHWqTAaRimAlABQNMfG4UkMOG61UXbcmUebYbLEY26fKelElysUXcZSTKCmAqOyHjp3FUpNCauOKJL8yHDdxV6S1Qk3HRkTKVOGGDU7GidxKACgA2FvuqT9BTVx81tx8KFXLOMbR3rSKJk7rQiZtzFj3qXqWlZWGkelAySNgw8qTp2q4u+jIkraoY6FDhvwNJ3juNO+w2goKAGkelACUAFO47ktv8AfP0rSD1JnsRsQzE+pzSb1uWtEMI9KaYxKYEtv/rD9KqO5E9iGTl2I6Ek1LKWwgOKLjDGelVcAoAQjNAXGkYoKCgAqkwLEimSNWTtzgVo9VoZxfK9SOKJi4LKQBzSS1KlKy0FnmcPtRuB14703Jp6BCCa1GfaH9BTU2DpoDcydgv5U+Zi5EJ9qk/ur+VHMw5EIbh2GOAfWjnY1BIQzSj+L9KfMy+WI0yyHq5/Dii7HypCb5Ach2/Oi7DlQouZR1IP1FPmYuRDt8EvDrsJ7indMXvR2GSQsg3D5l9RRaxcZp6EdBYhX0oFYbQKwEZoENIxVXKuKDimMCM9KaYCUwEIzQAnKkEduaB7lj5blewcVW5GsH5FdlKkqwwRSvY0TuJVABGaAGkYoASgBCPSncBMkVQDuDQMaRigaYUDEIzTTAbTAKYBTTAmh+dGjPTtVIzlo7kBGaRoJQAlACEEdKCkwB9apMYpGaYDaACgBvKnKkimmImW5yNsqhhVXIcOwphjkG6Jvwp27DU3HSRCyMhwy4ov3LVnsNpgSpaMRuY4Hp3p2JdS2w77LH6t+dOxPtGRS2zINwOQOtKxcaiehDkjrQmWPRGk+6OPWqWom0tx4gjTmV/wFOxPM3sIZ1UYhQD3NFw5W9xBcNghwGzQpDcF0EIt5D1KH9KejBOcfMRraQfdww/KizQ1UT3IiCDggj60F3EoGIRmncBCMVQCUAJgjpQO99yaKMY8yTgDsatGcpdEKbht2QPl9Kdw5FYGujjhAD9aLgqa7ldmLEsxyTSNUraIeJpV6Ofx5ouJwi+g/wC0kgh41Ip3I9n2Ypa2fOQVNGgWmhPsytny5QaLB7RrdDWglX+HI9qVilOLESJ3bbgjHXPaiw3JJXHSSKq+VF93ufWmTGLb5pEVI0AAk4AJNAtiT7NLjOB9M0WJ9pEY0bqdrKQT0oKUk9UTDFumSAXbt6U9jN/vH5EDMWJZjkmkaJW0QUDCgAoAKACgAoAKACgAoAKACgAoAKACgAoAKACgAoAKACgAoAKACgAoAKACgAoAnjCwx+a4yT0p7GUm5vlRAzFiWY5JpGiVtEFAx0aGRgooJk+VXJJnCr5KdB1pvsTBXfMyGkaBQAUAFABQAUAFABQAUAFABQAUAFABQAUAFABQAUAFABQAUAWAPsybjgu3b0p7GL/eO3Qrkkkk9TSNdgoGFABQAUAFABQAUAFABQAUAFAE8SiJPObqegprTUyk+Z8qIWYsxY9TSNErKwlAwoAKACgAoAKACgAoAKACgAoAKACgAoAKACgAoAKACgAoAKACgAoAKACgAoAKACgAoAnjAhjMrfebpT2Mpe++VEBJJJPU0jTYKBhQBJBHvbc33V5NCInKyshJpPMfPYcChhCPKhlBYUAFABQAUAFABQAUAFABQAUAFAHo5HpX50mfODaoAoAKCkwppjEI9KoBtABQBLHICPLk5U+tXGXRkyV9URyRNGcHkdjUtWGncZQmMKYB05BwaadgJBIrjbKPoa0Uk9GTZrVDHhK/MvK+tJqxSlfcfFDj5nH0FUo9yZT6Im6cCrTsTuBAIwRVbi2K00Gwb06dx6VElbU2hO+jIKk0AjNAEit5i+XIeexq0+ZWZDXK7oiZSh2sKl3iyk76oSncYUAIRmgBtAE1sOWPpxWlMmRDUpmiYUxiEZppgSW/Eh+lXDciexDSLEI9KAEoAOvWmmAEYpgFADSPSgaYlAxySMn3Tx6VSk0JxTJndjCHU4z1rRu6ujNJc1mV6g1GkelBSYlNMGgIzVEjSMUAAPrQAuO4pplJiUxiEZoAaRigB8czx8Dkehpp2JcUx8kaMnmxdO49KrzQRk07SIaLmoEZoAaRigloSgQhX0p3HcTJFUULwaLgIRiquAUAIMqdynBFA730ZKQtwu5eJB1HrT3J+D0ICCDg0FhTTAKYCEelAbDaAAjNADSMVSYCg+tMAI9KBpiUFCEZoAQjFVcBKAJ7cYR3PQVcWZz1aRBQaARmgBpGKAEoAQjNA0wBIpplC8GmA0jFMAoAQjNNMBASpyCQaYiVbhukgDA+1O5Lh2JYooiRIgPsD2q1YmUnsxJp/LOxRzjr6U2wjG+rIDNKTnf+lK5fLEmhm8zKsMMKaZEo8uqGyLBF8xTJPQUaIcXKWlyGSeRvu/KPalc0UEiPdnr1pp3KAjNMBvSgAoAFZ0+4xFCdhtKW48XOeJEDCq5u5Lp22Yu23k+62w+hp3TFecdxrW0i9MMPanyspVEyIgg4YY+tLYvcaR6U0wJ44ljXzJh9BVWM3Jt2RDK5lbcePQelK5cVyjM4600yrdhaoQhHpQUmJQMKACgAoAliaZ2wrnHcnnFNXM5KKWqJHuVB2hd46E560XJVNvUaHtnPzJt4/wA9KNB2mtmIIInI2S9ex60WDnkt0TQxCMc43HqaaRE5cxJQQJgUAUZCxdt3XPNSdUbW0EoGFABQAUAFABQAUAFABQAUAFABQAUAFABQAUAFABQAUAFABQAUAFABQAUAOWKRuiGixLkkKYJQMlDRYXPFjoYSW3SDCrzyOtNIU56WQ2WQyNnoB0pN3KjHlQygoACSAOpoFsWCfsybRgu3f0p7GS/eO/Qr0jYKACgAoAKACgAoAKACgAoAKACgAoAKACgAoAKACgAoAKACgCaFAg86QcDoKa7mU5X91EcjmRixpFxXKrDaCgoAKACgAoAKACgAoAKACgAoAkhiMjZI+UdaEiJy5UE0nmNx90dKGwhHlRHQWFABQAUAFABQAUAFABQAUAFABQAUAFABQAUAFABQAUAFABQAUAFABQAUAFABQAUAFAEkEe9tzfdXk0IicrKyEmk8x89hwKGEI8qGUFhQAqqWYKOpoE3ZXJpmEaCFP+BGmzOK5nzMgpGoUAFABQAUAFABQAUAFABQAUAFABQB6RX5yfOCEZp3AQjFO4CUwCgaYUXKAjNVcBpGKYCUATI4kXy5OvY1aldWZD913RE8ZVsHrUNWNNJaoZQIKq4BQA+EtvChuD2q4N3sTK1ietTMKBhQO9wIBBB6GqvfcLW2KTLgkdxxWN7aG6YyqKCgCYbZl2tww6VafNozNpwd0QMpRip6ioasWndXEp3GFMBOtAEkQISQj0q47MmW6IagoKaY0wqiiW3++fpVw3InsQspUkenFLyKWo2mMQjNACUAGaLgGPSqAKAEIzQCY2gosQ/vIGj6kdBVrVGctJXK9JM0CmAhGaBpiEYoHuJVXFYQj0piE6UALwfrRcdxCMVRQUANI9KAHwyeW+ex4NNOxMldBPHsfI6NyKbVmOErojoTLCmMQr6UCaG0EgRmnew72GkEU7juKD60xgR6U0wEpgAJBDA4I70ATOizrvThh1FVuSny6MrEEHBqTQKaYBVABGaAGkYoASgBCPSmmAgJFUA7g0DuNIxQO9woGKkRkbC8ep9KpaibsOmcKvkp0HWm+xMVf3mQ0FhTuAUwEI9KAG0ABGaAEwRQVcAc1SYwI9KYCUAIRmgBCMVSYFu3/wBSv4/zqkYz3Ksn+sb/AHjSNYvQbTTHYkg5lX8f5VSJnsSXYxGP96myae5UqTYQjNABkjrTTAXg1QCEYoASgBCM0DTG0FDlkdejHApptCcU9yUXBbCyRhxVqVzNwtqmSCOFCGICntk1VkieaUtCOaCZznIb07UNMqM4orMrKcMpB96RqmnsJQAnI6UXHuKDmquKwEZpjTGkYoGFAx8URkPoo6mhIiUuUdLIoHlRcL3PrTbFGLfvSIqRoFABQBdiIMa49BVI5pbsfQSFAFZhbO33iDnmlobLnSE+zK2fLlBosHtGt0NNtKDwAfoaVilUiMKMoyykfUUFJp7CUDCgAoAKACgAoAKACgAoAKACgAoAKACgAoAKACgAoAKACgCSOFpOei+tFiJTUSykSJ91Rn171VjFyb3H0EhQAhAIwQCPegNiCS2HWP8AI0rGsancrkEHBpGxOirAnmOPmPQU9jJtzdlsQMxYlmOSaRolbRBQMKACgAoAKACgAoAKACgAoAKACgAoAKACgAoAKACgAoAKAJIYg5y3CjqaEiJyttuE0m84X7o6ChsIRtvuR0FhQAUAFABQAUAFABQAUAFABQAqqXYKvU0CbsrsmmYRoIU/4EabM4rmfMyCkahQAUAFABQAUAFABQAUAFABQAUAFABQAUAFABQAUAFABQAUAFABQAUAFABQAUAFABQAqqXYKvU0CbsrsmmYRoIU/wCBGmzOK5nzMgpGoUAFAE8YEMZlb7zdKexlL33yogJJJJ6mkabBQMKACgAoAKACgAoAKACgAoAKACgAoA9KIzX5wmfODSMUwCgBpX0qkwEpgFA7hQO4+NFcFScN2q46ik7ajHjKHBFDVhp3GUDJ1ZZ12Pww6GqT5tGZ6wd0QspBwwwRUmqakMIxQK1gppgPhIEi5q47ilsWiM1sZDSMUAJQAUFJlNjliR3OayZshCM0DGkYqrjuHTkUxkuBcLg8OO/rVfEZ/B6EDKVOGGCKk0TuJRcAqgJogPJc9+f5Va2M5fEiAj0qDQbQAUwJbf75+laQeopu6GSffb6mk9y1sMI9KExjaoAIzQA0jFABQAdfrTTAKYCUAS2x2uVzwRVR3FPVEUi7HZcYweKT0ZSd0NoTGFUAUDGkYoHcSncGgIzVEjaAFz60DAjuKaY0xKYxCM0ATR4ljMTfeXkVa1VjN+67kBBBIPUVBomJTTKTCqGIRmgBCMUEtCUCEI9KpMpMQHFMYvBoTAQjFUAqsUO5TTE1cldFnXenDDqKe5KlyuzKxBBwak1JUt5G5I2j3ppMlzSHG1x/H+lXYn2g1rdxyPmFFhqae5CV9KRY2gAIzRcBuCKq4DlyxwBk0w2JRbhRukOPaqUe5PPfRDXmwNkYwB3ocuiKUerISM1NyxCMVVwEoAKpMApgBGaAGkYoASgCSKAPh2PHp61SjcmU7aImxAo2/J6dearQi83qRywDBZO3ahouNS7sxi28jdeB70rFOaQ7FvFyTvP509EL3pFfUdVj03Sr7VJIiyWNtJcFFPLKiliB+VaUl7Sah3djmxlVYShOvLVRTf3K54bP8d/FUkrPHpmkqpPAMchIHud4z+Ve9/ZNHq3+H+R+aPjvME/dpwt6S/8Akhn/AAvTxb/0DtI/78y//HKf9k0O7/D/ACD/AF8zL+SH3S/+SHJ8d/F0bbhpujk+8Mv/AMcprKqK6v8AD/IT46zGX2IfdL/5IdJ8evF8gw2m6P8AhDL/APHKP7Ko93+H+RK45zFfYh90v/kiL/heXiz/AKB2kf8AfmX/AOOUf2VR7v8AD/Iv/XzMv5IfdL/5IP8AheXiz/oHaR/35l/+OUf2VR7v8P8AIP8AXzMv5IfdL/5ID8cfFh/5h2kf9+Zf/jlH9lUe7/D/ACD/AF8zL+SH3S/+SEHxx8WD/mH6T/36l/8AjlH9lUe7/D/IP9fMy/kh90v/AJIX/heXiz/oHaR/35l/+OU/7Lo93+H+Qf6+Zl/JD7pf/JCf8Lx8Wf8AQO0j/vzL/wDHKP7Lo93+H+Qf6+Zl/JD7pf8AyQf8Lw8Wf9A/Sf8Av1L/APHKP7Lo93+H+Qf6+Zl/JD7pf/JAfjh4rP8AzDtJ/wC/Uv8A8co/suj3f4f5D/19zL+SH3S/+SE/4Xf4r/6B+k/9+pP/AI5R/ZdHu/w/yD/X3Mv5IfdL/wCSHx/HPxZHyNN0cn1MMv8A8cprLKK6v8P8hS48zKX2IfdL/wCSGt8cfFrHLWGkk/8AXKX/AOOUf2ZS7v8AD/Ia48zFbU4fdL/5IVfjl4uT7tjpQ/7ZSf8AxyhZbSXV/h/kJ8eZi96dP7pf/JD/APhe/i4rtbTdHb6wy/8Axyn/AGdS7v8AD/In/XrMb3UIfdL/AOSI2+N/ipv+YZpA+kMv/wAco/s2l3f4f5FLj3Ml9iH3S/8Akhv/AAu3xV/0D9J/79Sf/HKP7Npd3+H+Q/8AX3Mv5IfdL/5IT/hdnir/AKB+lf8AfqT/AOOUf2bS7v8AD/If+v2ZfyQ+6X/yQv8Awu3xX/0D9J/79Sf/AByn/Z1Lu/w/yF/r7mX8kPul/wDJDl+N/ipf+YZo5+sMv/xyj+z6Xd/18hPj3Mn9iH3S/wDkhG+N3ilv+YbpA+kUv/xyj+zqXd/18hrj3M19iH3S/wDkhx+OPiwpsGnaQo9oZf8A45R/Z9Lu/wCvkJceZje/JD7pf/JEf/C6/FX/AED9K/79Sf8Axyj+zqXd/h/kV/r/AJl/JT+6X/yQf8Lr8Vf9A/Sv+/Un/wAco/s6l3f4f5B/r/mX8lP7pf8AyQf8Lr8Vf9A/Sv8Av1J/8co/s6l3f4f5B/r/AJl/JT+6X/yQf8Lr8Vf9A/Sv+/Un/wAco/s6l3f4f5B/r/mX8lP7pf8AyR2nw0+JV/4qvrrS9Vs4I5IoftEbwBgMBlUghiefmB6+tcuKwsaEVKLPpOGuJa+eV5YevBKSV043ta6Wt2+56ELiLH3v0riufZezkRy3AYFUHB4yaTZcadtWQUjUKAHCWQHIdvxNFyeVPoPFzKBzg/UU7kunEd58bHLwj69aLi5GtmJ/orDqV/OjQPfQv2eNjhJh9OtFg52t0NNtIBkbT+NFh+0Q0wyr1Q/hzSsUpxfUYQQcGgoKACgAoAKACgAoAKACgAoAKACgAoAKAHwxGRvYdaEiJy5UXAABgVRzi0AFABQAUAFADGjTd5hXJA7UFKTtYqSSGRtx/CpN4x5VYbQUFABQAUAFABQAUAFABQAUAFABQAUAFABQBIlvI3JG0e9FiHUSJRar/E5P04p2IdV9ANquPlYj680WBVX1I3tnXlcMP1osUqie5EQQcGkaDo42kbA6dz6UEykookmkCjyU6Dqab7Ewjf3mQ0jQKACgAoAKACgAoAKACgAoAKACgCwoFvHvON7dBT2MX77t0K5JJyaRsFABQAUAFABQAUAFABQAUAFABQAUAFABQAUAFABQAUAFABQAUAFABQAUAFABQAUAFABQBOgEEe9vvt0Bp7GT992WxASScmkahQAUASwRhjvbG1euaEZzlbRDZZDI2egHShu5UY8qGUFBQAUAFABQAUAFABQAUAFABQAUAFABQB6VX5ufOBQmAhHpVAJQAhGadwGkYqgCgA6cigdyZZFkG2Xr2NWpX0ZLi1rEjkiKdenrQ1YpSUiPkGgom+WdfRxVfEZ6wfkQkFSQRyKk1TuNK+lANCcg0J2EWYpQ4AJ+b+ddEZKRm1YkqiRCPSgCF5UB2Hnsfak2ti1F7jGhDDdE2R6VPLfYpTtoyJlKnDDBqdi07iUAIV9KdyriAlTkHBFUPcm+W4X0cVXxGesH5FdkKkgjpUmidxKAJV/492x6/wCFaJ+6Q/iRFUliEZoAQjFAD7c4kx6jFXDcmWw2T77fU0m9S4vQbTKAjNADSMVVwEpgIR6UAJQAZ9aaYBimAqNtYN6GmtBNXQ+5T5gw7inIVOWliCpNApgFNMApgIR6UDuJTuPcSmIaRimIAcUALwaaY0xKZQKSpDDqKewNXJJ0DqJk6HrVSV9SIu3usgqCwpjTCmmMKYxpGKBNCUEgRmmmNMb0pjFBzwaYwI9KdwBWKHcpqhNXLKorkSlMNTMuZx0CSVI8bs5PYUXKiubYi+1/9M/1ouV7MekiSZ2547GqUrkuLQyaIEb1HI602ioS6MrEZqTQTaScAZNAXJVg4zIQBVKPchz7CNKsY2wKPc0+ZdAUW/iIS7McsSaC0rC4BoHcaRigoKAGlfSmmAlMAp3sAVVwCgBCPSgCxL8sRA4wMVo9jGOsiqRmsze5ZtyxTB5wcCrjsY1LX0IZJGZ2UscAkYouaxikrkZX0oLMfxhkeEtc/wCwbc/+imrfC/x4eq/M83Of+RdiP8E//SWfLdfYn4GFABQAUAFABQAUAFABQAUAFABQAUAFABQAUAFABQAUAFABQAUAFABQAUAFABQAUAegfBT/AJGq6/7B7/8AoyOuDMf4S9f0Z9xwB/yMp/8AXt/+lRPa68Y/XgoAKACgAoAKACgAoAKAFDsowrEfQ0CaT3Hi4lGPmzj1FFyeSI4XTYIZAc07k+zXRh5sDD5osfSi6DlmtmKVtWIAYj86NAvNB9nRjhJR9OtFg9o1uhptpAMjafxosP2iGmGVRkofw5pWKU4vqNKsv3lI+ooGmnsJQMKACgAoAKACgAoAuQpsjA7nk1SOabuySgkKACgAoAKACgAoApTJskIA4PIqWdEHdDKCwoAKACgAoAKACgAoAKACgAoAKACgAVSxCqMk0Cbtqy3FCsYBPLetUkYSm5EtBAUAFABQAySJZBz17GixUZOJDIRAnlofmPU0tjSPvu7IKRqFABQAUAFABQAUAFABQAUAFABQBNAgA85zgL0poznL7KI5JDI24/hSKjHlVhtBQUAFABQAUAFABQAUAFABQAUAFABQAUAFABQAUAFABQAUAFABQAUAFABQAUAFABQAUASwRj/Wvwq9PrTRnOX2UMlkMjlu3b6UmVGPKrDaCgoAVEZ22qOaBNpK7JZnVVEKHgdab7GcE2+ZkNI1CgAoAKACgAoAKACgAoAKACgAoAKACgAoA9Kr83PnAoAKAAjNUmA2gAoAaRiqTASmAUDTJElwNrjctUpWE431Qrw8b4/mU9qq3YFLoyHlTuU9KRTVyQgTruUYcdfeq+Ii/I7dCLpwak0TEIzQVuIAcgDrniheRL0JppGQhVPbr61rKTWhnFX1ZE0sjDBbik5Nl2SGEZpJjTEBZDkHBqk+xWjJBOGG2RMj1qubuRyW1Qvko/MT/gaOVPYOZrciZGQ4YYqWrFp3GkZp3HcQEqcg4Iqkx7kpAnGRw46j1qviJ+D0ISv4GpLHrxbt9f8ACrXwsh/EiKoTLCqAKAHQj96MVUdxS2GSffb6mk9wWw2i5Vwp3HcKYxCPSmmA2qACM0ANIxQAUAHB6VVwJ2+eDPORVvVGS0kVyM1BqIRigq4lABTTAKoAIzQMaRigd7iVSYmhCPSmISgBc560DEIxVJjTJIXCna33W9aqLsKSvqhksWxsDp2pNWHF3RHSGFABTTKTCqGIRmgQlAmhKBCEYqkykxAcUxjlUOwHqaaYnoi2x2gk9hmtDBalJiWJJ71ButBpGKCkwVipDKcEUDauXR8yhsYyM1omYPRkHkKhJkbjtRYvnb0Q0yqo2xKB7mi9th8jerIWLNySTSvcpaDaBgRmmmA3kUwFBBpgBHpQUmJQMQjNFwGkYqgAAk4FAEq28jckYHvVolzSFxBH1O809ET70h6sk6lSMHuKadyWnF3ITbMD94Yo5S+dEhKwR4zz29zVfCiNZsqEHOazN0wDetNMoyPGQB8I64f+obc/+imrpwv8eHqvzPNzn/kXYj/BP/0lny1X2J+BhQAUAFAFzV9G1fQL99K13SrzTb2JUd7a7gaGVVdA6EowBAZGVgcchgRwaGmtxJqSuinQMKANLUfDur6VpOla3qFskVprccs1ifPjLyxxytEz+WGLqvmI6hmADFHCk7WwWtqJSTbS6Fax0zUtT+0f2bp9zd/ZIHup/IiaTyoVxukfAO1BkZY8DNFrjbS3K1ABQAUAFABQAUAdDrXgHxP4d8O6X4o1q1s7Sz1lFlsoX1G2+2SRNu2ym0En2hIm2MVkaMIw2kEhly3FpXZKmpNpdDnqRQUAFABQAUAXr/Qtb0qzsNQ1TRr6ztdUiaexnuLd447qMMVLxMwAdQwIJXIyCKLNCTT0RRoGFABQAUAFABQB6B8FP+Rquv8AsHv/AOjI64Mx/hL1/Rn3HAH/ACMp/wDXt/8ApUT2uvGP14KACgAoA8k+IfxD8TaR4muNI0i8S1htVjGREjlyyBsncD/exx6V6uFwtOpSU5q7Z+YcT8T5jgcxnhcLPljG3RO90n1T7nNf8LS8d/8AQd/8lYf/AIiun6lQ/l/Fnz3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KPir4+UYXXyPpbQ//EUfUqH8v4sT4vzl71v/ACWH/wAiOHxZ+IAGB4gP42sP/wARR9Tofy/iyf8AW3OH/wAvv/JYf/Ii/wDC2viD/wBDB/5KQf8AxFH1Oj/L+LD/AFszj/n9/wCSx/8AkRp+K/j4nJ11Sfe0g/8AiKPqdD+X8x/63Zyv+X3/AJLH/wCRGn4p+PCcnXR/4Cw//EUfUqH8v4sf+t+dL/l9/wCSw/8AkQ/4Wl47/wCg7/5Kw/8AxFH1Kh/L+LH/AK4Z1/z+/wDJYf8AyIf8LS8d/wDQd/8AJWH/AOIo+pUP5fxYf64Z1/z+/wDJYf8AyIf8LS8d/wDQd/8AJWH/AOIo+pUP5fxYf64Z1/z+/wDJYf8AyIf8LS8d/wDQd/8AJWH/AOIo+pUP5fxYf64Z1/z+/wDJYf8AyIf8LS8d/wDQd/8AJWH/AOIo+pUP5fxYf64Z1/z+/wDJYf8AyJJ/wtr4g/8AQwf+SkH/AMRR9To/y/iyP9bM4/5/f+Sx/wDkRY/i54/R1ZtcVwDkq1rDg+xwoNH1Oj2/Fjjxbm6d3Vv/ANux/wAj37RL99V0Ww1SRAjXlrFcMo6KXQNgfnXjVI8k3HsfruCxDxWGp12rOUU/vVy7UHUFABQAUAFAFa7Ayp+tJm1LqQUjUKACgAoAKACgAoAKACgAoAKACgAoAs20e1d56np9KaMKkruxPTMwoAKACgAoAKAI5o/MTHccihlQlysp1J0hQAUAFABQAUAFABQAUAFABQA+KMyNjoB1oSuTKXKh08oY7FxtX0ptkwjbVkVI0CgAoAKACgAoAKACgAoAKACgAoAKACgAoAKACgAoAKACgAoAKACgAoAKACgAoAKACgB0UZkbA6dzQiZS5UPnkH+qThV602TCP2mRUjQKACgCcAW8eT99untT2Mv4j8iAkk5NI1CgAoAKACgAoAKACgAoAKACgAoAKACgAoAKAPSyMV+bnzaYlAwoAKACmmA0jFMAoAQjNNMBtUAUAOR2Q5WmnYbtLck2pPyvysOo9avRk3cNyLDxNnof50titJIe6rMu9eGHUVT97VEpuLsyCpNCSFd0g4yBzVR3FJ6DJuZGIHfFKWrBKyGUkxhVAFADSPSquO4gJByDg0xkqzsBhhuFUpE8vYXbDJ907SaLJhdoa8Dr2yPajlaGpIjG5G3DqKE7FaNWZOESTEjLyRWtk9TO7joPwMYxTJI5IlcHjn1oaUilJoqspRip6isnozVO6uJVJjHw/wCtX8aqO5M9hJwPMaiW4R2IiMVJQUAFUmNMKZQhGad7AIRincBKYCEelACUAT25DBo2+tXB9GZz7kLKVJB7HFItaiUDGkelA0xKBhTuAU7gFMBCvpQUmNpphYCM0xDSMUxADigBcA9KaZSZKv75Nh+8vQmtF7yIfuu5CRgkHqKg0FEEp6Ifx4p2ZPMkBglAzs/WnysOZDCCDggg+9LYtMSncoCM0wGkYoE0JQSIR6U0xpjoiVlX64qkEtUW5BlGGOxrS5ktyiRipTNwoAQjNA0y5Eu2NR7VaMZO7KkpzI31qWbR2GU0xhTAQjNAbCUAJQAhGKpMAB9aYAQD0oGmKsbt91c0JNjckh/kKozK4H0quW25PO3sBlSMfuoxn1NPmXQOVvcieV3+8xx6dqLlKKQyhMYdORVAP86TGN36U7snlRGwJOSSaRQ2gAIzQNMxvGOR4R1wf9Q25/8ARTV0YX+PD1X5nn5x/wAi7Ef4J/8ApLPluvsz8DCgAoA7X4NeDLTx58SNG8P6oY10sSPe6o8s6wRrZW6NNPumZlWIGONl3syqpYEkVUFzSsRVlyQbW5618QvBHiP4ra18O/Eni/U9IbVvE/iI+FdbvNF1Ww1OGFprsSW0mbSaUA+TcSRqjkHbaD2LaSi5NNmEJqmpKOyV1uvz/rU47w9b/DL4reNtF+HHhz4cjw1a3mqW0EGsx6pcz6g9mgPntcpIzwSzOgLjyY4FEnGNpwJXLJ2SNJc9OLm3f+v67jfCVn4A+MfjrRPAOk/Dqw8HwXep7zqFnq9zLcHTo45XmSdruRoGmKIhEyJAgZXJj2sAgrTdrWCTlSi5N3/r+u52WsfDPw78QobW0uLXwZ4P1t9b0rR9KbSPHUHiGW+sp5UtRHPD9tnkL26eUyvEIo9iyLsHybKcVLy+dzNVHDu1r0t+nUreEfEHw4uB8SvDvhD4ZJo6WHhLUorHVpNRunv7iKMIjm8jkYwl5Dh8RRQ7Dx8w4pRa1SXQcoz91yfUveHfhL4Es18K+Htd0DwdPp+vabp99rXiLVPiBZWGqad9uto5Q9raG8QJHAsqNsnt5HlKyYIV49rUFon+YpVJO7TenS2mny/U4LXrHwH4X+DHg3U4/A9tqHiPxZa6gbnUbu8ugtosN5LEkkMUcqqZSNoO8MgEY+QlmNQ7KK03NIuUqjV9EQ/Cfw5pVzoeo+JPEHhLwxPp0F0ls+seK9Zu7XTbf92zmKK2sWS8urgkJnyTKEVwXjAYSKRWl2gqSd7Jv5f8HQ6Tx/8AC3wP4ci+Lp0i0MyeHbjQ5dFm+0TMLeK8O90G7aZF2sFBkTdhQSAxNOUUuaxMKkpcl+tzG8J+C/B+q6p8PfDV/okzy+O/D89ubyF5nktNSfVb2CC8EathlRYIVdMYMfmEDfhqEk7LuVKckpNPZ/ojl/iroWk+DvES+BbDSvJvPD0K2mqXzSSltQvSN0sqh8KIQzbIiqrvjVHbJfiZJJ2LptyXM+p7H8Qn8C+ItXs9b1/4fafb2XhL4caFrzWumXV6jai0kdhbwWczyzybLdHuVy0YWYxqw8zeQ40lZ6tbI54c0VZPdtfmc94T8G/D/wCJsvgPxNa+Dbfw9HdeOtN8J65pNld3UlleQ3L70miaeV54n2LLG481h/q2XYSQUkpWdupcpSp8yvfRtFHw/wD8Kl1zSPHPiWL4YR/2d4O0q0l0uB9Tu1nv5Wv4IVlvnEpXLLJ+9SBYgVLLGYmKyolytN22HLnTir7/AOXQ1tPi+DU+sfDyP/hUFu8/xDNq2oWr6xfC00uH7fNYv9gxMJvNkMDy5uJJ1QsFCsM0/d003JftLS97b07X1/4FjH8J+BNF0e98VSaz4Y8NXulaLrUulf254u1i7tdPiWPzPkjtbFku7q4JWMnyTKI1cb4gGEipRSuVKbdrN3fRf8HQ7G7sPA/wwn+NWhaZ4C0HxDp9lZaXc2j6jcagT9muLuykFuHingcxKzqykhZCUXeSMrVaR5lYzvKpyNu2/bzOR8PfD7wVqY8N+JNU0eVdOt/A+peLtWsLO4kU6hLBq19bxwLI5cwoVjt0ZhkhEY/fJapUU7PyNJTkrpd0vwRTt9I8E/EPwXJ4r0vwNYeGNQ0HxDpmn39rpt5dvZ3tleeaFIF1NNKs6PAwJWQKUkGFBQliykr2HeUJcrd7p/gdJ4i8L/C7UfEfxU+H3hz4cwaUPBNnqt3Yaw2qXc19JLaXqoVkDSeR5LIzqqCLzFHl7pZGVndtRu0lsRGU0oyb3sYni3wp4cn+Hy6n8PvAejazptvpdjPPr+n6vcPrFldbU+1NqNi07rFB5gnQMsCRjfBtnk581NK2iKjJ81pO3l0+T/4PyPGqzNwoAKAPQvggEbxZdCRiB/Z7/wDo2OuDMP4S9f8AM+34CbWZTt/I/wD0qJ7f9mJGUkVq8ex+t+0tuhjQSr/AT9OaVhqcWMIIODQWFAHz/wDFL/ke9T/7Y/8AolK97BfwI/P8z8P4w/5HVb/t3/0iJyldR8yFABQAUAFABQAUAFABQAUAFABQAUAFABQAUAFABQAUAFABQAUAfUfg7/kUdE/7Btt/6KWvnq/8WXqz96yf/kXYf/BD/wBJRsVkeiFABQAUAFAEF0rNt2qT16CkzWm0r3KxBBwQQfeka7hQMKACgAoAKACgAoAKACgAoAKAFUbmC56nFAm7K5eAAGBVHKLQAUAFABQAUAFABQBSnXbKffmpZ0Qd4jKCwoAKACgAoAKAJIoDJ8xOF/nQkRKfLoWVijXogqrGLk2OIBGCAR70E7EbwRuOBtPtRYtTaGSnyYxEv8XU4pPQqPvvmZXpGwUAFABQAUAFABQAUAFABQAUAFABQAUAFABQAUAFABQAUAFABQAUAFABQAUAFABQAUACqWIVRkmgTdtWTuRBH5a/fYcmnsZr33d7ECqWIVRkmkaN21ZZS1A5kOfYU7GTqdh/2eH+5+pp2J55CLBGr7wPwosDm2rFeYuXJcEH0qWbRSS0GUFBQAUAFABQAUAFABQAUAFABQAUAFABQAUAFAHptfmqZ8yIR6UxpjaZQUAFABRcBCPSqvcB0YQ5V+M9DVRs9GTK61QkkRTryD3oacQUlIjIxQmUJTAOnIoHcmWZWG2UZHrVqXclxtrEQxvGd6HI/pT21Q7qWjEePzF82Mc9xTavqhJ8rsxIMKrSHtxRHTUJ6tIhqTVMCM0BuNIxQIKaYBTAQjNNMaY2qGFADlkdOAePSmm0JpMkEqPxKnPqKrmT3J5WtibaO3FamdxKCgoArXSjKsOpGKiZpTIKk0HJ99fqKcXqJ7Czg+YauW4obDKkoaR6UAJQAU7juFUMKBjSPSqTASmAEZoAWJtkgJ6dDTTsyZK6H3K7ZN3ZhTloxQehDjPSi5YUAIRmgL2GkYoKuFABVJgFMAIzQO40jFA9xKpMTQhX0piEoAcrHcCOvamnYC1sGd5XDYrVa6md+gjSIpwzc020gUW9hBNGTjdS5kPlYrxrIMMPpTauJNrYpyRmNtp/Cs2rG0ZXVxtNMu9wpjEK+lArDaBWHrE79F49TTSZPMkWlJxhsZ74rQz9CGWAklk5z1FJo0jPoyEwvnAQ/lQrlcyHxQENucYx0FWkTKfREsjiNc9+woZMVdlRYnf7o49aVjZyS3JBat/E4H05osL2iGtbSKM8H6U9UNTTIiCDg0ygIzQA0jFAAAScAZNAD1tnbk/KKtJkuaQv+jxD++1PRC96QjXDPwPlFDkxqCRE2Sck5pGiEoGIRmmmA2mAUwCmmAUwEIzQAlAGP4x/5FHXP+wbc/8Aopq3wv8AHh6r8zzs4/5F2I/wT/8ASWfLNfaH4KFABQBt+H/FupeGtM17TtMhgVvENgum3Fyd4mit/OjldYyrADeYlVsg5QsvAY5adiZRUmm+ha8L/EDXfB+l3+maMtspvLyw1KK5dGM1nd2cjPBPCQwCuBJKmWDDbIwwCcgUmtglBSd2dDq3xr1G8v01/RPA3hHw74h/tG31WXW9LspvtUl1C/mLIqzSyQ2+ZAHYW8cQJGMbPlqnPqkQqSSs22uxHdfGW8hvIdX8I+AvCHhHV47+PUm1LR7OYzPMhZgFW4mligjJY7ooEjRhhSpQBQufsrAqXSTbRT1/4mW2qPDe6B8N/CnhPU4dRj1P+0NEW9WbzU3FQqz3MsUSbm3bIkQZVMYCgUOV9kONO27b9Td1D4/6neQ+IHsvhx4I0vUfFdnLZ6zqdnY3AuLpZB87qHnaK3Zm+c+Qkas3UEfLT9pvpuSqKVtXoZsfxfa50fTdO8T/AA58I+JLzR7VbGw1TUYrxLqK3QYijYW9xFFOIwML50ch2gKSVAULn01RXstbptHN614x1PXfDfh3wvdwWqWnhmG5htHjVhI6zztM/mEsQSGYgYA4xnJ5pN3SRSik2+5reEviW3hrQ/8AhHdU8EeGfFFhDfnU7KPWYbg/Y7lkVJHQ280RZXWOEPHLvjPlJ8vXLUrK1hSp8zum0arfHPxDe+IvEmu+IPDXh3Wbfxba2trqulXEE0FnL9n8owyILaWKSJlMKkeW6r8zrjadtPnd231J9ikkk7WGap8cfFGpXf2+HRdA064t9Ck8N6dJY2bRHTLF55ZGW3G8hXKTywGRgzmNiSTIzSEc2CopaedzlvEni698U2ejw6nYWIutHsk04X8SMtxdwRgLCs53FWMUYWNGCqdiqpLbVxLdy4x5b2N+2+Mniq28Q2evra6W4g0O18N3VjLbs9rqGnQRRxeTOhYk71iUsyMjBgGQxsFIfO73J9lG1vO5Yb4165a6r4VuvDvhrQNA0zwhqseuWOjafHcG0lvlkRzNO000k8zHy0T5pTtQbU2ZOTnelugvZJp3d76HL6J4u1LQdA8ReHbOC2e28TWsFpdvIrF0SK4jnUxkMADviUHIPBPQ8hJ2TRbim0+xZtfHusWl/wCENRjtrMyeC0jSwDI22UJezXg835vm/eTuPl2/KFHXJJzPTyDkVmu//DG7p3xiu4hqEfiDwJ4V8SwXmsza/BBqsFzssbybHnNEYJ42ZHCRBo5TIh8pPl65fP3RLpdm10Hv8bNcvvFXiLxP4h8M+HtYTxVYwWGqaZPDPBZSpC0DRuq200TxMGtoyNjqBl1A2sVo53dti9klFJPYo2Hxc8SaTqug6npNlplrH4f0650iKy8l5ra6sZ7q5uJbe4SVm82NjdyxkE52BOd43k52thukmmn1Haz8Vr2+0yy0DQPCegeGdGs9Sj1htO0tbl0ub1FKJLLLdTTTNtQlQgkCKGchQzMxHPogVOzu3dkI+KniFfE3jLxULPTvtfjiC/t9QTy38uJbuUSyGEb8qQwwu4tgdc9aOZ3b7j9mrKPYvXPxhuX0bUrHTPAXhHR9S1mwGmajrGm2k8FxcW+ULqIRN9kiL+UgYxQISN3I3Nk59Nhey1Tben9ev4nn9SaBQAUAegfBT/karr/sHv8A+jI64Mx/hL1/Rn3HAH/Iyn/17f8A6VE9rBIORXjH68PWeVf4yfrzRchwix4uQwxJGDzTuT7O2zFLWz5yCpo0C00fPXxWVV8faoEOR+45/wC2KV7uD/gR+f5n4lxc285rX/u/+kROSrqPmwoA9V+CfgPwp4pt9XuPGS4TUXh8M6E7NKix6zeLIbecshAZIvJw6tlcTITjirhFPcxqzlG3L6v0MPw58JtR1jSv7a1/xToHhC0lv30uzbX5LiJry7QAyxosUMjII90YeSUJGpdQXBzhKN9XoVKok7JX9Buo/Cu90bw/Dq2t+LfDmn6leWP9p2Whz3M32y6s8tiZZFiNqu5Ud0R51kdQuxWMkQccbLUFUu7JfP8ArU6jXfhJrR0Gw8HeHp/CWpeI9Hvo4Nb0zTZ5JdVjvLudYI1llkhSJo43MEBSCaVUlclj+8+WnB2siFVV+Z3t+Aw/Aq0Pg3VdU0XxzoXirW7fW9N0O1tdBvHZEuLhpVZJfPhj8wMyII5YWaE4f5zxRyaaMftveSasrN6mfB8CdV1XUtL0vwr458JeIn1DVk0OaTTrq4MdjeOrtGkplgTeriKbbLD5sZ8pvm+7uXJfZj9skm5JrqcxeeDLeHxhD4QsPG3hrURLKkL6rDcyw6fEx++WlnjjJVMHLKpVsfIXyMzbW1y1L3eZo6z4+/DLX/AniCx13U9GsNPsfE8H2q1Wxs72ztzMgVbjy4Ly3gmiUyHzFUR+WqyqqMwU4qpFxdzOjUU1ZdP66XHWP7PmuX9tGy+PPBcN4dItPEE9jNqEqTWmmXCwt9pmbyvKTYJ1LQ7/ADyBuSN1ZGY9m+4Osl0fb5/18jOHwX1Vtbezj8XeGm0KPSV1x/E3nzjTBZljGH5hFxv88NB5Xk+aZFICEDdS5NR+1Vtnfa3Umg+BXiG71Z7Sy8T+GZtK/sca/Frv2ySPT5rAXCQSyK0kayq0TuweJ41l/dsFRmaNXfIw9sktnfaxzHjbwZc+Cr+zt21rS9ZstTso9Q0/UtMkka2u4GZkLKJUSVSskcsbLIiMGjbjGCZkuUuE+ddjrX+APiOS+TQdL8V+GNU8QRX9npupaLaXUxutMmuZlgTzmeJYXCzSRxOYJJQjuoPXNV7N7Ee2VrtOxX0r4LT+INb/ALL8OfEnwTqVoumzapNqgvp7a2t4oXVZVlW4hjmjYBlYbowHB+Qu3y0KF3owdXlV2mNHwW1CfWNCsdN8beGL/TPEUc7WOtQSXQtnkhbZJAIngW6acMUAiWBnfzYygYNmjk8w9qrNtPT+vQva3+zr428M+Krzw74l1DTNIsdO0yLWLvW9QjvLazhtZTsjZopIBdh2lBiWLyPMLAkJsBcDptOzEq8ZRuvu/rT8TPsvhAk7z3F98T/BOm6SLuOxstWubm7a21CZoklKxLFbvMoRJY/MaWOMRlwrlW+WlyeZTq9k7nE6zpGo+H9YvtA1e3+z3+m3MtndRb1fy5o2KOu5SVOGBGQSD2NS1Z2LTUldFOgYUAfUfg7/AJFHRP8AsG23/opa+er/AMWXqz96yf8A5F2H/wAEP/SUbFZHohQAUAFABQBWlndZCFIwKTZtGCa1E+1Sei/lRcfs0KblWGGiB+pouJU2tmAmhx80IH0ANF0DhLoxN9sTzGwzRoFp9xSLQjhiPpmjQF7QQR2zHAlP48UaA5TXQDBFnidQPfFFg55dhfsuRkSA+nFFg9r5CfZZPVfzosP2iENtKBxg/Q0WBVIifZ5v7n6ilYfPEQwyqMlD+HNFhqcX1HQxsJVLIce4pomcly6Mt0zAKACgAoAKACgAoAKAKt1/rB/u0mb0tiGkaBQAUAFABQA+JPMcDt1NCJk+VXLgAAwKo5haACgAoAZLGJFwevY0MqMuVlIgg4NSdIUAFABQAUAFABQAUAFABQAUAFABQAUAFABQAUAFABQAUAFABQAUAFABQAUAFABQAUAToFgTzJB8x6CnsZSbm7LYgZixLMck0jRK2iLcEQRckfMetUkYTlzMbNcbTtTBPc+lJscIX1ZD58uc7zSuackSaG43Ha+Aex9aaZnOFtUPmiEi+46U2hQlysqBWb7qk/QVJu2luL5cn/PNvyoFzLuAhlY4CH8eKLA5RXUd9nm/ufqKLC54h9nm/ufqKLBzxFFrJjqv507C9ohfssnqv50WD2iFFo2PmcD6DNFhOquhHLGsZADhvX2pMuMnLoMoKCgAoAKACgAoAKAPTa/ND5kKAAjNUmO40jFMq4lABQAUAKELAkDOKpXYm0hUlKfKw3LVxlbcTjfYVoVYbojkelNxvrESlbSRCVqb9yxtMAoAekjRnjp3FNOw2lIlRkY7kOGPUetaJ3Iaa0YSx5jbYvJ5IptaaCi9dSpUGwUAFBV7iEYoE0JTTEFMBCM0wEIxTTKTEpgFAFuNw67vzrWLMpIdVk7DSMUDTIXEcrcSYI4qXZmqbithjW79sGp5WNTQkcDhgzcYNVGOoSmtkOkj8z51YHjp61TV9UTGXLoyuRUGoUAIRmgBtABQAVSZSYUxiEZppgIRimAAE8AZpiLLxeaihjgjrWjVzJS5XoMNqv8AC5B96XKPnZFJC6ckZHqKVmi1JMjIxQUFADSPSgaYlAwppgFUAUAIR6UFJjaaYNARmqJJLZPnLH+EVUURN6WJZ5PLXA6txVSdiYq7KpGec5qLm6YlMZNBIc7GP0q4voZzj1HXKgx7u605LQUHrYqhWb7qk/QVBrexILaU9QB9TTSYvaIXy4U+/Jk57VWguaT2QebGo/dx8+pp3tsHJJ7siaWQ98D2pczHyJDVdlbcDzQnYGr6E63CEfNwapSRHK0P8yP++v51VwsyNriPHy/Mfyp8yGoPqImZVIkUEZ6007jkuV6EnTgUyAoGmFAyOWISD0YdDQVGVisIZCfu9DjNC1NXJIf5Uaf61+fQU7E8zlsNMqr/AKpAPrT5rbC5X9oiZ3b7zE0m7lpJbDSM0hjSMVSYCg+tMAI9KBpiUFCEZoAQjFVcBKACmmAVQARmgDF8ZDHhHXP+wbc/+imrfC/x4eq/M87OP+RdiP8ABP8A9JZ8s19ofgoUAFABQAUAFABQAUAFABQAUAFABQAUAFABQAUAFABQAUAFABQAUAFABQAUAFABQB6D8Ev+Rqu/+wfJ/wCjI64Mx/hL1/Rn2/AP/Iyn/gf/AKVE9rI9K8Y/XkxKBhQAUAfP/wAUv+R71P8A7Y/+iUr3sF/Aj8/zPw/jD/kdVv8At3/0iJyldR8yFAHeaR8aPHfhLwppnhP4e+Jdd8KQ20txd6hNpWr3Fu+o3UrKPMk8tlwqRRwoqc4KyNn94QKU2lZaGbpRlJykrm9q/wAYvA/jF7uLx18Mr27tW1abWrJdK18WUsE9yqfbI3Z7eVZIZJYxIqhEePJUOR0bmnuiVSlH4X+H3GbqfxJ8C63bWuo6h8O7+HxLpmnx6fYX1lrixWmIEKWks9s9s7yyxIIlJWaNXEKZXO/cOSfTUapyWienodX4t/aj1/xNcWeuJd+OU1aDU7PV5LG+8ZzX3h9riCRZcJp8kO9IzIgZUNw2zoCcDDdVvX9SI4dR00t6a/f/AMAyLf40eDvCmnSwfDD4a3mh3k2v6d4g8/UfEB1BIpLKR3hgjRYISIgZG+8zSdMuaOdL4UV7KUn77vpbbuaetftIyan4g0LXwfiHfJpGqjVG0zX/AB5JqtiCFdQsCSWyvERvIDu8jbcgkklqHUu76/eSqFk1p8lY82+G/jP/AIV9400/xb9hmuxZCZGjguzazgSwvEXhnUMYZkEheOQKdjqrYOMVEZcrubVI88eU1viJ8RND8XaFofhzw/4a1HTbbRrrULxrjUtY/tG7vJbsws7zSCGJSwaI8qgyCuQWDO7lJNWRMIOLbb3C3+KXkX2t3v8AYW7+2fCVr4W2/aseV5Ntaw+fnZ82fsu7ZxjfjccZJzB7PRa9bk/h/wCKmn2Gm2fhrxB4VbVNB/sB9C1G2iv/ALNPOPt897FcQzeW4hkjklQYZJFYI24Hd8opdGKVNt3T1vf8LC+IPitZX+k3XhbQPC8mmaAugroenW02ofaZ4M6hBey3E0vloJpHkhYYVI1CsuB8h3Ny6II02ndvW9/wsc3qvi6fULPwpBbWv2Wbwtp7WMc28P5zG+ubsSbSuFwbnbt+b7mc84Et7eRajZvz/wAj07xx+0efiDEv/CTW/j2/S7u4LrVdHuvHlxNodwFYNKkNo0PmQqWG5Mzv5ZxjcABVyqc2/wCZjChybW+7X+vkbWn/ABv8L+M77Um8Vabq09jYeENTsnuNe8Sx3Wt6o880TCH+0Dbx7tgXMKNDJsJkJ3q2xaU09+xLpSivd7rZafd+Zy+i/HXRfDstto2heENa0/wzaaVe6dFHa+IxFrCyXU0Us1wL9LcIrnyI4sLbhTCGQglmcyppaJaFui5at6+mn3f8EjvPjb4Zv2i8P3Hw7uD4P/4R+DQZtNGtf6a32e4mnt7tLvyNqTBpjuBhaNg0mI13J5Zzra2g1Sa1vre5c8JftAad4L0u/wDCvhvTvH2g+H5L9dRsk0Dx0+n3yStbxQzC4nW2aK4VzCjj9whQ5CnaSCKpbRfmKVFzfM7N+a/4P6nkmtalJrGs3+ryz3sz311LctJe3P2i4cu5YtLLhfMc5yz4G45OBnFZvVmyVlYpUDCgD6j8Hf8AIo6J/wBg22/9FLXz1f8Aiy9WfvWT/wDIuw/+CH/pKNisj0QoAKACgCOaTy0z3PAoZUI8zKZJJyak6QoAKACgAoAKACgAoAKAAEg5FADvMk/56N+dBPKuwCWQHIdvxNFw5U+g77RN/f8A0FFxckRY55S6gtkE46U7ilCNi3TMAoAKACgAoAKACgAoAgm8hmw7EEelJ2NIcyWgzbbf89G/z+FGhd59gEdsxwJT+PFGgnKa6CmGDHEv6iiyDnl2E8iP/nuv+fxosPnfYPIj/wCe6/5/Giwc77EkEaoSVcN9O1CInJvdE1MzCgAoAKACgCtJbMzllIwTnmlY2jUSVmJ9lk9V/Oiw/aIPssnqv50WD2iD7LJ6r+dFg9og+yyeq/nRYPaIPssnqv50WD2iD7LJ6r+dFg9og+yyeq/nRYPaIPssnqv50WD2iD7LJ6r+dFg9og+yyeq/nRYPaIPssnqv50WD2iD7LJ6r+dFg9og+yyeq/nRYPaIPssnqv50WD2iD7LJ6r+dFg9og+yyeq/nRYPaIPssnqv50WD2iFFo2PmcD6DNFhOqugv2T/pp+lFhe18hDbKv3pgPqKLDVRvZCeRH/AM91/wA/jRYfO+weRH/z3X/P40WDnfYUQw/xTA/QgUWQnOXRAYrcDPm/qKLIOafYTbbf89G/z+FGg7z7Bttv+ejf5/CjQLz7CgWgGCSfrmjQX7weqW+PMA4HfmjQluewx5oHOWRjj/PrRdFKEo7AjW+4ARnJ455o0BqdtydyVUsOwJpmSV3YokknJqTqCgABIORQBeQllDHuAao5WrOxA9y6sVAXgkUrmqppq403Mp6ED6ClcapxE+0Tf3/0FFx8kRDPKRguaLhyRQnmSf8APRvzoHyrsHmSf89G/OgOVdhpJJyaCgoAKACgAoAKACgAoAKACgD02vzQ+ZCgAoAKaYCEelUUmNoGFAEsJxu/DmrgRMV4w/TAbuKpq5Klb0Ivmjb5eCKlNpmmkkPzHNgN8r+vrV3UtyLOOxHJEyfeH41LTiWpJkZGKLjEpgAzkY69qB37lp5RGwUjjHWtOazM1HmVyOSISHfGQc9qbV9UUpW0ZXIIODUmglABQNMQjNAWEoEFVcAoAQj0ppjTG1QxVZlOVODQnYGrlhZiYi5XkHFaKWlyGtbERnckEYGKXOx8iB41lXzIxz3Wn8WqBScdGRBmXoxFJM0smTXJOAOx61ciIEUAPmYXoetKD1KnsOeOIsfn2tVNJvclNpDTbseVYH3o5WHONMMgGdtLlZXMhhUjhgR9aCr3GkYpAJQAU0xphVFBQBYii2LnHJ61tFWRjKV2NknCnaoyaHKw4wvqyP7Q/otLmZXIiaOQSDI69x6VSdzNqxXnj2NuA+U9vSpehpCVyLHpQWFACEZoBMb0oKCgAqrgFMBCM0DTEIxQPcmtv4vwrWDMqitYS7H3fxokKmV6k0F4P1ouO46MHzFA9auOrCT0LEhAQlhkelaPYySuyBriQ/dAH86jmZooIiaR3+8xOe1K7ZSSQ2kVcKpMYUxiFfSgTQ2gkCM072Hew0jFO47l5FCKF9K0TsYN3dwI9KoBKACgLhQVcguXdSArYBHakzSCTK1JM0CqACM0ANIxQAlACEelNMBASKoB3BoHcaRigd7hQMaV9KaYCUwCmAU7gZPi5Hl8J61HGpZ3065VVAySTE2BXRhnavBvuvzPPzaLll9eMd3CX/pLPlWvtD8ECgAoAKACgAoAKACgAoAKACgAoAKACgAoAKACgAoAKACgAoAKACgAoAKACgAoAKAPQvgkj/8ACT3kgUlVsHBOOATJHgfofyrz8ydqS9f8z7ngGLeY1JdOR/8ApUT2sHNeNc/WrARmmNMaRigYUDPn/wCKX/I96n/2x/8ARKV72C/gR+f5n4fxh/yOq3/bv/pETlK6j5kKACgAoAKACgAoAKACgAoAKACgAoAKACgAoAKACgAoAKACgAoA+o/BxB8I6Jj/AKB1t/6KWvnq38WXqz96yf8A5F2H/wAEP/SUbFZHohQAUARyTLHx1b0obLjByKjuztuY81JukkrISgYUAFABQAUAFABQAUAFABQAUAFABQAUAXY3EiBvz+tUc0lyuw+gkKACgAoAKACgBGYKpY9BQNK7sUWYsxY9TUnSlZWEoGFABQAUAFAE9oRll9RmmjKqtLlmmYhQAUAFABQBRlYNIxHrUs6YqyDzJP8Ano350ByrsHmSf89G/OgOVdg8yT/no350ByrsHmSf89G/OgOVdg8yT/no350ByrsHmSf89G/OgOVdg8yT/no350ByrsHmSf8APRvzoDlXYPMk/wCejfnQHKuweZJ/z0b86A5V2DzJP+ejfnQHKuweZJ/z0b86A5V2EMjkYLt+dA+VdhKBhQAUAFABQAUAFABQAUAFABQAUAFAD4ojIfRR1NCREpco6eXedigBVobFCNtWRUGgqnawbHQ5oE1dWLrAOpAPUdao5loykylWKnqKk6U7q4lAwVSxCqMk0Cbtqy8oCKAT0HWqOZ6spOQzFh3JNSdKVlYSgYUAFABQAUAFABQAUAFABQAUAFABQAUAFAHp5Ga/ND5kaRigAoAKACi4CEZqr3GmIRimUOjk2EgjIPWnGViZRuTlVcbkPToR2rXSWxlrHcjJDfJKMEd6m99JF2trEjkiK9enrSatuUpKQJKyfKw3LVKVtGDjfVCtCrjdEePSm431iJSa0kQspBxjHtU37lixDMig+tVHcT2CY5kPPTiiW4R0QiOYzkfiKE7FNKRYYRyKGI4Pf0rS6e5mrxdiCS3YfMnzD2pOJamnuQ0iwoC4EZoK3GkYoJtYKaYBTAQjNO4XEIxTvcq9yWMZgcH61a2IlpJENSWKrFDuU007A1ckdFlXzEHPcVbXNqiE3F2YiSjG2XketNST0ZTj1Q4skce6MdeBTuktBWcnZlZssck8moNUrCZZTwSPpRewWuOEsg/iP401JolxTHfaH9BirUxciFE0ZPzRD+dPmXYOV9GN/wBGP8JH1oTiHvCBICceYfxp2i+o7sQQqTgSgmhRXcOZroKLdgwOQQDVcuo+fQlkbajH2q29CIq7KZHpWVzcbVAPiYrIPfimnZkyV0TzIXjIAye1W1dGUXZlfyJv7n6io5Wa86DyJT/B+oqkmHOhPIl/u/rT5WHOg8iT+7+tHKw50H2WT+8tHKxqogFq+eWWjlYc6A26A4Myg+9O1uoc77AY4F6yH8DmqtELyfQQ/ZgMbS1Huh749ZY9wVExu6nFNSXQTi7XbHSx+YpA69qt6omLsym8bKcMMGotY2TT2GYOcY5oAtQQlfmfr2HpVxVtTOUr6IbcnA2DvyacpdCqeupXqTUQjNADSMUAFABTTKTCqGIRmgBCMUEtCUCL1amKYU7jEIzTuA0jFMAoAr3Yzt/GkzWmyvUmoUwCmmAUwEK+lADaAAjNFwG4IqrgKD60wAj0oKTEoGAx3FNMTHYHoKYgwPQUAIVHYVSYGPJ4Q8Jyu0kvhfSHdjlmayiJJ9SdtdCxNdKym/vZ58spwE3zSoQb/wAMf8hv/CGeD/8AoVNH/wDAGL/4mj61X/nf3sn+x8u/6B4f+AR/yEPgzwgP+ZV0f/wBi/8AiaPrVf8Anf3sP7Hy7/oHh/4BH/IlTwN4QA3y+FdHVR2+wxf/ABNUsTX3c397IeVZdssPD/wCP+QknhHwbjbH4R0UDpn7BFn/ANBo+t1v5397HHJsv3dCH/gMf8iL/hDfCH/Qq6P/AOAMX/xNP61X/nf3s1/sfLv+geH/AIBH/IP+EN8If9Cro/8A4Axf/E0fWq/87+9h/Y+Xf9A8P/AI/wCQ0+DfCI/5lXR//AGL/wCJp/Wq387+9h/Y+Xf9A8P/AACP+Qf8Id4R/wChV0f/AMAYv/iaf1mv/O/vYf2Pl3/QPD/wCP8AkH/CHeEf+hV0f/wBi/8AiaPrNf8Anf3sP7Hy7/oHh/4BH/IP+EO8I/8AQq6P/wCAMX/xNH1mv/O/vYf2Pl3/AEDw/wDAI/5Cf8Ib4R/6FXR//AGL/wCJo+s1/wCd/ew/sfLv+geH/gEf8hD4N8JD/mVtI/8AAGL/AOJqvrVb+d/ex/2Plz/5h4f+AR/yBfBnhNjhfCukE/8AXjF/8TR9Zrfzv72S8ny5b4eH/gEf8iY+C/BsIy/hfR2bsPsMX/xNV9YrL7b+9kf2Rl8tsPD/AMAj/kV38I+EmOf+EV0cewsYv/iaX1mt/O/vZqsmy5L/AHeH/gMf8hP+EP8ACX/QraR/4Axf/E0vrNb+d/ex/wBjZd/0Dw/8Aj/kH/CH+Ev+hW0j/wAAYv8A4mqWJrfzv72H9jZd/wBA8P8AwCP+Qf8ACH+Ev+hW0j/wBi/+Jp/WK387+9h/Y2Xf9A8P/AI/5CHwd4S7eF9I/wDAKL/4mj6xW/nf3sP7Gy7/AKB4f+AR/wAixN4M8ItGGj8J6R2PFjFnH/fNW8RWa0k/vZnHKMuT1oQ/8Bj/AJEMPgzwm7j/AIpbSMDk/wCgxf8AxNSsRWb+N/eypZRlyX+7w/8AAI/5E0nhDwUG2N4V0gEDqLGP/wCJqvrFXbmf3smOTYDdYeH/AIBH/IZ/whHhFuYvDejn2NlF/wDE0e3q/wA7+9lf2Tly+LDQ/wDAI/5Eb+CfC69fCuk/UWUX/wATR9YrL7T+9lLKMsf/ADDw/wDAI/5EX/CIeE/+hX0n/wAAov8A4mn9Yq/zP72V/Y2W/wDQPD/wCP8AkSW/hfwtbTx3CeFtFZonDgSadC6kg5wVZSGHqCCD3prEVU78z+8meSZbOLi8PDXtFJ/eldG14o+H/giSGDxTofhLSItN1FiskC2cZFldAZeHpnafvIT1Q4ySrY1q1ajSqQk7Pzej7f5eRw4DLMBGUsJiKEHOGz5I+9HpLbfpLz1sk0ZNjpmm6YjR6bp9taI5yywRLGCfUhQK5pTlPWTue7h8Jh8InHDwUU+yS/IskelSdNxM9jTTC3YWqEIRigpM8j+Ifw88Tav4muNX0izS6huljOBKiFCqBcHcR/dzx616uFxVOnTUJu1j8x4n4YzHHZjPFYWHNGVuqVrJLq12Oa/4Vb47/wCgF/5NQ/8AxddP12h/N+DPnv8AU/Ov+fP/AJND/wCSD/hVvjv/AKAX/k1D/wDF0fXaH834MP8AU/Ov+fP/AJND/wCSD/hVvjv/AKAX/k1D/wDF0fXaH834MP8AU/Ov+fP/AJND/wCSLWnfBn4larI8Vj4b3+Uhkkdry3RI0H8TuzhVGSBkkckDqRVRxVGez/MxrcL5th0nUpWvovei235JSu/kVf8AhVnjz/oBf+TUP/xdT9dofzfgzX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HJ8KPH7nC6BnH/T1D/wDF0fXKH834MT4SzmO9H/yaH/yQq/Cjx4ZBG+iqmTgsbqEhfc4Ymk8bQXX8GVDg/OZNL2Vv+3o/5nueiWc2k6RY6cZAzWltFAzL0YqgXP6V4tSfPNyXVn7JgsN9VwtLDyd3CMY/ckjQFxKBghT9am5vyRD7TL/dWi4eziNaaVv4sfSlcpRiiPBoKuGDQFwwRQAUDCgAoAKACgAoAKACgAoAKACgAoAKAHxSmJumQetCdiJR5kXFYMAynINUYNW0YtAgoAKACgAoAq3E287FPyjr70mzeEbashpGgUAFABQAUAFACoxRgw7UCaurF1HV13KeKo5mmnZjqBBQAUARTyhFwD8x6UNlwjzMqVJ0BQAUAFABQAUAFABQAUAFABQAUAFABQAUAFABQAUAFABQAUAFABQAUAFABQAqIXYKP/1UCb5VclldUXyYzx/FTZnFNvmZDSNQoAKALduW8sbsY6A5po55pc2gskKSdeD6inYUZuJF9lbP3xj1pWNPaoljiWMcck9TTtYzlJyI7iYYMa9e5pNlwh1ZXpGwUAFABQAUAFABQAUAFABQAUAFABQAUAFABQB6hX5mmfMhTAaRigBKACgAoAKaYDSPSqKuKjshyppptbA0nuTErOuBwwq9Joz1gxgZozscZHpSTcdGU0paoGiDDdGcj0p2vrEFK2kiL5kOVJBpJ22KsmSCSOQYkGD61fMpbkcrjsLHDtfdkEY4NOMbMHK6KzZJJPfmpvc0EoAfHIYz6g9RTTsDXMSMCg8yE/KeSKvbVErXSQmYpuHG1vWndSHaUdiN7d06fMPak4tDU0yKkWFA0xCvpQFhKLiCquAUASRA+XIB0ArSL0ZL3RBSNAoAVWKHcppp2Bq5KyCUb4xz3FU1zaohPl0YjJm391PT8af2Rp+8V6RqFACEelACUAFNMApgIRmgBCMUACnawb0Oaa0YFtgHUjsRW+5knZlMggkHqKyN9wIzQMfDGS+7HArSOupE3ZWJJnKLweTVydiIq7IDNL2f9BUczNORCefN/f8A0FHMw5EIZ5CMFqfMw5UJvf8Avt+dO7HZCb3PBc/nRdhZDSPSkUmNoGFMAppgFMCeOcAbX/OrUu5nKHYl+Vh2INWmRsNCBeigfQU1YLtjWfCFkw2PehvTQaWtmUyzElick1mbJWDg00xpiUyhKAEIxQAlABTGmOWN36Lx61S1BySJPJRBmVx9KdiOdy0ihrSRoP3SfiafNbYORy3JI3Ei579xVJ3M5R5WPpiTCgYVSYxpHpTAqTkmTkYxwKlmsFoRkZpFpjSMUFBQAU0wCqAQjNACEYoASgBCPSqTAAcUwFwDQO40jFBQ4HNUmS0FAgoACM072AVIXc8DA9apaickiQmODhfmb19Kq6RGstyCRmkOWP4Um7lpJbDKQwouO4VVyrhTAQj0ppgNpgFABQBJHA0nPRfWmkS5JDnkSIbYAM9zVc1hKLlrIrkknJJJ96C7WEIzQAhGKCriUDAAk4FNMCdIlRfMm/AVZm5Xdogbk7s7Rt9O9HMHJoNe5bHyrj3zmnzAoEBJJyak0AEg5FNMd+49Z5V/iyPequJwix5mikGJYufUU7k8jXwsaYoHP7uTH1qtGHNKO6Njw3fw6dLcabqqPNpGpoIbxEwWTBykyA/xxk5HqNykgMa1pyUbxl8L3/z+X/AOLG0nWjGrR0qQ1j2feL8pLR9nZ7pGZr2h3fh/VJtLuyjtHho5YzmOaJgGSRD3VlIYH0NZTg6cuVnXhMVDGUVWh13T3TWjT809GZtI6QIzQAnI+lNMe4uc0xCEZpjTEoKCgDXsNCjFqmra7cNZ2D5MQAzPdYOMRKe2QQXPyjB6sNp0jT05p6L8/T/M4a2LfO6OHXNPr2j/AIn3/urV6bLUbqWtyXkC6dZwLZadG25LWM53MBjfI3WR+T8x6ZIUKOKUp8ystEOhhVTl7Wo+ab6v8kui8l823qZlQdQUAFABQAUAFABQAUAFABQAUAFABQAUAFAD442kbA6dz6UEykoolkkWJfKi69zT2IjFyfNIr0jUKACgAoAKACgBCcUDSEoKCgAoAKACgAoAKACgAoAKACgAoAKACgB8URkPoo6mhIiUuUkecIwWIDavX3p3JULq8iRLiNup2n3p3IcGiQEEZBBFBGwtAEbTxL/Fn6UXLUJMryztIMYwPSpbNYwUSOgsKACgAoAKACgAoAVEZ22qOaBNpK7J2kFuBGgBPUk09jJR59WOW6Q/eBFFxOm+g77RD/f/AENO4uSRE91xiNfxNK5ap9yBmLEsxyTSNEraIKBhQAUAFABQAUAFABQAUAFABQAUAFABQAUAFABQAUAFABQAUAFABQAUAFAAqliFUZJoE3bVk7MsCeWv3yOT6U9jNJzd3sQUjUKACgCSGPect90dTQkROVttwmlDnC8KOgobCEbb7ipcOnDfMPei4nTT2H/a/wDpn+tO5PsvMY9w78L8o9qVylTS3IqDQKACgAoAKACgAoAKACgAoAKACgAoAKACgAoAKAPUutfmJ8yNIxTTAKoBCM0ANoAKACgAp3AQjNMaYnINMrcnRlmXa4GRWqaktTJpxegxo3iO4Hj1qGnHVFJqWjF3JLw3DdjVXUtxWcdiN4mU9PoaTTRSkmSxI6KQW69B6VpFNIzk02EkKPz0J/Wm4pjUmis8Tp1HHrUO63NE09hlAx8chjPqD1FNOwmrjpIxjzI+VNNrqgjLoxiyOvQ8elNSKcUxxaKT742n1FVdPcmzjsNeBhyh3Chx7DU+5GQQcEYNSWmIRmgrcaRigm1gppgTW4BDg9DitYdSJEBGai5dxpGKooKAFVih3KaE7A1csZWWNtvU9R71pfmRnblZWI7HrUbGqY0jFO5VxKYARmgBtABQmAVQBQA0r6UATQygDY5+hNaQl0ZEl1RI8av94c+tW0mJSaGi3jB7n8aOVD52P+WNewAq7pIWrZUlYyNkdOwrJyuzWKsiOmUBGaAGkYoAM4oAOD0qrgFACEZoAQjFBVxKACmmAVQACRyCR9KAEZnIwzEj3NO7GkhY5PLbPY9aqMrClG6Jvs8Zbdg4PbpV8qMud7DhFGP4F/KnZE8zGvbo3T5TRylKbRWdGRsEVJupKQiqzcKCadrg2luPFsersFHeny9yXPsG6CL7q7mFO6QrSluNe4kfgfKPak5NlKCRF15NK5omFUMVWKHcuM+9NOxLipKzJ1lRu+D6GrTTMJQcR9MkQkKMsQPrQUtSvLcZ+WM8dzSbNYw7gGScBH4PY1Sd9GDTjqiKSJozyOOxosUpJjaRQ0jFA0xKBhTuAU7gFMBpGKAEoACM00wG8imAoINMAxg5FBV7i1QhyqznaoyaYm7bkvlpFzKQT2FNJLcjmcthjzMw2rwvTFDkNRtqyIj0oTKEpgIRmgBpGKACgApplJhVDEIzRewCbSTgAk+1UtQJlhSMb5iPZadrEOTeiGSTNJx0X0obGopEdIoCM07hcaRiquPcKBAsbOcIMmgfNbclxHb8n5n9PSnsRrU9CF3Z23MeaLmiSSshtO4wpgIR6UANoAKLhcKq9yr3CgBQ7r91iMdu1UmJxT3Oq0idvFmjjwzMok1awVn0lj96eMktJae5yS8Y/vb15Lrjpg/bQ9n1W3+X+X3dTx8RBZdX+tR0py+Pyeyn+kvKz0UXflS1tJ95Shx1Fc90evaa2ENspz5cgNO3YfP3RG0Eq/w5HtRYpSTIypB9DSLTAH1qkwsSW9tPeTx2trBJNNKwSOONSzOx6AAck+1NJt2RE6kaUXObslu3sbX2bTPDXzXgg1LVB0gBD21sfWQjiVx12D5BxuLfMg1tGnvq/wAF/n/XocPtKuO0heFPvtKXp/KvN+92S0kZN9f3mp3T3t/cPPNJjc7nsBgAegAAAA4AAArOUnJ3Z2UqUKEFCmrJf1/w5XpGgUAFABQAUAFABQAUAFABQAUAFABQAUAFAEkURkPoo6mhImUuUdJIqr5UX3e59aZMYtvmkQ0jQKACgAoAKACgBCc0FJCUDCgAoAKACgAoAKACgAoAKACgAoAKACgB8URkPoo6mhIiUuUfLKMeVFwo4JHem2KMftSIaRoFABQAUAFABQAUAFABQAUAFABQAKpYhVGSaBN21ZYOLZMAgu1PYyX7x+RXJJOTSNgoAKACgAoAKACgAoAKACgAoAKACgAoAKACgAoAKACgAoAKACgAoAKACgAoAKACgAoAACTgUATgC2TceXboPSnsZP8AeO3QgZixLMck0jRK2iCgYUAOjQyMFFBMnyq5JM4RRDGeB1pvsRBXfMyGkahQAUAFABQAUAFABQAUAFABQAUAFABQAUAFABQAUAFABQAUAepV+YpnzKYUAIR6UwEppgIRmmAhGKAEoAUKSCwHTrRYL2EoAOtUmMTlTuU9Kadh77liOUSD/aHatoyuZSjYY8Svkx8EdRUuKexSk1uJEXDFG7CiDd7MJpWuhkpJcg9ulKT11KgtB6fNEwc5HPJq4u61JlpLQjSZhw/zCkp23G4X2FMUcvzRNg+hqrJ7BzOO5AyMhwy4qWrFJp7Do5DGfUHqKadgauLJHj505U/pTa6ocZdGR0kywBZTlTiqT7CaT3H+arcSoPqKrmvuRytbB5KPzE/4GjlT2Dna3I2Rl+8uKlpo0UlIYV9KBtElv98/SrpvUznsREEEg9RSKCgY0j0qkxpiUxk1sfmK+ozVRIn3FZRMNyjDDqKbXMCfKQEdiKgsaR6VSZSYlMYUANIxQAUAFNMApgIRmgBRJInAbiqUmhNJjjcSEdh+FPnYuVD5xujDj/OauWquEHZ2K9QagRmi4DSMVVwEpgIR6UAJQAZz1ppgBGKYBQA0j0oGmJQMKdwCncApgSW8YL7j/DVRRM5WViyRmtEzEb0qgCgBkgXG5lzt5pMpN7IgaYkYjUKKXOaqPciZmY5Ykmi9y0kthpGaQxCMUAJQAUxphTTKAjNMBNzqMBjj60XZLimISSck5NAthpHpTTGmJyKoomjmGAkgBWqUu5Eo9UJJBgb4zuU9qduwKXRkVIsQjNA0xtAwoAKpMApgIRmgNhKAEoAQjFUmALknABNMCdYQvzSkAelUlbchzvohXnCjZCu0euKd+wKN9WQkknJJJ96RYlABQAEZppgNIxVAFADSPSgBKACncdySOFpOei+tUtRSmojzJFENsQ3H1NO9tieWUtZFdyzHcSTRc1SsNpgFABQAUAPjgaQ5HA9atailNIVpVjGyEc92p37EqLesiA88nrSLWg0jFBQUDCmmAVQARmgBpGKAEoAKaY0wpjHxSy28yXEErxSxMHR0YhlYHIII6EGmm07omUVNOMldM6DxLBFrtgPGthEiPJIIdWgjGBDdEEiVQOiS4Y4HCuHXAGzO9VKpH2sfn69/n+Z52BnLCVPqFR6JXg31j29Y7ecbPV3OXrnPWHCWVejZ9jzVKRLimO+054kjB5qri5LbMv6Xoh1gSTKyWtrAR593MSsUWegJwck4OFUFjg4BxVwhz67I5q+K+rWi/ek9kt3/AMDu3ZLqy7Pf2thbyaf4XLxxyKY572UAXFwp4K8EiNCP4FOTk7mYYA05lFctP7+phGlOtJVMXq1qor4V/wDJPze3RLVvCaCVeqZ+nNZWO9STIyuD6GgpMbQUFABQAUAFABQAUAFABQAUAFABQAUAFAEsUJcbmO1R3oSIlPl0QskwK+XGML/OncUYa3ZDSNAoAKACgAoACcUDtcaTmgYUDCgAoAKACgAoAKACgAoAKACgAoAKACgB8URkPoo6mhIiUuUfLKMeVFwo4JHem2KMftSIaRoFABQAUAFABQAUAFABQAUAFABQAUAWFVbdN743noKexi25uy2K7MWJZjkmkapW0QUDCgAoAKACgAoAKACgAoAKACgAoAKACgAoAKACgAoAKACgAoAKACgAoAKACgAoAKACgCeNRAvmyDk8AU9jKT53yohd2dtzHmkaJJKyEoGFAAqliFUZJoE3bVk7EW8ewffYcmnsZpc7v0IKRqFABQAUAFABQAUAFABQAUAFABQAUAFABQAUAFABQAUAFABQAUAepV+Xny4U0xphTGBGaAGkYppgFUAhHpQAI7RtkfiKadhNXJCizAunDdxTtzaom7joyIgqcEYIqS07iU0wDkHcpwRVJ9UPfRkoImGQdsi1onzepHw+giyjcFlGGHQ0KWtpDcdLxHtGh+YgH3qmk9WSm1ohnmRY2c4pc0dh8styN4Tjch3D2pOPYpT6Mi5BqSyUT5G2RdwrRT7kOHYRoFf5omH0NOyewKTW4xC0TbXHynrmhabjeuw/7OC2Q3ymnyhz2Q/yI/7v607JC52Nkt1I+Tg+lOyew1PuViCp+lSabj1ndevI96akyXBMcvky8BSp9qpWYryiLiGI4zhqpcsQd5kc8WP3i9D1qZRtqhxfRkNSmWFMBCM00xpjoSVkHbPFXF6ilqgcmOUlT3oejBaxHsFmG5OG7iqfvbCTcdGQdODUFiEZppjTE6UyhKYCEelACUAFNMApgFADSPSgCaBgymM/5Fawd1YiStqQspUlT1FZ7aFpiVRQUDGkelUmAlMAIzQA0jFAADii4BjPSquAUAIRmgL2GkYoKuFABVJgWLdWXduBH1rSKM5tMlqjMKYCEYppgMk/1bfQ0PYcdyjWZuLkHrRcdxCMVVyrhQA0j0oASgAoC4VSZV7hTGIV9KBWG0CsBGaBDSMVVyrj45WjPByPSqTsJxTJCkc43RkBupFVoybuO5CyspwwINItO40jNAxCMUFXEoAKaYBVABGaAG7T25oC5IsBxuc7RVKPclz7CmVIxtiUZ9TT5kthcre5AzuzbmOTRe5aVthykHg0CYEYqkxpiUAFABQAUwEIxTTASmABC5woyaNwbsSiKKIZlIJ9KqyW5HM5bEckzScdF9KTk2OMVEjppmiYUxiEZoTATpVAABJwKAJlhWMeZN2/hp2Icr6IbLMXG0DCjoKGxxjbUiIzQmXcaRiqCwUCGkelBSYlAwp3AKYBTAaR6UAJQAUXC4VRRqeHda/sS/Ms9v8AabK5jNtfWpbAngbG5c9mGAyt/Cyq3atKVT2crvVPdeRyY3C/Wqdou007xfaS2fp0a6ptdSPxJof9h34jguPtVjdRi5sboLgTwMTtbHZgQVZf4WVl7UVafs5WWqe3p/X4lYLF/Wqd5K0k7SXaS3Xp1T6pp9TKrM7Dbg0S00+GPUPErSRrIoeCxjIW4nU8hjkHykI53EEnI2qQSw3jBRXNU+7r/wAA4J4qdaTp4XW28n8K8v7z8lourT0dPVNYu9U8uJ0jgtYMi3tYAVhhB64BJJJwMsxLHAyTSnNz06djWhhoULtaye7e7/rolZLokUASDkVBuSLPKv8AGT9eafMxcsWP+05GHjVqrmuL2dtmBNrJnIKn1p6CXOhptlJPlyg+1Fh+0a3RE8Lx/eHHqKVi1JS2GUFBQAUAFABQAUAFABQAUAFAE0cIK+ZIcL/OnYzlPWyElmLjao2qO1JscYcurIqCwoAKACgAoAQt6UDSEoKCgAoAKACgAoAKACgAoAKACgAoAKACgAoAfFEZD6KOpoSIlLlHyyjHlRcKOCR3ptijH7UiGkaBQAUAFABQAUAFABQAUAFABQAUAFAE8caxL5svXsKexlKTk+WJC7s7bmPNI0SSVkJQMKACgAoAKACgAoAKACgAoAKACgAoAKACgAoAKACgAoAKACgAoAKACgAoAKACgAoAKAJokCDzpOnYU0Zyd/dRHJI0jZPTsPSkVGKihtBQUAFAFhVFum9sbzwBT2MW/aOy2K7MWJZjkmkapW0QUDCgAoAKACgAoAKACgAoAKACgAoAKACgAoAKACgAoAKACgAoAKAPVCPSvy4+XG0wCi4XCquVcKAEK+lO4CU7gIRmmAgypyD0oBq5KrpKAsgw3rVXT3IacdUMeNozz07Gk1YpSTGUhgCQcg4IqkwJSFnX0cVrpNeZN+VhLIY2UKOO4pylyvQIx5lqNxHN935W9KWkx6wG/vIj7fpU6wK0mKTHL975T61V1Im0o7EbwunOMj1FDi0UpJjASDkHBpFEgmyMOuRVqfcnl7EwAUYAwBWhG4UAFAEFwuGDetTJmkHpYgI9KDQkt8BmGOcVUTOexHIrK5Ddf51L3Li9NCdPkh+cfga0TtHUhvmloRlIZPunaaVoy2H70SN4XTnGR6ihpoakmMpFADgg46HNNOzEPuVw+QOorSW4QeliIEqcg4IqS2rkuFnGRw46+9V8RF3D0IiCpwRgipLTuJQMaRiqTGmJTGBGaAGkYoAKACquAUAKh2sG/OmnZ3E1cdcL0cd6ua6kxfQhrMsKpMpMKYxCM00wEIxTASmAhHpQAlABwetNMApgOWJ36Lx700myXJId5CJzK/4CqsluHO3sHnxR8RR/iaLpbD5W9xqzsXBc8fTpQpO+oOCtoWPetb3MgoAKAK9y4H7sA88mlKXQ1hG+pXIzSLGkYoAAaAFx3FNMpMSmMQjNADSMUAFABTuNMKq5QEZoAaRigloSgQhHpTTGmICVOQSDVD3JxJHMNsowexqlK+5Di46ojlhaM+o9abRUZJjKRQ0r6UDTEoGABJwKAJVgbG6Q7RVrzJc+wvmxx8RLk+pp3sLlcviIXLOck5pXuUlyjKBgRmgBMEc1VwHqcjNMlqwEelNMaY2mMKACgAoAkW3z80h2irS7kOfRA0yqNkK496d+wKN9ZEJy3JOaRY0jFACUAFNMaYUyhyRNIcAcep6U0TKSjuSHyrcYX5n9fSruiVee5AzM53McmgtK2w2kMKACgBCMVSY9xKYhCM0DTG0DCgYVSYBTAQjNACEYoASgAppjTOo8LqfFNsngKfBubmbdoshP+rvHwPJJ/uTYVfQOEbIG7PTS/fL2L36evb5/nbzPKx7+oSeYx+FL94u8V9r1hv5xutXa1WU2HhSaS2hWO81mFikk0iZhtHHBVEYfO4PG9htBztBwr0rxou28vy/r+u5rFVMwipv3aT2S3kvNrZPstX1a1iYVxcTXU8lzdTvNNKxeSSRizOx5JJPJJ9azcru7PQhCNOKhBWS6EfFBQhHoaAEyPWgAyPWgAyPUU0x2vsGR61Qh6TMpwx3KeoNFyXBPYSdAp3qRtbpihjg29GRZHrQWGR60AGR60AGR60AGR60AGR60AGR60AA5OBQBOkaRr5k34CnYzcnJ2iRyTNIeTx2FK5UYcozI9aCgyPWgAyPWgAyPWgAyKAsNJzQUkFAwoAKACgAoAKACgAoAKACgAoAKACgAoAKAHxRGQ+ijqaEiJS5R8sox5UXCjgkd6bYox+1IhpGgUAFABQAUAFABQAUAFABQAUAFABQBNFEAvmyfdHIHrTSM5S15URySNI2T07D0pFRioobQUFABQAUAFABQAUAFABQAUAFABQAUAFABQAUAFABQAUAFABQAUAFABQAUAFABQAUAFAEsMakebJ90frTSM5yfwobLKZW6YA6Um7jjHlQygsKACgCaJFRfOk/AU0ZSbb5URO5dix//AFUjRLlVhKBhQAUAFABQAUAFABQAUAFABQAUAFABQAUAFABQAUAFABQAUAFABQB6rX5YfLiEZqkwEIxTASgAppjTCmMCM0ANIxVJgFMBpX0oAekxUbWGV6VSlYlxvqhWiDDfEcj0oa6oSlbSRF04NSWKmdwwcHPWqi9QexPLGsnAPzAZFatcxnGTRVIKkgjBFZ7G6dx6zMOG+YVSm1uS4J7ClEfmMgH0p8qlsTzOO4geSM4Yce9K7juOylsBWKXkHaxqtJC96JG8Tp1HHqKGmi1JMtKQ6hvWtk7q5i9GIRigdxKBkFxuJHy8DvUSLg0iGpuagCQcg4IqkxNXJPtBA5TP41fMR7MS5J3AdsUSCGxDUmqY9ZHXvkehqlJomUFIUrHLyvyue1VpLbci7huRMpQ7WFTtoWnfVEsuGiRs5PStJaxTJWjICPSoTNExASpyDgiqTHuTfLOvo4q/iM9YPyISCpwRgioNE7iUAIR6U0xpjaooKAEK+lACUAFNMApgTx4liMZ7cVa1VjKXuu5WZSpIPaoNRKACmmNMKooKAGkYqkwEpgKInflVNCTYnJLcf9nVeZZAPYVXLbcjnvshfNhj4jjz70+ZLYOWT3GNNI3Q4HtRzNlKCRH15NIoQjNAJjelBQ9Jnj4ByPQ1SbQnFMk+0/7H61fOR7Ma9wzcKNtDkNQS3FBWdNjffHQ0782gawd1sV2UqdrDBFTsa6MSncVhCPSmISgBeD9aLjuIRiqKCgBpHpQAlABQO4VSYwpjEK+lAmhtBIEZouO40jFVcdySKYoNrDK1SdhSjfUk8iOT50JAPUVejI5nHRif6Nnbx196NA98RrdAcs+FosNVH0EaWOPiJB9TRcpRctyFnZzlmJpGiSWw2hMAqgAjNADSMUAJQAhX0ppgICRVAO4NAxpGKB3HpC784wPU01FsTkkOzFCPkAZvWqukTZy3IXkeQ5Y0XuWklsNoGFNMApgIR6UAJg5xjmgCRYQBulOB6VSj3Ic3tESSY42xjavt1ocuw4wW7Igc0JmoEelMBKAEIzQAhGKpMBKAF60wuJTTCwUwGkYoKTEoAQjNABkjrTTAXg1QCEYoASgDqPhUP+Lo+D/+w/p//pQldGD/AN5p/wCJfmeTn7/4ScV/17n/AOks5Suc9kPrQmAVQBQAhGaaYCdKoBKAEwR0ouPcUHNVcViWQE2659f8aroRHSbICMUjUKBhQAUAFABQAKpYhVGSaBN21ZOAlsMt8znoPSnsZ3dTbYhd2dtzHmkaJJKyEoGFABQAUAFABQAUAFABQAUAFABQAUAFABQAUAFABQAUAFABQA+KIucnhR1NCREpcvqOkmyPLjGE6fWncUYdXuRUjQKACgAoAKACgAoAKACgAoAKACgAoAlhjB/eSYCD170IznLotxsspkPoo6ChscY8oygsKACgAoAKACgAoAKACgAoAKACgAoAKACgAoAKACgAoAKACgAoAKACgAoAKACgAoAKAJYYd/zvwo/WhIznO2i3GyymQ4Awo6ChscY8oygsKACgCWGMH95JgIPXvQjOcui3GyymVumAOlDdxxjyoZQWFABQAUAFABQAUAFABQAUAFABQAUAFABQAUAFABQAUAFABQAUAFABQB6rX5YfLhQAU0wGkelMBKYBQmCYVRQ5ULAkdqaVxNpbjCPShMYlUAhGaAAMyHKnFCdgaT3JA0c3DDa3Y1WkiLOOw0xsjrnpng0Wsx8yaCRiJMg9OlOTakEV7o4hLhfRxVXUxXcH5FdlKnDDBFSapp7B0oGPWU9HG4VSn3IcOwvlo/MbYPoafKn8IczjuIHkjOGHHvTUnHcLKWw+N488fKT27VcWiZJj2IUZPT6VbdiUrkXnIWwM49annVy+VjGaSFuTuU+tDvEatITdDJ94bSaV0x+9HYa0DAZUhh7Ucr6FKa6kZBBwRii/colnUmNH/OrltciGjaK9SaBQFwoHoyVXEg8uTv0NaKXNozOUXHVClGELIe3IPtVaqNmJSu7leszQQjNO4XE5U5BxVJlbkqlZxtfhx39ar4tyHeG2xEylDtYVLVi07iUABGaBjSMVVx3EpjAjNADSMUAFF7AOjbY4PboauL1JkrokuEwQ478GqkuooPoQEelQWNoAKYDljdvuqapJsfMluSCAL/rHAq1FdWTz32QhaBPuLk+tPmitgtJ7kbTSHjOPpRzNlKCRGeetIoaRigAoAOv1ppgFMBKAEIxQUmJQAU0wDpyKoCf5bhewcVfxGesH5FdkKkgjpUbGyaY2mmDQEZqiRvSgBQexoGBHpTuO4lMYhGaAGkYoAKACmmUmFUMQjNACEYoJaEoEKsTuflFUtQcktywiFIjHwWwelWtEQ3d3K20k7dp3emOalGt0TTgrEobrkfyrRmcNyvUmo0r6UDTEoGFMAppgFMBCPSgBtAARmi4CpE7nCj8e1WtROSRKRFD94729KrRE3lLYjkkd+hwPQUnJsuKSI6RYhGaLgIRiquAlABVJgPSNpDx07mmlcTkkPJiiyB8z+vpVXsRZy3IHZmOWNJu5aSWw2kMQr6UDTAHHWmmULwaYDSMUwCgBCPSmmA2mAUAFO49wqhCEelA0xtAwIzQAnIouAoOaq9wEI9KYHUfCr/kqPg//ALD+n/8ApQldGD/3mn/iX5nk5/8A8inFf9e5/wDpLOV61znriEYoGmJQMOtNMApgFMBpGKaYCUwFVC7BV6mgL2WpJcMAwjHAUVdyILqRUFiEYoKTEoGFABQA6ONpGwOnc+lBMpKKJTIkCmOPlu5p7EKLm7sgJJOSST70jTYKBhQAUAFABQAUAFABQAUAFABQAUAFABQAUAFABQAUAFABQAUASww7/nfhR+tCRnOdtFuE02/5E4UfrQ2EIW1e5FQaBQAUAFABQAUAFABQAUAFABQAUAFAEsMO/wCd+FH60JGc520W4k0ochVGFXpQ2OEeXVkdBYUAFABQAUAFABQAUAFABQAUAFABQAUAFABQAUAFABQAUAFABQAUAFABQAUAFABQAUASww7/AJ34UfrQkZznbRbhNNv+ROFH60NhCFtXuRUGgUAFAEkMRkbJ+6OtCRE5cqFmm3/InCj9aGxQhbV7kVBoFABQAUAFABQAUAFABQAUAFABQAUAFABQAUAFABQAUAFABQAUAFABQAUAeq1+WHy4UAFABQAhGaq4CUwEoAkhJD4HQ9auD1FKzQkoxIcUS3KjsMIzSGNqrgFMBpGKAJIZH3BOo/lVRb2IlFbj5Ig7MVb5h1FNq4oytuQEMhwQQRUbGl0yTKzLtbhx0PrWifN6kawd1sQsjKcEYpbGikmNoKF6UAPWU9HG4VSn3IcOwpSOT7hwfSq0ewruO4mZovcU7yiP3ZBmGX7w2mneMtxWlHYcEO3Yx3KehHaqSa0FfqVpI2jbB/A+tS1Y0TuIrsv3WIoTsDVyQTBhiRAfenzdxcttiQqsse2NuAardaCTcXqQvA4/hz7iizNFJMiIxSKEoAKBpliJt6lW5I/UVrF3VmZTjZ3RVYFSVPbis9iwp3GFACYxyKpMd+5KHWZdj8N2NaXUtyLOLuiFkZDhhUtWLTT2EpDCgBCPSmmUmNqhhQAhHpQAlAFiMiWIoeo4/wAK1i+ZWMpe67kIikOcL0qbM05kh/kKOZHA+lPltuTz32QhaGP7q7j61V4rYLN7jGnkPQ4HtSc2xqKIySTknJpX7lp2CmUBGaAGkYqkwEpgIR6UAJQAZ9aaYBimAUAIR6UDTG0DCmAoJU5BwRTTBq5N8s6+jitPiM9YPyIGQgkEYIqDVMbTvYe4lO4rCEYpiEBxQAvBppjTEplBQA0jFACUAFMaYAEnAGTTTuO5IsDEZYhR71ViHUS0QEQRj++wp6IVpS8hrzu3A+Ue1Dk2CgluMV2Riynk9c96SdirJ6Ehusf8s/1q+Ynk8xq3LE4cAqe1PmK5F0FaFXG+E/UU99hKTWjICCDgjBpFiEZoHcaRigoKACmmAVQCrE0n3R+NAm1Ef5ccX+sO4+gqtFuTzOWwxpmPC/KPahyGoJbkRHpSTKEBxVAOwDQO40jFBQUAIEZjhRmmncG7EoiSIB5jz2WqtYjmctENknZ/lUbV6fhTuNRtqyKncoKAEI9KAG0ABGaB3G8igdxwINVcYhHpTASgBCM0XAQjFVcBKADrTHfuFO4rARmmA0jFBVxKAEI9KAAH1ppgdV8K/wDkqHg//sP6f/6UJXVg/wDeKf8AiX5nk5//AMinFf8AXuf/AKSzlCMVznrBQAhHpQNMbQUH1ppgFMAoAAhY4UZJqkwbtqyb5bZfVzVbGes35FY88mkaLQTkfSmmPcXOaYhCM0xpiUFEsUBYbn+VcZppGcp20QST8bIhtUd6LhGHWRFSNAoAKACgAoAKACgAoAKACgAoAKACgAoAKACgAoAKACgAoAKACgCaKEbfMl4WmkZynraIyWUucDhR0FJscY8vqMoLCgAoAKACgAoAKACgAoAKACgAoAKAJIY95y33R1NCRE5W23Fmm3/InCj9aGxQhbV7kVBoFABQAUAFABQAUAFABQAUAFABQAUAFABQAUAFABQAUAFABQAUAFABQAUAFABQAUAFAEkMe85b7o6mhIicrbbizTb/AJE4UfrQ2KELavcioNAoAKAHRxtI2B07n0oJlJRRJLKMeVFwo4JHem2TGP2pENI0CgAoAKACgAoAKACgAoAKACgAoAKACgAoAKACgAoAKACgAoAKACgAoAKACgD1cjNflh8psIRigq4lAwoAKAAjNNMBpGKoB8LKpO44z0q4NLcmSbEkVgctznvRK63HGXQZSLCgBpGKaYBVAOhGZR+NOO5M/hEmJWUkEg//AFqJbhHWI4Sq/wAsqj60733E4taxEaEj5ozuFHL2BS6MUESjY/DCrT5tGJrl1RC6FTg9al6GilcbQWJQAUAPWV175HvVKTRLimO/cyfeG0mqvGRNpR2E8uVOY3yDVJNbBzJ7ihxJ+7mTBPSmpX0YmraxGva/3G/Om49hqfcgZGX7ykVLVi07ksXzROmPemtVYT0aYxZpF/iz9aSk0Xypj/Mif/WR/iKtST3J5WtmNMCNzFJn2NPlT2Dma3RG0Mi/w5+lLlZSkmLA2JB78U4uzCWwXC4kPvzRLccNUQkYqR2sFNMApgIRmncLkqOHHly/ga0T5tGS1bVETxsjbTznp70mrFqSauPW3c4JIGfzpqLE5oR4HXkfMPbrQ4tDUkyIjNK9ir2EIxTuVccsMjfw4+tVyslySHeQi/6yQA46Cnypbi5m9kAkijOEX8apSithcsnuLOXUAhsA8U5toUEmVznrUbmoUANK+lACUAFO4XCncq4UxiEelNMBtUAEZoAaRigAzigA69KpMAoAQjNACEYoKTEoAUEqcg4Iqk7A1cm+WdfRxWmkjPWD8hiQMxO/gCko3Kc7bE4hiAwEH481dkjNyb6gyA9VB+oqr33FdogktlblOD6dqTj2KU7blYgqcEYIqDVO4uexoGIRiqTGmFAxwgkbouPrVKLZLkkP8qGP/WSZPpTsluTzSew0zqoxFGB7mlzW2HyX3ZEzs33mJouaRSWwlMoQjNAhKBNCUCEIxVJlJgrshypxT2Bq5NvjmGJBhvUVSae5FnHYjkhaPnqPWm0UpJjKRQ0jFA0xUjeQ/KPxpg2luS+XDF/rGy3pTWhN3LYa87HhBtFPmuCh3Ijz1oLsNI9KAEoACM00wG8imAoINMCQW5xuc7RTUe4vadEBlVPliUfWne2w1FvWRC3zHJPPrU3LGkYqgCgAqkwCmAhGaAEIxQAlACFfSgaYBvWmmUKQDVANIxQAUANI9KaYCUwD60BcKpMe4UxCFfSgdxtAwIzQB1HwqyPih4P/AOw/p/8A6UJXTgn/ALTT/wAS/M8nP/8AkU4r/r3P/wBJZy+QawPWEI9KYCUAIRmgdxCMUDvcSgY5EaQ4Qf8A1qpaibUdyYlLbhRuc9c9qvSJnZ1N9iuxLkljkmpuapW0Q0jFO4CUwEI9KB3FGWOADmqTuD0JhGkYDS4J7CqtYy5nLSJHLI8h54A6Ck3c0jFRI6CwoAKACgAoAKACgAoAKACgAoAKACgAoAKACgAoAKACgAoAKACgCZIlRfMm/AU7GTk27RGSStIeeAOgpN3LjFRGUFBQAUAFABQAUAFABQAUAFABQAUAFAD4ojIck4UdTQkRKXKLLKGHlxjCD9aGwjG2r3I6CwoAKACgAoAKACgAoAKACgAoAKACgAoAKACgAoAKACgAoAKACgAoAKACgAoAKACgAoAfFEZDknCjqaEiJS5RZZQw8uMYQfrQ2EY21e5HQWFABQAqIXYKP/1UCb5VcmlkWNfJj/E02Zxi5PmZBSNQoAKACgAoAKACgAoAKACgAoAKACgAoAKACgAoAKACgAoAKACgAoAKACgAoAKAPWCMV+VJny24VQmrDSvpQCYlBQUAFABRcA2EgkDpVrUVxUkwNjjK1Sl0YmuqB48fMnK03G2qBS7kdK5pcKAEK56UwHxKyyAlG/KrjuRNpxEnGZGoluOHwkRGKRQK7IcqaadhNJ7kokjk++Np9armT3I5XHYcU3jDYPowq7XRKdnoQMhU4YVntubJ32GEYplJiUDCgAoAVWZTlTimpNCaT3HibtIoYfStFO+5Lh2H7o5AAHwR0PcVd1ImziNxMh6bxS95DvFiRvHuwF2t0xTTQNMja3bqpDUuUpSI2Vl4YEVNrFppiU0yhwlcfxZ+tWpMlxTHecjf6xOfUU+ZPcnla2HyRiUAhselU1cmMuUZ9mPdx+VJQNPaDGtWHKsDQ4MOZETKVOGGDU6rcadxKYwoAnh3MpLHODx61tB3WpEiKSV9xUHAHHFJtlRirXFhmYsEc5z0NOMujCUbaoc8cKtucnntQ0lqwTb2G+dGoxHH+dHMlsg5W92RvJI38WPYUc7ZaSRFQWFAE0eJEMbdv5VpF8yszOS5XdEDAqxU9RWezLWolNMYUwEIzQA0jFABQAVSY0wplARmi4DSMVVwEpgIV9KAEoAM5600wAjFMAoAaR6UDTEoGPhUtIACR3yKqO4pOyLTkIpY9BWtzFK+hVaZ2OdxA9BUNtmqikN3yA7g5z9aLsqy2sTRSiT5W4b+dXGRnOFtUNuI9w3Y5HFVJX1FB20IVt5G7YHvUqLLc0iRYEU4Zy3I4A/nT5US5seEwP3cYX69ataC5u7GOpJw84HqOlD9S0+yGmGA/wDLT9RRZD5pdhrQRfwzAfUg0WXcfM+wjWrj7pDfpScQU11ImRkOGUilqi1K4lO5YEZpgNIxQJoSgkQj0p3HcTkVRRJHMy8dR6U07EuKZI0KyDegK+xFXuRzOOjE2RRcvlj9KNEO7lsRyTO3CnaPalcqMUtyGkaBQAVSYBTAQjNAbCUAPSF37YHqaaTZLkkOLRQj92NzevpVXSFZy3Imldz8xobuUklsNIBoKTEoKCgBpGKaYCUwCmmAVQBQA0j0oASgAIzQO43kUXGOyDVXGIR6UwEoAQjNCYDSMVQBQAfSnce4VVxWEIzQFxCMUFHUfCr/AJKh4P8A+w/p/wD6UJXTgv8Aeaf+JfmeTn//ACKcV/17n/6SzlSMciuY9YAfWqTAUjNMBpGKACgB0cDSHPIX1ppXE52HPKqL5UP4tTbtogUXJ80iDrSTNApgFACEelUmAqRPIcKPxPSnuJySJS0UA2oNz9CaexFnLcrszE5Y5ouapLoHWmIQr6UxpiUFBQAUAFABQAUAFABQAUAFABQAUAFABQAUAFABQAUAFAAAScCgCdUSBQ8gy3YU9jJtzdlsRPI0hyx+lItRUdhtBQUAFABQAUAFABQAUAKqs7BEUszHAAGSTQJtJXZ9A/DP9krW/EVpFrHj2/m0S1lAZLKJAbtlPdi3yxfQhj6gV7OFyidRc1Z2Xbr/AMA/Nc98RcPgpuhl0VUkvtP4flbWX3pdmz1+x/ZU+DlogSfR769I/inv5QT/AN+yo/SvSjlOFW6b+Z8RV8Qc9qO8akY+kV+ty8P2ZfggBj/hCs/9xK7/APjtX/ZeE/k/F/5nP/r3xB/0Ef8AkkP/AJEX/hmX4If9CT/5Urv/AOO0f2XhP5Pxf+Yf698Qf9BH/kkP/kQ/4Zl+CH/Qk/8AlSu//jtH9l4T+T8X/mH+vfEH/QR/5JD/AORHf8M0/BMps/4Qr5fT+0bv/wCO0f2Zhf5Pxf8AmT/rzn97/WP/ACWH/wAiN/4Zl+CH/Qk/+VK7/wDjtH9l4T+T8X/mV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Q/sy/BAjH/CFY/wC4ld//AB2j+y8J/J+L/wAw/wBe+IP+gj/ySH/yJRvv2VPg5doUg0e+sif4oL+Ukf8AfwsP0qJZThXsmvmdFLxBz2m7yqRl6xX6WPIPiZ+yVrfh20l1jwFfza3axAs9lKgF2qjupX5ZfoAp9Aa83FZROmuai7rt1/4J9vkXiLh8bNUMxiqcn9pfD876x+9ru0fPzKyMUdSrKcEEYINeMfpSaauhKBhQAUAFABQAUAFABQAUAFABQAUASww7/nfhR+tCRnOdtFuJLKG+RBhB+tDY4xtq9yOgsKACgBURnbao5oE2krsmdlgTy0PzHqaexmk5u72IKRqFABQAUAFABQAUAFABQAUAFABQAUAFABQAUAFABQAUAFABQAUAFABQAUAFABQAUAetV+UnyghHpTHcSmmDQhGaYXsIRigdxKBhQA+IuMlRn1FXFtbESs9xxSOXlDg+lVpLYV3HcjBeE4I4NCbgVpIVkWQbo8e4ptKWsRJtbjFQscdMdaUU3oXzWLAVUHGB71rZIybchplj6FqOZD5GKQrryNwNVdMnWLK8kZjPqD0NQ1Y2jLmIyPSkUNoAcrsvQ/hTTa2E0nuSCRZBscYJq1JS0ZDi46oa0LDkc0crRSmmRFaRaY2goKACgAoAMdxwapMCaOQuNpOG9a1jK+hlKNtRPO+bZIoyD19KOfWzHy6XQSKofIkKsefam7XBNtB+9HBAcfkaeoaDGWEn5lKHPpSdik5IabckZRgwpcvYrnXURYGZsMMAdapK4OaS0J9oUYUcCtDJu4UAFNMaY141cYYZptJjv2IDbL2Y8de9RydiudrcaLZu7AfSmodx86JkVUyi59eRWiSWhLd9StLGVYnGATx6Vm7pmkZBFExcEggDmqirjlJWFuGywX0okKC0uQ1JYUAIRmmmNMTpTKFRyjBhTTsJq6sSXEYYCVaqSvqRB20ZXqTQPrTTAKYBQA0j0oASgAppjTCqGFAxCPSmmA2qACM0ANIxQAA4ouAYz0qrgFACEZoC5NaryxPXiriTNjro/IBg9acghuValM0CmA6P/WKfcU1uD2LZIAJPQc1pexhuV3mj6DL8d+lHMi1CQx7iQ/dwKHJjUF1IS7nhmJ+pqbl2SDIPWi47iEYqrlXCgBBlTlSQfamFrkiz7vlmUEetPm7kONtUJJBtG+M7loa6ocZ9GKtsxALnHtTSfUHUS2Fa2/ut+dOwlV7ldkIOCMEUjXRiAEnABJoJehILdiMuQoFUosjntsLugiHyrvPrVXQ1zS3IzPIx5bA9qLstRSHCUMNsgBHrTUu5LjbWIjQ5BaM5HpTt2GpdGREdiKRaY0jFBVxKACmmA9InfoOPU1S1E5JDyIYv9pqeiI96RFJI79Tx6UNtlRikR0ihCM00wE5FMB2QaYxpGKBphQMQjNNMBtMApgFNMApgIRmgBKAEoAQjHSgpMA3rTTGKRmqAb0oAKAGkelO4CUwD60BcKpMduwUxHT/Csf8AF0PB/wD2H9P/APShK6cF/vNP/EvzPKz9/wDCTiv+vc//AElnK1zHrgRmgBMkdaaYC8GmBKsCqN8pwPSqt3Icr6RGSzFxtAwo6Ck2OMbakRGaC7jSMUFBRewB9Kq4EyQYG+U7VHaqUerM3PpESSbI2RfKo6EdaObsOMOrICMU7liUAJjHIoHfuKDmquFgIzTC40jFA7hQMKACgAoAKACgAoAKACgAoAKACgAoAKACgAoAVVZztUZNAm0tWT5S2XszmnsZa1H5EDMzHLEk0jVJLYSgYUAFABQAUAFABQAUAOhhmuJkt7eJ5ZZWCIiKWZmJwAAOpJ7UJNuyJlKMIuUnZI+wP2f/ANneDwjHB4y8b2iTa44ElraOAy2I7Mexl/8AQe3PI+ly/LlRtVqr3ui7f8E/EeMeNJZk5YHL5WpbOX8/l/h/P0Pfq9g/NwoAKAPmv48fte6b4Hu7nwj8O4rbVdahLRXN7J81taP0KqAf3kg787QeDnla+NzviuGDk8Pg7Smt30X+b/D12P1ng7wzq5vCOOzVuFJ6qK0lJd3/ACp/e1tbRnyP4q+LvxM8a3Mtz4j8batcib70K3DRQAegiTCD8BXwOJzXG4yTdaq3fpey+5aH7hl3DOUZTBQwmHjG3Wycv/And/ic3Y6tqul3Au9M1O7tJwciWCZo3z9VINcUKs6b5oNp+R61bDUcRHkrQUl2aTX4nr3w3/ax+K3gOeGDUtVfxJpSH57XUnLyY/2ZzlwfTJYe1fQZfxRj8C0py549pb/fv+fofDZ74b5LnEXKjD2NT+aCsvnH4X8rPzPuD4XfFbwl8W/Dw1/wtdNmMhLq0lwJraT+64Hr1BHB/MD9My3NMPmtH2tB+q6r1P534h4cx3DWK+rYyO/wyW0l3T/Nbo5Wy+P9lF8bdR+EHiTRptKyY10e8mBUXjlMsDnjDHOwjrjBwcCuCGexWZyy+tHl25W+v/D9P8z2qvBlSXD1PPcJUVTf2kV9lX0+5fEntutD1yvoD4c5zxX8QPCvgq80ew8Raj9mm127FlZKI2bdISBlsD5VyyjceMsPWuPFY6hg5QhWdnN2Xqepl2S43NqdarhYXVKPNLXprt3dk3ZdmVfEHxP8NeHtafw9JBrGo6jDEk9zBpWlXF61tE+djS+UjBM4OAeTjOKzr5lRw9T2LUpSWrUYuVk+9lob4Lh/F47DrFJwhBtpOc4w5mt1Hmava+vTzIW+LXhNtZfRLGHWtQkglSC6nsdHup7e0kcAhJZEQqjAMpIP3c/Nip/tXDup7KPNK2jajJpN92lp+nU0XDeNWHWIqOEE03FSqQjKSV1eKbu1dO3fpcg1P41eANJ1C7s7y9v/ALPp1z9jv9Sj024ews7jIBjluFQxowJAOThSeSKmpnGEpTcZN2i7OXK+VPs5Wsv06mmH4UzPE0oVKcY801zRg5xU5R7xg3zNdtLvpcs6x8VvCeka1N4eRdW1S+tAjXkelaVcXotFcZUytEjBMjnGc45xirrZpQpVXRV5SW/LFytfvZOxjheHMbicOsU+SEJX5XOcYc1tHyqTTdnpfa+lyy3xJ8JR6Hr/AIjkv5EsfDN1NZ6hI0LApLEFLKq4y331Ax1JxVvMcOqVSs37tNtPTqv+HMlkOOeJoYRR9+slKCutVK9m302d77FDV/jB4P0fwjp3jqUardaJqVv9qS7s9OmnWGPAOZtinyvvY+bHII7VlVzbD0sPHFO7hJXuk3ZedtvmdOG4Yx+Kx1TLY8sasHy8spxi29fhu/e26X0t3JY/i14MW2uLrU7m90hLTThqs66lZS2zxW5meFSyOobLPGdq4ywK4B3CqWa4ZRcptxsuZ8yasrtbPXdaLr8yHw3j3OMKKVRynyLkkpJy5VJ2adrJPV3stb7Mr2vxm8E3EWoPctqunS6bp8urSW+o6XPayy2cYy00SyKPMUf7PPqBUQzfDSUua8XFOVnFpuK6q61RpU4WzCEqahyzU5qCcJxklN7Rk4t2fqa2nfEPwpq9t4cu9N1H7RD4qZ0010QkSMkLzMG/uELE+QehGOtdFPH0KsaUoO6qfD8k38tEzir5JjcNPEU6sLOhbn8ryUVbvdyVrdHfY6Suw8oKAPAf2gP2d4PF0c/jLwRaJDriAyXVogCrfDuw7CX/ANC788nx8wy5Vr1aS97qu/8AwT9I4O40llrjgcwlelspfyeX+H8vQ+P5oZreZ7e4ieKWJijo6lWVgcEEHoQe1fNNNOzP26MozipRd0xtBQUAFABQAUAFABQAUAFABQBLDDv+d+FH60JGc520W4TTb/kThR+tDYQhbV7kVBoFABQAKpYhVGSaBN21ZOWFuu1Tlz1PpT2M7e0d3sQEknJpGoUAFABQAUAFABQAUAFABQAUAFABQAUAFABQAUAFABQAUAFABQAUAFABQAUAFABQAUAetV+UJnygUwAjNA7jSMU7j3CqJ2GlfSgaYlBRJGxVWYdsVcXZNkSV2kKVEg3pw3pTspaoV3HRiCUj5XXIoU2tGNw6oNiH5onwfSqST1ixXa+IeM9wM960QiCV9zYB4FZSldmkVYZRcu45HKHPbvTTsKSuid13KR61r0sYrR3KlZ3NxCM0wEIxQAlAEscpztc/jWkZ9GRKHVDn29JB/wACFN26kxv9kY0AbmNgaOXsWp23ImRkOGGKnY0TT2G0DCgAoAKaYEuBMvJ+cVrpNeZn8D8hJwSqsQAehomtLhB6tEILLypIqVKxpa44XEg64NWpMnlQqyQnGVKn2/8ArU7oLMmX7owxI7E1SIYtUmAhHpTASgAoAinZlUFTjnHSlJtLQ0haWjK2+Qch2/Oo5mW4ocJ5B1IP1FUqjQuVD1uVx8ynPtWiqITiOE8ZHJI+op86FysjNurfMj8Hn1o5U9UVztaMZ9nfsRS5WPnQ3yZBzt/WlysfMhpRgMlSB9KVmVdMSgY0jFUmNMngO5Ch6CtI6qxE9HcUwwqMN+poskLmk9hklsOqflQ4p7DU+5XqDQPpVXAKAEIzQA3pQAUAFVcq4UxkqW+4bn79BWkY9zOU7aId5UJJUAZ9jVWRPNJEMsRT3BqWrGkZcxER6UihArMcKCT7UCvYkEErYyuM981STFzocLZv4mA+gq+Un2hIkaRcgnnjk00kiXJyEnQvHgdRz9aJK6HCVnqU6zNwp3AkhQswbsDVx1Jk7KxNMwWM578VbdkZxV2VCvpWZ0JjadwaAjNUSNIxQAA0ALjuKaZSYlMYhGaAJbbduIyduM1cSJ7BcSsG2KcAdaJPoKEVa7I0ldTyxI75pJtFuKaJ5UjOHkOMcVbM4OWyIzMqjESAfWle2xooN/EyB2Zjljmk3crlS2G0CEI9KaY0xOlUUOVyPunBoTsJpPckLxyDEgwfWrTTIs47DHhZORyPWixSkmNWF35UYHqaLDc0tx+IIfvfO3pRogvKQySd5OM4HoKLjUUiOncoKYCEelAbDaAAjNADSCKq4ChvWmAEelA0xKChCM0AIRiqTASgAp3AKoA60ANIxQAlACEZoGmGSKdyheDTAQjFMBKAEIzTTAbTAKAD6U0x7nUfCv8A5Kf4Q/7D2n/+lCV14L/eaf8AiX5nkZ//AMinFf8AXuf/AKSzliM1zHrJiUFCqhkbaooE2krsk2x2wznc/p6U9iLufoRNIXOWNO9y0kthCM0xjSMUAFAAsTOcIM/0otcbkluSgRW/LfM/p6VWkSLyntsQvI0hyx+lHNfctRUdhtBQUANI9KpMBKYARmgdxMkdaaYWvsLVCEK+lA0xKCgoAKACgAoAKACgAoAKACgAoAKACgAoAdHG0jYHTufSgmUlFErSJADHEMnuaexCi56yICSTk0jUKACgAoAKACgAoAKACgC3pGj6pr+owaRothPe3ty4SKCFCzMfp/M9AKqEJVJKMVdmGJxNHB0pV68lGK3b2Psf4Ffs7WPw+WLxP4qWK98RsuY0GGisQey/3pPVu3Re5P02Ay5Yf95U1l+R+GcW8aVM5bwmDvGh16Ofr2XZfN9l7dXqnwIUAFAHhX7Wnxguvhp4Fj0XQblodc8Rl7eGVDhre3UDzZARyG+ZVU/7RP8ADXy/FObSy7CqnSdpz09F1f6I/RvDbhiGfZi8RiVejRs2v5pP4V6aNv0t1Pz5JJJJOSa/Jz+nwoAKACgDufg18UNV+Evjqx8TWMrm0LiHUbYH5bi2JG9SPUfeU9mA969PKMyqZXio14bbNd11/wCB5nzvFPD9HiTLp4Oove3g/wCWXR+j2fkfbX7RHw0sPi38OI/FfhfEuu6RANU0W8t/vzR4DmNSOoZcFfRguO+f0nP8uhmuDVeh8cVzRa6re3z6eZ/PfBGfVeGs1eCxmlGo+SpF7J7Xfo9H5X8js/gz44f4jfDLQfFs7q11dWwS72jA+0RkpJx2yyk49CK9LKMb/aGCp4h7ta+q0f4ngcU5QsjzevgY/DF+7/hesfwZzfjj4U+IPiRrniG41DWBo1q9jDpOlSRxR3DtB/rppCG/1ZabycFcMBbqQRmuPG5XWzCrUc5cqsox2em7fld28/dPVyjiPC5FhsPGlT9pLmc5ptxV/hitPiShzb6Pnatoc/4j8E/E7WLO31G18J3dj4su9Hgs7/WdN8XvYxtdRhlWSaGNcSqrEuOCcOV4xXHiMHjasVONNqq4pOUanLqurSWqW/zsepgc2yfC1JUp11LDRqSlGnOgpvldm1GTd4trR7aq5Nq/w6+Iaa9u8K6de6Ve3F1aXF7rtt4meKzupVEYnuJdOC7WZ1RlK9DwSaqrl+MVX9wnFtpuam1FvS7cNru1rfiZ4XPMreGtjZqcFGajTdFOcU+bljGte6UW079NUkS3ngb4nad4V8S/CvRfD+k3ela/dX5t9cm1DYba3vJGZ/Ng2bnkQSOAVbDYU8ciqngsbToVcDSgnGblaTeyk7u6tdtXfXXQilm+T18bh85xFWUalKML01C/NKmklyyvZRlZXurrXc1tE8N+P/hlrmtxeGPC9n4l0rXLiC9SaTVFtJ7aVYI4XSQMjBlPlKwKnIyRiuijh8XltWaoQVSM2nfms07JO+jvtfQ4sXjssz/D0XjKzo1KScbKDnGScpSTVmrP3rO/k7mdD8M/HF3eX+jXKQWWk6p4zvPEd1crMkpMKxRm1j8sj5szqrkHgCLnO6sVl2JlKVN6QlUc2730suVW6+9r8vM655/l1OnTxELyqww8KSVmtW5e0d+loNpW/m02G3Hwt8cWnwv8d/DKCWLUotQaS40S7do4N/2gh5YWjUBYgsu8jHykSAADFKWWYqGCxGCXvJ6xei31at0s7+Wo4cQ5dUzjBZvJODhZVI6ytyaRkm9ZXjZO+t1q3cvfEL4W+JPF2t6pd6dJawLJoOmwWkk7ZRry1vmufLdRyEYBVLc43ZwcYrXH5ZWxVWcoWXuRSv3jLms/J9zmyTiHCZZh6VOqm7VajklvyTpqF09rrV28ul7mZ408D/En4o3U2raz4ZsdAbS/D2r6dYWyaoty95dXsIjG5giqkahe/OSOOtY4zBY3MpOpUgocsJpLmvdyVuyskdeVZvlPD0FQw9aVXnq0pyfI4qMacubRNtuTv00sXNO+E3ifQfiD4O1jSJoP+EdtZJb/AFWyZxm0v2sJbdpIeeVlaRSy9mUsPvGtKeV16GLo1Kb/AHau5LtLkcbryd9fPXqYV+JMHjMrxdCun7eSUYS/mgqsZpS7OCi+V9nboj2Svoj4MKACgDxH46/s7WPxBWXxP4VWKy8RquZEOFivgOzf3ZPRu/RuxHlY/LliP3lPSX5n33CXGlTJmsJjLyodOrh6d13XzXZ/HGr6PqmgajPpGtWE9le2zlJYJkKsp+n8j0Ir5mcJU5OMlZn7nhsTRxlKNehJSi9mtipUm4UAFABQAUAFABQAUASxw5HmSHCdfrTsZyn0W4ksxcbQMKOgpNjjC2vUjoLCgAoAFUsQqjJNAm7assfLbL2LmnsZa1H5FdmLEsxyTSNUraIKBhQAUAFABQAUAFABQAUAFABQAUAFABQAUAFABQAUAFABQAUAFABQAUAFABQAUAFABQB91f8ADN/gf/oK67/3/h/+NVr/AKgZb/PU++P/AMifz1/r5mX8kPul/wDJB/wzf4H/AOgrrv8A3/h/+NU/9Qct/nn98f8A5EP9fMy/kh90v/kg/wCGb/A//QV13/v/AA//ABqj/ULLf55/fH/5EP8AXzMv5IfdL/5IP+Gb/A//AEFdd/7/AMP/AMao/wBQst/nn98f/kQ/18zL+SH3S/8AkhP+GbfA3/QV13/v/D/8ao/1Cy3+ef3x/wDkR/6+5l/JD7pf/JB/wzb4G/6Cuu/9/wCH/wCNU/8AUPLf55/fH/5EX+vmZfyQ+6X/AMkIf2bPAx/5iuu/9/4f/jVH+oeW/wA8/vj/APIj/wBfcy/kh90v/khR+zb4GAI/tXXef+m8P/xqmuBMuWnPP74//IifHmZPXkh90v8A5IQfs2+B1ORq2vD/ALbw/wDxqkuA8uX25/fH/wCRG+Pcyf8Ay7h90v8A5Ic/7N/gZ+uqa5/3/h/+NU3wJlz+3P74/wDyIlx5mS+xD7pf/JDf+GbPAv8A0Fdd/wC/8P8A8apf6h5b/PP74/8AyI/9fcy/kh90v/kh/wDwzj4HAA/tTXOP+m8P/wAarRcD5evtz++P/wAiT/r3mP8AJD7pf/JEf/DNXgX/AKC2vf8Af+H/AONVH+omXfzz++P/AMiV/r7mX8kPul/8kH/DNXgX/oLa9/3/AIf/AI1R/qJl388/vj/8iH+v2ZfyQ+6X/wAkH/DNXgX/AKC2vf8Af+H/AONU/wDUXLv55/fH/wCRH/r9mX8kPul/8kPH7OHgcAD+1dd4/wCm8P8A8aqv9R8v/nn98f8A5Eh8eZi/sQ+6X/yRGf2afAh/5i2vf9/4f/jVT/qLl388/vj/APIl/wCv+ZfyU/ul/wDJB/wzR4E/6C2vf9/4f/jVP/UbLv55/fH/AORD/X/Mv5Kf3S/+SD/hmjwJ/wBBbXv+/wDD/wDGqP8AUbLv55/fH/5EP9f8y/kp/dL/AOSE/wCGZ/Af/QW17/v/AA//ABqj/UbLv55/fH/5EP8AX/Mv5Kf3S/8Akg/4Zn8Cf9BbXv8Av/D/APGqP9Rsu/nn98f/AJEP9f8AMv5Kf3S/+SHD9mvwLt2HVddI954f/jVUuCMvtbnn98f/AJEn/XzMr35IfdL/AOSGj9mjwKpyNX18f9vEP/xqpXA+Xr7c/vj/APIlPj7Mn/y7p/dL/wCSH/8ADNvgYjDarrrfWeH/AONVX+pOX/zz++P/AMiT/r5mXSEPul/8kRn9mbwETkarrw/7eIf/AI1S/wBR8v8A55/fH/5Ev/X/ADP+Sn90v/kg/wCGZfAf/QW1/wD7/wAP/wAao/1Hy/8Ann98f/kQ/wCIgZn/ACU/ul/8kH/DMvgP/oLa/wD9/wCH/wCNUf6j5f8Azz++P/yIf8RAzP8Akp/dL/5IP+GZfAf/AEFtf/7/AMP/AMao/wBR8v8A55/fH/5EP+IgZn/JT+6X/wAkA/Zm8CA5Gr6/n/r4h/8AjVNcEZevtz++P/yIPj/Mn/y7p/dL/wCSHP8As0+BHXadV17/AL/w/wDxqqfBWAatzz++P/yJK49zJa8kPul/8kM/4Zj8Bf8AQX1//wACIf8A41U/6kZf/PP74/8AyJX/ABEDM/5Kf3S/+SEP7MXgI/8AMX1//wACIf8A41R/qTl/88/vj/8AIh/xEDM/5Kf3S/8Akg/4Zi8Bf9BfX/8AwIh/+NU/9Scv/nn98f8A5EP+IgZn/JT+6X/yRIP2afAgAA1bXuOP9fD/APGqr/UvAfzz++P/AMiT/r9mX8kPul/8kL/wzV4F/wCgtr3/AH/h/wDjVH+pmA/nn98f/kQ/19zL+SH3S/8Akg/4Zq8C/wDQW17/AL/w/wDxqj/UzAfzz++P/wAiH+vuZfyQ+6X/AMkIf2afAh/5i2vf9/4f/jVP/U3Afzz++P8A8iH+vuZfyQ+6X/yQf8M0eBP+gtr3/f8Ah/8AjVH+puA/nn98f/kQ/wBfcy/kh90v/khD+zP4DPB1XXT9Z4f/AI1R/qZgP55/fH/5EP8AX7Ml9iH3S/8Akhh/Zh8AHpquvj6XEP8A8aqf9S8v/nn96/8AkS14g5ovsU/ul/8AJDT+y/4AP/MX8Qf+BEP/AMao/wBS8B/PP74//Ih/xEHM/wDn3T+6X/yQf8MveAP+gv4g/wDAiD/41R/qXgP55/fH/wCRD/iIOZ/8+6f3S/8Akg/4Ze8Af9BfxB/4EQf/ABqn/qZgP55/fH/5EP8AiIOZ/wDPun90v/khyfsxeA0+7rHiDHp9oh/+NU1wbgV9uf3x/wDkRPxAzJ/8u6f3S/8Akhp/Zf8AAGdy6v4gX6XEP/xqn/qbgP55/ev/AJEf/EQcz606f3S/+SFH7MXgQcDWvEP43EH/AMao/wBTsD/PP74//Ii/4iBmT/5d0/ul/wDJjh+zJ4DHXWNfP1ng/wDjVP8A1PwP88/vj/8AIh/r/mX/AD7p/dL/AOSD/hmTwEeDq2vf9/4f/jVH+p+B/nn96/8AkQ/4iBmf8lP7pf8AyQn/AAzD4A/6Ceu/9/4P/jVH+p+A/ml98f8A5EP+IgZn/JD7pf8AyQD9mLwCv3dV18Z5/wCPiH/41TXCGBX2p/ev/kQ/4iBmb3hT+6X/AMkRn9lzwAxydZ8Qkn/p4g/+NVP+p2B/nn96/wDkS14h5mv+XdP7pf8AyY9P2YPAKDA1jxAR73EP/wAaprg/Ar7c/vX/AMiS/EHM3/y7p/dL/wCSGN+y38P2YsdX8QDPpcQf/GqT4OwL+3P71/8AIjXiFma09nT+6X/yQn/DLPw+/wCgx4h/8CIP/jVH+p2B/nn96/8AkR/8RDzT/n3T+6X/AMkH/DLPw+/6DHiH/wACIP8A41T/ANT8D/PP71/8iH/EQ80/590/ul/8kH/DLPw+/wCgx4h/8CIP/jNH+p+B/nn96/8AkQ/4iHmn/Pun90v/AJMT/hln4ff9BjxD/wCBEH/xqj/U/A/zz+9f/Ih/xEPNP+fdP7pf/Jh/wyx8Pv8AoMeIf/AiD/4zR/qfgf55/ev/AJEP+Ih5p/z7p/dL/wCTD/hlj4ff9BjxD/4EQf8Axmj/AFPwP88/vX/yIf8AEQ80/wCfdP7pf/JgP2WPh8CD/bHiE4/6eIP/AIzTXCGBX25/ev8A5EP+IiZp/wA+6f3S/wDkx7fsveAWG3+2PEIz6XEH/wAaqnwlgmrc8/vX/wAiJeIWZr/l3T+6X/yQz/hlj4ff9BnxD/4EQf8Axmp/1QwP88/vX/yJX/ERM0/590/ul/8AJj/+GXfABGDq/iA/W4g/+NVf+qeC/ml96/8AkSP+Ig5n/JT+6X/yQg/Zc+HwORquvg/9d4P/AI1S/wBU8F/NL71/8iP/AIiFmn8kPul/8kO/4Ze8Af8AQX8Qf+BEH/xqn/qngv5pfev/AJEX/EQcz/590/ul/wDJDT+y74BJ41rxCPpcQf8Axmj/AFTwX88/vX/yI/8AiIOZ/wDPun90v/kxv/DLPgA9dc8R/wDgTB/8Zpf6p4P+ef3r/wCRH/xEPM/+fdP7pf8AyY3/AIZV+Ho5Gs+Iv/AiD/4zR/qlgv5p/ev/AJEf/ERM0/590/ul/wDJkv8Awy74A/6DHiD/AMCIP/jVV/qrg/5pfev/AJEj/iIOZ/8APun90v8A5Ijf9lb4eOcnV/EIPqLiD/41SfCeCf2pfev/AJEteImaR+xT+6X/AMkNH7Kfw7z/AMhnxF/4EQf/ABml/qlgv5pfev8A5Ef/ABEXNP8An3T+6X/yZKP2W/h8o2jV/EAA/wCniD/41VLhTBL7UvvX/wAiQ/ELNH/y7p/dL/5IY/7K3w9kIzrPiLj0uIP/AIzQ+FMG/tS+9f8AyJS8RM0X/Lun90v/AJMb/wAMp/Dz/oM+Iv8AwIg/+M0v9U8F/NL71/8AIj/4iLmn/Pun90v/AJMQ/so/Ds/8xnxF/wCBEH/xmj/VPBfzS+9f/Ij/AOIjZr/z7p/dL/5MP+GUfh3/ANBnxH/4EQf/ABmj/VTBfzS+9f8AyIf8RGzT/n3T+6X/AMmH/DKPw7/6DPiP/wACIP8A4zT/ANVcH/NL71/8iL/iIuaf8+6f3S/+TE/4ZP8Ah1/0GvEf/gTB/wDGaP8AVXB/zS+9f/Ih/wARFzT/AJ90/ul/8mH/AAyh8O/+g14j/wDAmD/4zR/qrg/5pfev/kQ/4iLmn/Pun90v/kwP7KHw7P8AzGfEf/gRB/8AGaf+quD/AJpfev8A5Ef/ABEbNf8An3T+6X/yYf8ADJ/w6/6DXiP/AMCYP/jNH+q2D/ml96/+RD/iI2a/8+6f3S/+THJ+yn8PIzlda8R8+tzB/wDGaa4Xwa+1L71/8iJ+IuaP/l3T+6X/AMmNf9lD4duxY6z4jyf+nmD/AOM0nwtg39qX3r/5EF4jZolb2dP7pf8AyYn/AAyb8Ov+g14j/wDAmD/4zR/qtg/5pfev/kR/8RGzX/n3T+6X/wAmPk/ZT+Hkgw2s+IuueLiD/wCM03wvg39qX3r/ACFHxFzSLuqdP7pf/JjP+GTfh1/0GvEf/gTB/wDGaP8AVfB/zS+9f/Ilf8RHzX/n3T+6X/yYf8Mm/Dr/AKDXiP8A8CYP/jNH+q+D/ml96/8AkQ/4iPmv/Pun90v/AJMT/hkz4c/9BrxJ/wCBMH/xmj/VfB/zS+9f/Ii/4iPmv/Pun90v/kw/4ZM+HP8A0GvEn/gTB/8AGaP9V8H/ADS+9f8AyIf8RGzX/n3T+6X/AMmIf2S/hyf+Y14k/wDAmD/4zR/qvg/5pfev8g/4iPmv/Pun90v/AJMP+GSvhx/0GvEn/gTB/wDGaf8AqxhP5pfev8h/8RHzX/n3T+6X/wAmH/DJnw5/6DXiT/wJg/8AjNH+rGE/ml96/wAg/wCIj5r/AM+6f3S/+THp+yh8O0GBrXiP8bmD/wCM1S4awi+1L71/kS/EXNH/AMu6f3S/+TB/2UPh24wdb8SAe1zB/wDGaP8AVrCfzS+9f5AvEXNF/wAu6f3S/wDkyM/sk/Dg/wDMa8Sf+BMH/wAZpf6s4T+aX3r/ACK/4iRmv/Pun90v/kw/4ZI+HH/Qb8Sf+BMH/wAZo/1Zwn80vvX+Q/8AiJOa/wDPun90v/kw/wCGSPhx/wBBvxJ/4Ewf/GaP9WcJ/NL71/kH/ESc1/590/ul/wDJh/wyR8OP+g34k/8AAmD/AOM0/wDVrCfzS+9f5B/xEnNf+fdP7pf/ACYf8MkfDj/oN+JP/AmD/wCM0f6tYT+aX3r/ACD/AIiTmv8Az7p/dL/5MQ/skfDc/wDMa8Sf+BMH/wAZo/1awn80vvX+Qf8AESM1/wCfdP7pf/Jh/wAMj/Df/oN+Jf8AwJg/+M0f6tYT+aX3r/IP+Ik5r/z7p/dL/wCTD/hkf4b/APQb8S/+BMH/AMZo/wBWsJ/NL71/kH/ESc1/590/ul/8mJ/wyL8Nv+g34l/8CYP/AIzT/wBW8L/NL71/kH/ESc1/590/ul/8mA/ZG+G4/wCY34l/8CYP/jNH+reF/ml96/yD/iJOa/8APun90v8A5MD+yN8Nz/zG/Ev/AIEwf/GaP9W8L/NL71/kH/ESc1/590/ul/8AJh/wyL8Nv+g34l/8Cbf/AOM0f6t4X+aX3r/If/ESs2/590/ul/8AJh/wyL8Nv+g34l/8Cbf/AOM0f6t4X+aX3r/IP+IlZt/z7p/dL/5MT/hkT4bf9BvxL/4E2/8A8Zp/6uYX+aX3r/IP+IlZt/z7p/dL/wCTD/hkP4bf9BvxL/4E2/8A8Zo/1cwv80vvX+Qf8RKzb/n3T+6X/wAmH/DIfw2/6DfiX/wJt/8A4zR/q7hf5pfev8g/4iVm3/Pun90v/kw/4ZD+G3/Qb8S/+BNv/wDGaf8Aq7hf5pfev8g/4iVm3/Pun90v/kw/4ZD+G3/Qb8S/+BNv/wDGaP8AV3C/zS+9f5B/xErNv+fdP7pf/Jif8MhfDX/oN+Jv/Am3/wDjNH+ruF/ml96/yD/iJWbf8+6f3S/+TD/hkL4a/wDQc8Tf+BNv/wDGaP8AV3C/zS+9f5B/xErNv+fdP7pf/JiH9kH4an/mN+Jv/Am3/wDjNH+ruF/ml96/yD/iJWbf8+6f3S/+TD/hkD4a/wDQc8Tf+BNv/wDGaP8AV7C/zS+9f5D/AOIl5t/z7p/dL/5MX/hkL4a/9BzxN/4E2/8A8Zp/6v4b+aX3r/IP+Il5t/z7p/dL/wCTE/4ZA+Gn/Qb8Tf8AgTb/APxmj/V/DfzS+9f5B/xEvNv+fdP7pf8AyYf8MgfDT/oOeJv/AAJt/wD4zR/q/hv5pfev8g/4iXm3/Pun90v/AJMQ/sgfDQ/8xzxN/wCBNv8A/GaP9X8N/NL71/kH/ES82/590/ul/wDJh/wx98NP+g54m/8AAm3/APjNP+wMN/NL71/kH/ES82/590/ul/8AJh/wx/8ADT/oOeJv/Am3/wDjNH9gYb+aX3r/ACD/AIiXm3/Pun90v/ky/oH7LHw+8Oa9pviGx1jxC9zpd3DewrLcQFGeNw6hgIQSMqM4IOO9aUskw9GcakZSumnuunyOfGeIWZ43D1MNUp0+WcXF2Ur2as7e9uUP+GPvhp/0HPE3/gTb/wDxmo/sHDfzS+9f5HR/xEvNv+fdP7pf/Jif8MffDT/oOeJv/Am3/wDjNH9g4b+aX3r/ACD/AIiXm3/Pun90v/kyQfsifDZV2prfiVfpc2//AMZp/wBhYb+aX3r/ACJfiTmrd3Tp/dL/AOTIz+x78NCcnXfE/wD4FW//AMZpf2Dhv5pfev8AIv8A4iZm3/Pun90v/kxD+x38Mz/zHPE//gTb/wDxmj+wcN/NL71/kH/ETM2/590/ul/8mH/DHnwz/wCg74n/APAq3/8AjNP+wsP/ADS+9f5B/wARMzb/AJ90/ul/8mL/AMMefDP/AKDnif8A8Cbf/wCM0f2Fhv5pfev8g/4iZm3/AD7p/dL/AOTE/wCGO/hn/wBB3xP/AOBVv/8AGKP7Cw380vvX+Qf8RMzb/n3T+6X/AMmSf8MhfDULtXW/Eqj2ubf/AOM0/wCw8P8AzS+9f5E/8RKza93Tp/dL/wCTIj+x18MicnXfE+f+vq3/APjFL+wsP/NL71/kWvE3Nl/y7p/dL/5MP+GOfhl/0HfE/wD4FW//AMYo/sLDfzS+9f5B/wARNzf/AJ90/ul/8mH/AAx18Mv+g74n/wDAq3/+MU/7Dw/80vvX+Qf8RNzb/n3T+6X/AMmH/DHPwy/6Dvif/wACrf8A+MUf2Hh/5pfev8g/4ibm/wDz7p/dL/5MP+GOfhl/0HfE/wD4FW//AMYo/sPD/wA0vvX+Qf8AETc3/wCfdP7pf/JiH9jj4Yn/AJjvif8A8Crf/wCMU/7Ew/8ANL71/kH/ABE3N/8An3T+6X/yYf8ADHHwx/6Dvij/AMCrf/4xR/YmH7y/D/IP+Im5v/z7p/dL/wCTD/hjf4Y/9B3xR/4FW/8A8Yo/sTD95fh/kH/ETc3/AOfdP7pf/JiD9jf4Yj/mO+KP/Aq3/wDjFH9i4fu/w/yH/wAROzf/AJ90/ul/8mL/AMMcfDH/AKDvij/wKt//AIxT/sXD93+H+Qv+Im5v/wA+6f3S/wDkxD+xv8MT/wAx3xR/4FW//wAYo/sXD93+H+Q/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ZIf2Pfhpt2LrvidQPS6t//AIzT/sah3f4f5Ef8RLza93Tp/dL/AOTI/wDhjb4Y/wDQd8Uf+BVv/wDGKX9i4fu/w/yL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npXgD4V+CfhratB4X0lY55F2zXkx8y4lHoznoP9lcD2ruw+EpYVWpr59T5TOOIcwzyfNjJ3S2itIr0X6u78zrq6TxbhQFwoC4UBc/Pz9tPXJNU+Nlxppdimjafa2oUngF184kD380fkK/J+L6zq5k4fypL9f1P6e8KcIsPw9Gt1qSlL7ny/+2mx8Afhb8MLnwba658XbJ2l8c6sdB8OMXZPJZY3zcDaRnMpEY3ZAZV45rbJMtwUsOquPX8WXLDy0ev36epx8ZcQZvTx8sPkktMND2lXRO92vd1XSPvadG+xwvwt+HFsn7Q2m/DLxxpq3cEGqXFjewNuRZQiSYIwQQDtDDnoRXmZbl8f7WjgsSrpSaa72TPo+IM8m+F6mb5dPlbhGUXo7Xa+V1ezPYvC3hj4LfEXx/4o+G7/AAJOg6doh1CGbxNb6zOy2pgdkEjB1CLnGQCzAHqCMkfQYbDZdj8VVwf1XkjHmXOpPS2l9dPzPhMwzDP8kyzDZqsx9rOpyNUXTjeXMk2lZ3dvJL1TseS+J/Bfhaw/Zp8LeNrLTYxrV/4kurK4vgz7poEE+1dpO0D5F6DPFeFiMHQhk9LExXvubTfda/5H2uAzXGVuLMTl9Sf7qNKMlHTST5Lu9r9X1E8P+DPDN5+zL4p8cXOlI+uWHiC2s7a8LsGjhYRblAztOdzdR3ooYSjLJquJcffU0k/LQeNzTF0uLcNl0J2oypSk46atc1n36LqfX/7J+uXOvfArw+17KZZLLz7HcxydkcrBB+CbR9AK/QuF60q+V0+bpdfc9PwPwnxIwkMFxJXVNWUuWXzaV/vd2T/s86VFoGn+OPDtrH5drpnjTUYLaMdEhKQyKo9AA9VkNJUIV6Mdo1JJelk/1M+N8TLGVcFip6ynh6bb7u8k3+BF42+NWveFdd8S2ln4b0i6sPDIs/M8/VXgu7x7iPesdvEImDydQF3DJxU4zOKuFq1YxgnGny7ys3zK9oqzu/mXlPCmGzHDYapUqzjOtz2tBSjFQdm5y5k0urdtCK1+KOr6t8UbrR49T8O6da6Rff2S2l32urBeXZdIZTOlt5JaRwHKIPMClgw9wo5lUq4501KMVF8vK52k7pO6jy6vWy1te5dTh+hhsmjiHCpOVSPPzxptwjZyjyufOkk2ryfLdK3oL4X+Ol/4o0+5121sPCy2kVhd3w04eId+rQLCjsonthFhCSoDAN8m7vjkw2dzxMHVioWSbtz++rJ7xtp566BmHCFPL6scNOVXmcox5/ZWpPmaT5Z82tr3Tt71ulzW+HHxZfxhpk2uaxf+DoLKDTF1KePTNdN5c2ilQxFxH5S+XtG4Hk4IxXRl+afW4OrUcFFR5nyy5mvVWVrfmcOe8NrK6yw1CNZzc+ROdPkjJ3t7kuZ813a2i0dyjonxyuNU8BeK/FN54WOn6l4atf7QXTZbnJntJIBNbSlgvy71JBGDtZWHasqOdOrha1eULSgr8t901eL+a+5nRi+EY4fM8Lgqdbnp1pcvOltJS5Zq19eV7a6ppnXXfjaW28Z+GvCg05WTX9PvL1p/NOYTAIiFC4+bPm9cjGPeu+WMccTSoW+NSd+1rf5nh08qVTL8Tjef+FKEbW35ubW99Lcv4nV13ni3CgLhQFwoC4UBcKAuFAXCgLnI+P8A4V+CfiVarB4o0lZJ412w3kJ8u4iHorjqP9lsj2rmxGEpYpWqL59T2sn4hzDI582DnZPeL1i/VfqrPzPNf+GNvhj/ANB3xR/4FW//AMYrh/sXD93+H+R9X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C/sb/DAEH+3PE5x2N1b/8Axij+xcP3f4f5A/E7N3/y7p/dL/5MfJ+x38M5Mbtd8UYHYXVv/wDGKP7God3+H+RMfEzNo7U6f3S/+TGf8MbfDH/oO+KP/Aq3/wDjFH9i4fu/w/yK/wCInZv/AM+6f3S/+TD/AIY2+GP/AEHfFH/gVb//ABij+xcP3f4f5B/xE7N/+fdP7pf/ACYf8MbfDH/oO+KP/Aq3/wDjFH9i4fu/w/yD/iJ2b/8APun90v8A5MP+GNvhj/0HfFH/AIFW/wD8Yo/sXD93+H+Qf8ROzf8A590/ul/8mPj/AGO/hlHnbrnifJ7m5t//AIzR/Y1Du/w/yJl4mZtLenT+6X/yYxv2OPhkxLNr3igk/wDT1b//ABij+xaHd/h/kUvE7Nloq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h/wxt8Mf+g74o/8Crf/AOMUf2Lh+7/D/IP+InZv/wA+6f3S/wDkw/4Y2+GP/Qd8Uf8AgVb/APxij+xcP3f4f5B/xE7N/wDn3T+6X/yYf8MbfDH/AKDvij/wKt//AIxR/YuH7v8AD/IP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e8V65+c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5//ALXvht0/aCmVrmC2Gv21jMs9y4jijG0QbnY8KoMRJPYZr8o4rw7WbPW3Oou72/l1+4/p3wyx6fC6sm/ZOasldvXnsl1b5tEaHxA+NvhTwb440vQPBnhvQPFnh7wbpEGl6VJenz7f7QSks13FtOPMZgilxzlD61pjs4oYTExpYeEalOnFRjfVX0bkvPz8jDJuFMbmmX1MTj6s6FbETlOaj7suXWMYSv8AZSu7ea7HSXHjr4deJPjf8MfjjH4k0fTpdUhKeJbWS8RGsLqKF4w7qxyqMMKpPBCKf4q7JY3CYjMsLmSmouS99X2aTWvk9l6LueVDKM0wPD2Y8POlOag/3TUW+eMpJ2TSs2t2vN9jP0L4n+F/Gn/CyPgn4t8YW+kaHrOr6jqega4Lny7eOU3DyCOVgQrwvwwzwckdSuMqOY0cZ9Zy2vUUYSlKUJXsr3bs+6e/9I6cZkGMyr+z+IMFQdSrThThVp2vJrlSvFWupR20126J3wfC8vgrx78ET8GPEHxA0XwzrvhjXZr+xur6cfYL2Ng6kCdcr1kfBGcgKRnJxy4Z4bG5b/Z1WrGE4SbTb9179fm/wPSzCOYZPxB/b+Gw061GtTUZRivfi1Z/C9ei+d07aXg8b6h4L+GvwIf4SaD470vxZrWv6ymqahNpZMlraRRoAEWTozFkT0OC3AwMxjJ4bL8s+oUqqqTnLmbjskvP5GmU0cfnvEazvE4aVClSpuEVPSUm29Wuis3+Gr1t9Ofsi6RcaT8CdDNzE0b3stzdgMMHY0zBT9Cqgj2Nfb8K0nSyunzdbv8AE/HfEzExxPElfkd1FRj81FX+5ux1Xwms5I7bxTq7ACPWPFOo3UXuiOtuD+PkE/Qiu7K4NRq1P5pyf3e7+h4vEtVSnhqC3p0acX6tOf4c5W8Q/BvTfEGq69rraxPbahqlxYXtjcxRL5mm3NohVJEJ+9kEhgcAqSO9RiMohXqVKvNaUnFp9YuKsmv18tDbA8U1sFQoYZU1KEFOMk27TjUd2n2t0fR2Y3TPhbrmk+Kr3xHa+MbXy9T1KPU7y3fRInZnEcUbqkrMWQMIhjGduT1pU8sq0q8q0ai96Sk1yrsk7O91e3yHiOIsNicFDCTw7vCDhF+0kla8mm4pWbTlr3sUr34KXuu6umreJ/GYvntYL2O1MGkQWriS5geFpJXTmTCSN8vygnBNZzyeVep7SvUvZStaKXxJq7a30fkdFHiyng6DoYPD8qk4OV5ykrQkpJRT0jdpa6u2wln8FtXj8KyeCtQ8cRzaTNaW9hItvo8VtNJbxum9GkRtx3xo0ZJ7OTShk9RUHhp1bxaS0ik7K2l0+qVn6jq8V0JY1ZhSwzVRSlJXqSklJp2ai1ZcsmpL0SNHUvgl4Tu9X1LUNPQ6dBruk3Wkavb268XaTEFZASfkdDuwQDwxGK2qZNh5VJTh7qnFxkl1v18munqclDizHU6FOlV990pxnTb+y47rzUla6v0LHhn4bappniKx8TeKPGlzr9zpFhJp2nK1nFbLDHIU8x32cu5EaDOQAM8c1eGy6dOtGtXqObimlolZO1723eiMswz6jiMJPB4PDqlGpJTn70pNtXslfZLmemr210O7r1D5s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+eP2yfhNd+N/Bdv4x0O2M2p+GhI80aj5pbNuXx6lCAwHpv74r5Hi7K5YzDLE0leUN/OPX7t/vP1Pwt4khlGYSwGJdqda1n0U1t/wCBXt62Pguvy0/pUKACgAoA6v4X/D3WPih4107who8Tk3Uga5mCkrbW4P7yVj2AHTPUlR1Iruy3AVMyxMcPT67vsur/AK66Hi8Q53Q4fy+pjq7+FaL+aXRL1/BXeyP0q1RV8HeELXw/4Ut4kuUhi0rR4JCSgk2bULY5Koql277UbvX7LV/2TDqlQWtlGK/L5JavyR/JGHf9qY6WKxrfLdzqNb2vd26Xk3yx6XaNTw5oVn4Y0DT/AA9p5c2+nW6W6M5yzBRjcx7sTyT6k1vh6EcNSjRhtFWOPHYypmGJqYqr8U22+2vReS2Rw48V68viX4n2L6mRBoOn2lxpyFEH2cvaO7MOMkF1z82RxivM+tVfbYqDlpBJryvFv8z6J5bhnhMtqKGtWUlPf3rTSS300fSx5RqXxK8fyaUNRbx1rNncJ4W8Oz2sdpa2fkSanfRSDzLl5Y8RxGRE3NuUDdx1FeDUzHFunz+1kn7Om1ZRs5TT1k2tFe19UfbUMhyyNb2Sw0JRdbEKTlKpzKnScdIKMrykot2Vm3b1Oy0jXfiNqfxW1nR9R1XxK9po95pUMkWkQWP9nxl7OCSYStMPP2F2c/KSdp45xXo0a+Mq4+dOcpWi4L3VHl1im7396177dDwMVg8qw+SUcRShT5qkarTqOp7R2qTjHlUXyXSSWul9zE0jxZ8W9d8MaH4gvNQ8TPozaddTXN74ftbB7l7pLuZSJVnHCLEiYEaZJznJrmo4rMK9CnWk5cnK23BQvdSe9+iSVrI9HFZbkeDxlbC0401V54pRqyqqKi4RfuuHVybvzPRWsdFbXHiTXfGnhCLRPiz4hfRfEeh3Gr/8etkpbyfsoXgwZUOJnLDqD0wBiuyMq1fE0VSxEuScXLaPTl/u9bu/4HlVKeEweX4t4jA01Vo1I0/iqP4vaX+3ry8qSfbe57RX0Z+f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nXg0AfJfx5/Y5k1O8uvF/wAJY4UlmLTXOiswjUseSbdjwuT/AAHAHYjha+CzvhJ1JPEYDd7x/wAv8vu7H7fwb4orD044HPG2loqm7t/fW7/xK77rqfJuv+FvEvhW9fT/ABLoN/plyhwY7q3aM/hkcj3FfB18NWw0uStBxfmrH7bgsxwmY01VwlWM4vrFp/kZgBYhVBJPQCsDsbtuej/Df9n34n/E26iGj+Hp7PT3OX1K+RobdV9QSMufZQevOBzXsZfkWNzGS9nC0f5nov8Ag/I+Tz3jXJ+H4P29VSmvsRs5f5L5tH3X8H/gx4U+CXh9rHSEe91O6AN7fug865YdFUfwIOy5x3JJ5r9QynKKGT0uWnrJ7vq/8l5fefzfxPxVjeLMUqlf3acfhj0j5vu+7+SXQ7e0012vm1fUdr3O0xwIOVt4zjIU9y2AWPsB0HPpRptz9pPfp5L/AIPU+dqV0qfsKXw7v+8/PyXRfPdmjWxynLeKPhj4G8ZX6an4j0CO6uUiEDSLNJEZYgSRHKEYCVMk/K+RyeOTXDictwuLnz1oXe27V12dnqvJns5fxBmWV0nRwlXlje9rJ2feN0+V+cbMs3HgDwbdjUkuPD9q8er2MWm3kZBEcltEGEce3O1Qu9sbQCM+wq5YHDy5rwXvJRfotl8r9DKnnWPpezcKrvTk5xfVSla7vu72V73LGg+EtA8MyXc2jWTQyX/k/aZHnklaXyolijLM7EkiNFGe+MnJ5q6GFpYZt01Zu19W72Vlv5IxxmZYnMFCOIldR5rKySXNJydkkt22/LpoYN38GPhve2Npps3h9xa2MbwxRR31xGpjZ2dkfbIPMUs7nDZHzHtXLLKMHOKg4aLTdrS99bPXVvc9OnxVm1KpOtGr70mm24weqSSavF2dktVbY6GLwvoFvf6dqVtpcMM+kWclhYmPKLBbyeXujVB8uP3UfbjbxjmutYalGcZqNnFNLyTtp+CPLlmGKnSqUZzbjUkpSvq3JXs297+8+ut9TVrc4g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K4tbW8iMF3bRTxtwUkQMp/A1MoxmrSVy4VJ0nzQbT8tDOsfCXhXS5jc6Z4Z0m0mPWSCyjjY/ioBrKGFoU3zQgk/JI6q2ZY3ER5K1aUl2cm/wA2auBjFbnEAGKAF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OC4guohPbTxzRsSA8bBlODg8j3BFJNNXRU4Spy5Zqz8ySmS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J4w8YaF4F0KbxD4hujDawkKAo3PI56Ig7scH8iTgDNY168MNB1Kj0PRyvK8TnGJWFwsbyf3JdW/I+XfE37VPxA1O7mHh2Oz0izJIiXyRNMF/2mbIz9BXzVbOq82/Z6I/Zcv8ADjK8PTX1tupPrrZfJLX8Tgtb+KnxG8QRSQ6r4x1OaGYYeJZvLQjuCqYFcVTG4iqrSmz6bCcOZTgpKVDDxTWztd/e7s+jv2T7m+m+Ht3DdXqSwxahItvFuy8S7VLZ9ixyPqa+gyWUnQab6n5N4k06cc1jKEbNwV30ert87HtlewfngUAFABQAUAFABQAUAFABQAUAFABQAUAFABQAUAFABQAUAFABQAUAFABQAUAFABQAUAFABQAUAFABQAUAFABQAUAFABQAUAFABQAUAFABQAUAFABQAUAFABQAUAFABQAUAFABQAUAFABQAUAFABQAUAFABQAUAFABQAUAFABQAUAFABQAUAFABQAUAFABQAUAFABQAUAFABQAUAFABQAUAFABQAUAFABQAUAFABQAUAFABQAUAFABQAUAFABQAUAFABQAUAFABQBgfEAFvAfiRVBJOkXgAH/XF6xxH8Gfo/yPSybTMcP/AI4f+lI+ePEDA/seaIAQS1wigDuftUvFeJU/5Fkf66s/TsFpxzW9H/6REb8WD4MT4+6vc+PPCuq69pNvokUrwacrl4WAT965WRMIBuBJbHzCjGey+uSdaLkrdPz3Q+Hfr74bpQy2tGlUdRq87We/uq8ZXb0srX0ZkeKLLXbb9mzwv/wkry3UFz4mgmsIRcCd0sGtpfLiDA9eGwvBGQMKRgZVYzWBh7TW8tOulmd2Aq4efFeJ+qWi1Rak7cq51KN3Z/K76767vqPF2i+CdN+BHji78HfDvxF4T+0SadHcx6zFNHJPsuoyjIJJH+Ub2GRjk89q6K0KUcHUdKDjtvfuu7Z5GW4rMK/EeDhjsVTr2VRp03FpXg73tGOrst7k3xB8HeJNUt/Bfia68HXnjPwpZeHraKfR7S9eGWK4KqPNCR/O5IdfugnCNu2gAl4mjUmqdRx54KK0T69zPJszwmHli8JCusPiJVZNVJRTTjd+7d6LZ723VrvQXxV4e+FnjP4ByeMfD9lqV03h+xe006XUbuU3FptlH7tgHKEAMNo5AXaB0xTq08PXwftYJvlVldu6Fl+NzjK+JFgcTKMfayUpKMVyyut1pfW2uzbu2el/A3wP4W8K+BtJ1jQdL+y3mv6Tp9zqMnnyP50vk7t2HYheZHOFAHPsK78BQp0qMZQVnJK/3HynFmbYzMMxq0MTPmjSnNRVkrLmt0Sb0S3ueJ2HgXw/4iufjL4pvDcWuseHNYvb3TNQt7l4pLaWOWaUEYIXlo1GSMjPykHBryY4eFR16j0lFtp9t2ffVs3xOChlODp2lSrQhGcWk1JNRj2vom/LumtCPx9qGqeOvDvwXu9Z0VtevdQ+2xS2TXX2Zr4q8CAGXjYXCglvU5oxEpYiGHclzN302vt1LyejRyjFZvChU9lGHI1K3NyXU38PXlvax9AfCTw1b+F/CjWcPgX/AIRJ7i7kuJdO/tQ3+HIVd/mknqqLwOmK9nB0lSp2UOXXa9/xPzXiPHSzDGc8sT7dKKSlycmmrty2Wzb1PP8A4B6XY63b/EvR9Tt1ntL3xBdQTRt0ZG3Aj9a4svgqiqxls5M+l4wxFTCyy+vRdpRpRafmrHI+DPDfiHX/ABjpfwQ8SoJtI+H2oXGp3LvgrdQnabVSvfPmMcH+ByO1c1ClOpVWEqbQbfr2/rse1mmOwuDwNTiDCaVMVGMF/deqm7/Jf9vK/Ut+DvBWjfGbSfG3jn4g3V1PrFrqF1Z2TfapEGlRRJ5iCNNwAUNIeGBHy56liao0I42NStW+JNpeVjHM81r8MVsHl+WJKlKMZS0T9o5Ozu7b2W6s9e1jlte1TxX8QfAvwqe51CZtbkv7+1s7xnHmSyxtGsDsx/i3KqljySCTkmuepOpiaNG7967Sf5HsYTD4LJsxzNQivZKMHKPRJpuSS7WbaW3RaHd/CHxa3jf45S+IbiLybyXwcIb2EqVMVzHdRJKpHb5lJA9CK7MHW9vi+d78uvrdXPneJMuWVcPLCxd4qveL7xcJOL+5/efQ1e0fmIUAFABQAUAFABQAUAFABQAUAFABQAUAFABQAUAFABQAUAFABQAUAFABQAUAFABQAUAFABQAUAFABQAUAFABQAUAFABQAUAFABQAUAFABQAUAFABQAUAFABQAUAFABQAUAFABQAUAFABQAUAFABQAUAFABQAUAFABQAUAFABQAUAFABQAUAFABQAUAFABQAUAFABQAUAFABQAUAFABQAUAFABQAUAFABQAUAFABQAUAFABQAUAFAHjX7V3/JMIv+wrB/6BJXkZ1/u3zX6n3/AIb/API5f+CX5xPj6vkz95FXG4ZPHPXkU0JnQ+BPGms+AfEVt4i0aRWeAkPC7sI5lIwVYAgkdD9QPSujDV54aoqkDy84ynD51hJYTELR9eqfdHTwfHn4kTeMYPEs+uzOq3G5bHcRbBCceXsBAIwcZPPfOea6FmeIdZVHL5dDxp8GZRHASwkaS2+L7V+9/X5dLWPtuNt6K/8AeANfZLU/nZqzsOoEFABQAUAFABQAUAFABQAUAFABQAUAFABQAUAFABQAUAFABQAUAFABQAUAFABQAUAFABQAUAFABQAUAFABQAUAFABQAUAFABQAUAFABQAUAFABQAUAFABQAUAFABQAUAFABQAUAFABQAUAFABQAUAFABQAUAFABQAUAFABQAUAFABQAUAFABQAUAFABQAUAFABQAUAFABQAUAFABQAUAFABQAUAFABQAUAFABQAUAFABQAUAFABQAUAFABQAUAFABQAUAFADZI45o3hmjV43UqysMhgeoI7ihq+jHGTi1KLs0eXWX7OfgWxv7aQal4gn0mzvDf2+hT6gX06ObB2sItu44LE8sSejZBIPnxy2jFrV2Tva+h9fV42zGrTkuSmqko8rqKNqjXXW9tbdtN1Z2a6WT4ZeHJ/HF/48uXu57vUtNOlXFtIyG2aA7Qfl27skKB97HJ4rd4WDqus92reVjyY59ioZfDLoJKMJ86avzc2vW9uvYwP+FA+FG8G2XgWTXdfk0vTtUGq2oeeEvDIA48sHyv9WTIzEYzk5zWP9nU/ZKjd2Tutv8ALY9P/XHGLHTzFU4KpOHJLSVmtNfi30Svtbodf448HaZ4/wDC174S1me6hs7/AMvzHtmVZRskWQYLKw6oM5B4zXTXoxxFN05bM8PKczrZPjIY2gk5Rva97apro09n3Ob1z4KaDrE1heWvifxVo13Y2CaZ9o0zVWhee3QKFRwQVAG3OECgliSCcYwqYGE2mpSTSto+h6uE4pxOGjOE6NKpGUnO04XSk73a1T621bskkrGhH8KfCdt8O5fhlYR3NppM8JikeKQGd2LBmkLsCCxI9MDoAAABf1SmqH1daL8TllxDjZ5os2qNSqJ3V17u1krJrRLzv1bbuzo9B0a18O6Fp3h+ykle30y0hs4WlILskaBFLEAAnCjOAPpW9OCpwUFslY8zGYqeNxFTE1ElKcnJ22u3d28jze9/Zx8Hahq2q6jc+I/FJttc1A6jqOmR6gsdndOZfM2OioCVDHj5tw7MDzXDLLKUpSk5Ozd2r6PW/Y+ppcb46jRpUoUqfNTjyxm4tzirct03Jq9t9LPqraG34z+DfhjxlH4fjOoatog8MK6aadInSBogwjHBKMRgRLgjHfrWtfBU6/Lq1y7W0/rY4Mr4nxeWOu+WNT21ufnTle1+zW/M73ubvg3wl/wh2nzaf/wk2v6550xm8/Wb37TKnygbFbaMLxnHqTW1Cj7GPLzN+ruedmeZf2nVVX2MKdla1OPKn5tXevmcXb/s/aLYanfano/j/wAcaWdRu3vbiGx1VIInkZixyqx8jnHJJx3rlWXQjJyjOSu76P8A4B70+MsRWpQo18NRnyRUU5QbaSVt3I63S/AGjaT451n4gW1zetqOuQwwXETuhhVY0RVKAKGBwgzlj3rphh4wrSrLeR4uIzivicvo5bNLkpttPW+rbd9bdeiRzXiL4BeENf1jUtXt9X8Q6KNawdVtNKv/ACLa/bLEtMhVtxO855A5JxksTz1MvpVJOSbV90no/U9XBcYY7B0KdCUKdT2fwSnG8obaRd1a1tOvS9kktfUPhJ4RvH8KC2judPg8Gz+fptvaOojJypxJuVmbJQEnIYkkkknNaywdOXJbTk2scVHiPG0liedqbxCtNyvfrtZpLfTSy0SVh2h/Cnwx4d+IGq/EbS3vI9R1mF4biAun2cb2RndV27gxaME5YjLNx0wU8JTp1pV47v7hYviHF43LaWV1rOFNpp682iaSbvayTtt0R2VdR4QUAFABQAUAFABQAUAFABQAUAFABQAUAFABQAUAFABQAUAFABQAUAFABQAUAFABQAUAFABQAUAFABQAUAFABQAUAFABQAUAFABQAUAFABQAUAFABQAUAFABQAUAFABQAUAFABQAUAFABQAUAFABQAUAFABQAUAFABQAUAFABQAUAFABQAUAFABQAUAFABQAUAFABQAUAFABQAUAFABQAUAFABQAUAFABQAUAFABQAUAFABQAUAFAHjX7VvPwygQDJbVoAP++JK8jOv92Xqv1Pv/AA3/AORxJ/3JfnE+QCjKMkcV8pY/eE0xtIYoJByKA3HEHaJMHk9R0p9Lkrex2ml/Gr4oaTNayweML+VLQBEimcSIybt21gevpk844BxxXZDMMTBpqb0Pn8Rwlk2JjKMsPFOXVaO9rXXb8r67n1PH8f8A4YW9rD/anim3ivfKQ3EMUMriOQqCyghcHByOtfTf2nhklzS1+Z+LS4Kzmc5exotwu7NuKur6Pc77TNT0/WbCDVNKvIru0uUDxTRNuVx7Gu6E41IqUXdM+YxGHq4SrKjXi4yjo090Wqox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mH9ov4uaBrd03gC109dQs7Ry9xeJKVaO6GQPKI+VguSG3Ag5IGMBq+czXHU6j9gldLr5+R+x8C8MYrCQWaTnyTltG104v+bqr7q1rWu73sfPAJHSvAP1UUbCcYIGO55o0E72DYc/KQfoaLBfuOCkI2SOO3fNPoJvVEdSUKQRwRQB9Y/sm3ujSeDtQ06ymvGvoLkS3iysfKXfkJ5a5wOF+Y4ySB1wMfU5JKDouMd+v/APw/xKo4iOYU6tRLkatG2+lr8z9Xp2+89A+KnxN0z4X6AmrXls13dXMghtLVTt81uN2WwcADn8hXfjcXHB0+dq7eyPl+HOH63EOKdCm+WMVeUuy6adbs6fRL+41TR7LUruxksprq3jmktpPvQsyglD05GcdK6KcnOCk1a54+Loxw9edGEuZRbSa2dnv8y7Vn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CEgYyQM8CgBaACgAoAKACgCtf6jYaVavfanewWlvH9+WeQIi/UniplOMFzSdka0aFXEzVOjFyk+iV2eW+Jf2nPhnoTvBYXN1rMyf8+cX7vPpvbAP1Ga82tm+Gp6Rd/Q+0wHh9nGMSlVSpr+89fuV/wAbHj/xC/ae8TeK9Ok0fw5Y/wBhW03EsyTb53T+6GwNgPfHPv1z5OKzipWjyU1yr8T7zI/D3B5bVWIxcvayWytaKfe13f56eR4vvJJ35bJyc9c+tePfufoVrbDWG0kelA1qJSAKAHh32nczEAYAz3qrktK+gebIOjkfTildj5U+gm98Y3HH1ouFkdl4R+Lvj3wRbwWnh/WEgsoZfMNqbeMpKep3nG4+md2cdCMV2UMdXw6SpvTseBmfDGWZvKU8VTvNq3Nd3XprZfcVPGnxL8YfEC4hn8UakLlLZi0MCxqkUZPXCj6Ac5PFRiMZWxTTqO9jbKeH8BkkJRwUOVy3d22/mz7Q+GPiu08UeDtHuje6a189jFJPbWcgxDwONmSVxwMHoa+vwlZVqMXdXt0P594hy2eXY+tDllyczSclv89mdbXUeG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F/GHRNM1r4e6udSF1/xL7eS+t3tmcSRzxoxRht5I5IPGME9Oo48dTjUoS5umunc+g4XxdbCZrS9jb32ou9rOLautfw87eh8l2nxz+J9l4ek8OQeKLnyndWW4Y7rmMDqqyn5gDx78cEZOfl45liY0/ZqXz6/efuVXg/Jq2KWLlRV10+y/Nx2uv+H6HuP7L/iDxz4mtdY1LxH4jfU7BHSCNLm4Mk8UoGcgHkKQx6914717OT1a1ZSlUldfifm/iHgsty+dGjhKXJN3bsrRa2+9Nfie717Z+ahQBQ13WLPw9ot9ruoMRbWFu9xLjrtUEkD34qKlRUoOctkdODwtTHYiGGpfFNpL5nwl8QPiN4k+Iesz6jrF9MbYys1tZhz5VunZVXpnGMnqa+JxWLqYqblN6dF2P6VyTIsJkeHjSw8VzW1l1k+7f6dDla5T2goAKAHsRnDA5B9e1UyV3E+QkDBX3Jzj9KWg9UAUdSePbr+VFguKMFWABGBnk/59aBa3GUigoAUkYAH1NN9hISkM0vD/AIg1vwxqkWteHtQksr2EMEmjxkAjBHPBBB71rSqzoy56bszkxuCw+Y0Xh8VHmg+jPqz4I/HSy8VaO+leM9Uig1jT42lmu5tkUM0W/CncCAGG5QQcZ4IzzX0+X5iq0OWs/eXXofifF3B1TLcQq+XwbpTdlFXbTtd6b2dm+tjvvDnxR8CeLdWuNE0HxDb3N5bZLRjK7gDglCRhx9M13UsZQrycISu0fMY/h3MssoRxOKpOMJdf8+3zN6bWNJt9Rh0efU7WO+uVLw2zTKJZFGclVzkjg/ka2dSCkoN6voeZHC150nXjBuC3dnZer2LYIYblIIPcVZg1YW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nq+mW2taVeaPe7vIvYHt5dpwdrKQce/NTOCqRcHszfC4ieErwr0/ii016p3Pgr4ieCL74eeLLzwxfTrOYNrxTKMCWJhlWx2OOo7EGvh8Xh5YWq6bP6ayPN6eeYGGMpq19GuzW6/y8i/8KfiRffDPxI2tW8Ml1byQPHPaCXYs3B27jg/dPPT271eCxcsJU51quxzcSZDT4gwn1eT5ZJpqVrtd7bbrQ9o0H9r7T5AU8TeEp4WLHa9lMHXb2yr4OffP4V7FPPYv+JH7j8+xnhfVWuDrp+Ulb8Vc7zwz+0X8MPE17Hp6arPp08vCC/i8pGPpvBKj8SK7qOa4as+W9n5nzOYcC5zl9N1XBTS/ld392j+5MT4ofGD4XaLo9/oWt3cOtyXEbQS6basJC+ezOOE+ucjsM0sZj8NTg4TfNfog4e4XznF14YnDRdJJ3U5aW9Fu/usz4y1CWwmu5ZtNs5ba3ZiY4ZJvNKDsC20Zr5GTi3eKsj+gaEasIKNaSlLq0rX+V2QfK57gntjip3NdUJtOSOOPU4osF0L+76fN9c/0o0DUaxyeucAD9KGCEpDCgBy8K2e4x+tMT1G0hjtoHDNg+mOn1p2FcVgHYkNyTnkYo3EtENII6gigq9xUJAb0xg0ITEBxn3FAND1k2MsiZQg4O3NNO2omrppk13qep3t4b++1G6uLrgefLMzyEAYHzE56U5TlJ80ndmdLD0aVP2VOCUeySS+7Y9i/Zs+J11oXitfDGuavdPpuqgQ28TtvSO5JG1sk/ICMg46kjI4yPWynGOnV9lN6P8z4Hj7h+GMwP1zDU0qlPVtaNx67b23187H1imo6fJeyabHfW7XcKh5IBIDIinoSvUA19RzxcuW+p+IOhVjTVZxfK9nbR/Ms1Rk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B4x8eeEfAGnx6n4v1uHTreZ/LjLKztI2MkKiAscDrgcVjWxFPDrmqOx6WWZRjc4qujgabnJavZJerbSX3nGf8NOfA7/od/8Aym3n/wAarm/tTCfz/g/8j3f9QuIf+gf/AMnh/wDJB/w058Dv+h3/APKbef8Axqj+1MJ/P+D/AMg/1C4h/wCgf/yeH/yQf8NOfA7/AKHf/wApt5/8ao/tTCfz/g/8g/1C4h/6B/8AyeH/AMkH/DTnwO/6Hf8A8pt5/wDGqP7Uwn8/4P8AyD/ULiH/AKB//J4f/JFvSv2ifg1rWoQaXYeNoTcXLiOIS2lxCpYnABeSMKOfUiqhmOFnJRU9fR/5GOI4Kz3C0pVquHfKtXaUX+Ck3+B6PXafLBQAUAFABQAUAFABQAUAFABQAUAFABQAUAFABQAUAFABQAUAFABQAUAFABQAUAFABQAUAFABQAUAFABQAUAFABQAUAFABQAUAFABQAUAFABQAUAFABQAUAFABQAUAFABQAUAFABQAUAFABQAUAFABQAUAFABQAUAFABQB8s/te6Pdx+I9E10W4FpPZta+aB1lV2bB/4Cwx9DXzWe02qkZ9LWP2jwwxUJYSthr+8pc1vJpL80eAdORXgn6gKxyFOMcenWmxLQbSGFADgcBh6j+tNCsNpDFoAApPJBxnGaaQmxzZ6uCPQYx9ab8wVuhZttLvLtPMggbYe7ED+fWuGvmGFw8uSpLX7/AMjKdeFN2kyGe0uLdzHNGVYc49vX6V0UasK8eek7ouNSM1eLGAZQ5HIyRyP1H0raw+o0DJA9aRQ6TAcgDByc/Wh7ijsMpDFBKghSRn0p3Bq+45mZ1JY5waN0SkkxlIocPmUjONvPT6U+gtmIxJbJ6/WhghUdo2DoxVlIII6g0bA0pKzNez8XeJrLxGniy31q6GrrJ5pu2fdIxxg7ifvAjgg9RxWsa9WNT2ql73c4auWYOrhHgZU17K1uW2ny7a9tjR8SfEvx94tmgm1vxJd3H2U7oVjYIqHg5ATHPA5PNaVcXXrtOcr2OTAZBleWRlHD0Uube+t/vPR9C/at8b6VY2Vjq2lWOqNBxNcSFo5pUzwDj5Q2P4sc8ZHXPoU86rQilNJnyWM8N8uxNSdShOUL7JWaT+etvK//AAO++HX7Tcni/V7Lw5f+DLk3105UyWD+YqqATu2NzgAZPJ4yfau7CZv7eapyhq+x8xnvh8sroTxdLELkj0lo/S6016aHu9e2fmoUAFABQAUAFABQAUAFABQAUAFABQAUAFABQAUAFABQAUAFABQAUAFABQAUAFABQAUAFABQAUAFABQAUAFABQAUAFABQAUAFABQAUAFABQAUAFABQAUAFABQAUAFABQAUAFABQAUAFABQAUAFABQAUAFABQAUAFABQAUAFABQAUAFABQAUAFABQAUAFABQAUAFABQAUAFABQAUAFABQAUAFABQAUAFABQAUAFABQAUAc58SLq6sfh34ovbK5lt7i30W+lhmico8brA5VlYcgggEEcg0AfK3wtvtb17wZ8GdZ+Gep/GC88a3j6Bd+KLzXZvEMuizWD26tqckjamfsMiMrOYzbEuZDEYvkyQAd3b/ALQvxJ03w18T/ip4o07w6PCXw817WNCtdLsbSdtS1eS2uDDAxnaby7YFnhRv3Uu4h2GwYWgDpIfin8S/h1428M+FfjU3hi/tvGOm31xaXfh6wuLX+zL2ytzc3FtKs0832lGhDlJl8o5hYGP5wVAJ/ht4w+MnxI8K6R8TNSTwlYeEfFGny6hFootLkanZWMsDPaSG785op5GHlF4/IiCiRsSMYx5gB5T+z/8AED4qeAPhF8ADqyeFrnwj4v8AsHhlLK2trg6ja+ZZTSQXLXTSiJwzQHfEIBsDgB5MbiAdX8Qf2kfEPgT4h2+nL4k8H61pY8T6fomo6JpOjahd3el213N9njlutVjkNrb3G8+b9mlhQlcxq7kCRgCv4j+Mfi3wNN8XNX8N6XZ39/ovjvw7oFnb6pql/JbSxXq2Afh5ZEtj/pkgBgjVBhGaOQghgDom+N3jX4ceKfHXh74wHQdUt/C3gqPxxb3vh/T57PdbiS4jmtnimnmLSBoBtcMoIblV6AAyfhj+0xc+J/iD4S8J6p49+GPiT/hN7S8mj0/wneia70C4hh+0LBcv9ol+0qYhKpmEVuA8Q+TDgKAbHxN+MvjXw58Wx8OLDxB4H8HQz6NDf6HdeL7S4aDxNeNM0cllbXMc8UdvJG3kBlImmIuFdYWVTkAwvij+1FJ4e8ZeM/DOgePvhl4bk8B28bS2Piy82Xmv3b263It7UfaYfs6BGRPPKz7pJCBGBGd4A6x/aP8AFHiv4h6Xoej614M8H6Zq+maFq2gWXiq0uRc+KYLxEluFs7pZo4opIxKsIjEVw/mAsVCkCgDa0X4zeNtb+NusfDi517wT4cl0vWFt7TwvrFncx6vrWk+TvOo2d156xyglLgiOO3kCiArJIhOVAOd8JfGPxPa+GNO8P+GbGGXxR4x+I+v+GtOl1O8v9QtbO3srm5M11IJ7hpXCW1qWEEcsSF2AXylJwAT+M/2iPiN8O/DXxR0jXdO8Oah4x+HtrpWp2d1BbT22narZX03lo5t2lkkhZCkqMPNcZCsDglAAdp4T8ffFCz+Ng+FXxEXwxdw6p4Vl8TWNxotrcQGzeG7jgmtJTNLJ9pAFxCVnCw7tr5iXIAALnxmVfEuv+APhgE81Nc15NY1GMglTp2mYumLdipuhYxlTwRKQc9CAeo0AeLeF/iZd6P8ADrwdBqHiCxh1PX5b0HVNeuC0EEUMzl3cs6mRsFEVN6/eznC4Pl0sU4UKalJXlfV7aP8Aq2p95j8ihic0xUqVKTp0lD3Ka95uUVZKyaS3bfK9tru617D4s397BpcVrPouoSSeLU8O3V3ZkvbTwNA8yzQ4dtrFdgILOFIcc8VpHGOSSVn73K2ttr3X9M4q3DtOlKo5qcEqLqxjLSSakouMtFdXvraN1Z6F7XPiZqOh3fjGJtMguhoUumW2nxIWRp5rtVAEjZIwHccgDAB6mrqYqVN1Fa/La3zOfCZDSxcMI+dx9qqjk9Gkqd9lp0XV79jIuP8AhKbP4mNJ4mvdMup08FahIj6dBNahT9ot9y8yu3BAw6sp56KRk5P2ka/7xp+49rrqvP8AE7ofU6uU2wkZRX1imvecZfZnZ/Cl6pprzd7HbeCZrjWvh1od39qntbjUtHt5zMkrTSQySwqxZWnMhYgtkeYX6DOa66Dc6EXs2l+K87/jc+fzWMcLmlaFlJQnJWskmoyas1DlSulry8vlY5nwo7WXxJfRdD1fXZNMj0d2voNcuriSSW4SYKksC3R83bguHeMeSdyAEsOOej7tfkg3a2t2977q+vq1oevmKVXKliMRCCqOa5XTUUlFxbcZOmuW+3LGT51Z7Lex8Pzqtt8QvHmkX/iLU9VhtJNOkg+2yq3leZCzMqKiqiDOOFUZwM5PNVh+ZVqkXJu1t/Qxzn2NTLMFXp0owclUT5U9bSSV22236t+VkaOveIfFX/CdWXgzw62lQJdaTPqMl1ewSTGIxzRoNsaOm/PmYwWXGd247djXUqVPbKlC2qbu/Ven9fcc2DwWD/s6ePxXM3GcYpRaV7xk92na1r3s+1teZcxpPxN8bT6HonirVbXQ4rG61tNCvLaCOZpXYztAbiOQsBGPMAPlFHO0E+ZlsLzwxVVwjUla17Pfva//AALP1PXxOQ5fDEVsHRc3ONN1ItuNvhU+Vq2un2lKOr+Gyu7XxH+J+peCLm+uLfVNFuU03yppNJisbm5u2t8x+Y800bbLQnewTzI2U7VO47iq3icVKg201p0s27abtbeV0YZJkNLNYQjKE053Sm5QjHm96yjGSvUtZc3LJNXasrJvVi8TeNNT8e6/4d0uHSY9N0COzmZpYZHuLozRljCv7xVQna37w5AyvytyRoqtWVaUI2tG3q79N/x/A45YDAUMtoYqs5OpVc1o0ox5Xbmfutvde6rX195aXZ8NfGms+MFFzqGsaBIwgY3ulW9vLBf6VcBwvkzLJIxbGJFLFI+UBUMGyFha8q2smvNapp9nr+iKz3K6GWPkpQmtfdm3GUKkbX5otRSXRpKUtHZtNas+KOnQaZoOt+LrjxT4gt7qK0C6ZBa6hJDFFcgERIkUW0TNJIVBEokznAwvFLFxUISquTvbTXr00W933uVkFaVfE0cFGjBxcvfbim3H7TcpX5VGN9YcvfVlKC21zxx4p1TQNd1zUtMbQtFsV26XeyWw+3XKu0k5MbDfs8tQqNuTlsg5qUp16jhNtcqWztq+un/DHROph8qwdPE4enGftKk/jipe5BpKPvJ2vdttWltqRabdWviz4bad8Q/GvirWtPii0cvcrYai9lEko4eceTsZ3JX5VdmQZwFyTlRarUFXqya06O3z0/4byKr055dmtTLMBRhJuppzRU3bpH3rpJX1aSfVy001NK0u+1jwToniH4ieINXsJbTSFn1GG2vnsIw+wM80rQ7JAwUHK79gOflzgjSEHOlGdeTVlrrb5u1n+NvI5MRiKeGzCthcrpRkpTai3FTdr2UYqXNGzeztzPT3jT+Fl5rWofD/AEW98QTTy3k0BfzJxiWSIu3ks/8AtmLYT7k1phJTlRi57/1b8Dj4gpUKOZ1qeGSUU9lsnZcyXkpXt5Hg/wC26TjwWM8f8TH/ANtq8jPP+Xfz/Q/RvCn/AJi/+4f/ALeeD+AvA48ZnVZHvL1I9JtVung06x+23swMip+6g3puVd2523AKBnnNeRQoe2vrt2V392h+kZtmv9mezSirzdrylyQWjesrSs3a0VbVlm6+F2qvosfifQNX0rVdKu9UOl2JW7jhup5MqFJt3YMpJdcryR977hVzTwsuXng003Zd/u/r7tTKnn1FV3hMTCUKkYc8vdbilrf3krPZ2ez2+K8VXPwt8aCYJ9isDAbX7Z9tGrWZshF5vlZN15vkA+Z8u3fuzxip+q1b7Lve6t23vb8TT+3sDy35pXvy8vJPnvbm+Dl59tb8trdSe6+D/wAQLO4ubS40m0FxatKjQLqlo0srxoHkSFBKWmdVI3LGGIJAIB4qng6ybTWq81+GuvyM6fEmW1IxnGb5ZW15J2SbsnJ8topvZysnutDjQSpDKSCOQRXMe41fRn6i196fyEFABQAUAFABQAUAFABQAUAFABQAUAFABQAUAFABQAUAFABQAUAFABQAUAFABQAUAFABQAUAFABQAUAFABQAUAFABQAUAFABQAUAFABQAUAFABQAUAFABQAUAFABQAUAFABQAUAFABQAUAFABQBk+IPFXhzwrbJd+ItZtdPhkkESvM+0Fj0H6VlVrU6KvUdjtwWW4vMpunhKbm0r6LocDqH7S3wpsreSeHVbm8KT+R5cFudzcE7wGxlOMZ964Z5thYq6dz6ehwBndaajKCjdXu3p6aX18hB+0n8NV0ZNalubsRS3L26xJEHmXbyHdQflDDOM+lH9rYfk52+th/6hZu8Q8PFK6Sd72WvRO2rXU8p+JP7SniVPFkw+H+vQvowtVSItZAHeygsx38lgeAcAdeO58zF5tUVX9xL3bdj7bIeAcJLAr+1KT9rd397otEtNLP7/AD6LnPBv7Q3jzTPFdpqXiXXbrUdNMhW6tdq4KMTkqPlAYZ45wMVz4fNa8KqlUlddUetmvA+WYjAzpYSkoVLe69d1330fU+ybW5gvbaK8tZUlhnRZI3RgVZSMggjgjFfWxakro/AalOVKbpzVmtGiT2pkBkdKAPm39sHU7jHh3RvsTCDM119oPQvwuwfQcn6j3r57PZv3IW03P1zwuw8P9oxHN72it5au/wCn3nzcmNwz25+tfPI/W3sLh35IwAM8jAAoswukIFXoXAP04osF2GFAJJyewFGwaihl7rj0I60XBpiMuMEcg9DQ0CdxtIY/A2YLDPUD/P8Aniq6C6hHguqsSFLDd9Kzm5KDcdwltdH0H8OtK0WXQvP+yQTXBdkk3IG2gdFA7DGKnhjC4WthHVlFSm2+a+r/AK6n5jnmIxEcTy8zUen9ep5r8VbPTLTV5YtOVFVJAAqdFJXLKPYHt26V58IU6GaVqOG+C2y2T0/4J9Zw7VrVaCdXe3/DM4QcV6h9GLhCNx4HpTFrsITk5oGJSAKAHdE6dT1p9BdRtIY5ThW9+KYnuID0B5AOcUXGLtJyVBIH54osK9txFIDDcMjvQgfkXNO0yXU5xDbhuoBOM/kPX2rkxmLjhIKVrt6Jd2Y1q6oR5pHR6r8Nta0qyF5PbyxqehfaRn0OD8v41yVMVjcIlUxdHlg+q6ev/BseXhs8w+Jqezg03/X3nt37MHwsvNMA+I2qyzQSXEUtrbWjw7coSv70k84OCBj657V9xkuF91Yq+609O5+b+IfEdPEf8JNBJpNNyv11009db/cfRFfQH5UFABQAUAFABQAUAFABQAUAFABQAUAFABQAUAFABQAUAFABQAUAFABQAUAFABQAUAFABQAUAFABQAUAFABQAUAFABQAUAFABQAUAFABQAUAFABQAUAFABQAUAFABQAUAFABQAUAFABQAUAFABQAUAFABQAUAFABQAUAFABQAUAFABQAUAFABQAUAFABQAUAFABQAUAFABQAUAFABQAUAFABQAUAFABQAUAFABQAUAFAGX4p0T/hJfDGr+HPtP2b+1bC4svO2b/L82Nk3bcjON2cZGcdRQBn/DTwd/wrv4c+Ffh//aP9of8ACM6JY6P9r8nyvtH2aBIvM2bm2btmdu44zjJ60AcbZfs+eH5/h74++GvirVJtU0rx9rmr6zcNDF9mltRezeaqIdz5eJtpVyMEqCVxxQBFovwU8Sal4t0Xxd8YfH1l4wn8L6bcado0FnoZ02INcx+VdXN0DPN588kSqg2eVGoaXEeXG0APh38IPiD8OtN0nwNYfFSyu/AuhpNbWVhceHidTa0MUiQW0t79p8tkiLoQyW6OwhRS3LlgCDS/2ev7N+Hfwl8A/wDCX+Z/wq7VNP1L7X/Z+P7R+y200OzZ5n7nd527O58bcYOcgA52/wD2WvEN3pNz4Og+KsFr4WPjBfGdtaJ4fVr03R1Jb14Lm6aciaLd5oUpFFIpMRZ3VGjkAN3xH+zn/wAJB/wm3/FY+R/wmPi/RPFX/IP3fZf7O+xfuP8AWjf5n2L7/wAu3zPutt5ANzxR8ENH8ZePPEXirxBqTT6Z4m8E/wDCFXmlrBtbyTPPI8wm3cEicqF2cFd27sAC18PPBvxV8JPY6V4l+KGk+ItA0y1a0t4x4ba11GYDAhe4uhdPHIyoMMUgjDk5wOlAGT8X/hJ47+Klhr3hAfEjSrPwb4msY7C/0y88MLe3VuvIle0uRPGsbsCpVpYpvLdQ64xigBk/wc8ZeG/Fes+KPhH8RrDQB4lgtl1az1vQn1eJ7m3gSCK6hKXVu8cpijRX3tIr7FO0HJYAg+KHwW8efFXT9Q8H6/8AE/TD4P1e4sZ7uyPhkNqFuIHhd1tLsXCpDvaHeHkgmdGkcqwARUAJPF3wZ8a+PfEelf8ACXfErTr3wpovim38U2NgnhxYtUhlt2MkFut+J/LEayEAsLYStFuQyZYuQCjF+zb9i8N2VrpnjP7P4i0PxnqXjTRNXOnbo7aa8uZ5JLaaDzQZoWiuJIXAkjZh8ymNgMAFXXv2Z73xd4V+IFv4q8fRXPiv4irp8F/q9tpBhtLS2spA1vBb2jTuyoBvLbp2LPIzZxhQAehXPw6+0fGTT/i1/bG37B4ZvPDn9n/Z87/PurafzvN3cbfs23btOd+dwxggGZ4f0jVNW+OPivxjqml3NvZaHpVl4b0eWaEoJzJ/pl7NET9+NjJZx7l4320i5JUhQDq9e0zxTd3EVz4b8UQabtjaOSC604XUL56SAK8bq46D5yuDypPNZVI1G705W9Vf/L8/kd+Dr4OnFxxVFz1TTjLla8tVJNP/AA38+hgRfC6HStE8OWXhvWnstS8L7/sd7PAJ0lEv/Hws0W5dyycn5WUqdpB4wcVhFCEFTdnHZ77739T0pZ/LEYjEVMXT5oVrc0U+Vrl+FxlZ2cfNNNXTWt1b1vwbr/iHSrFdT8SWX9r6XqsOq2V1DpjLbxtGNuxoDMWZSrSA/vQcvkEYAqqlCdSK5pe8ndaafdf9THC5nhsFWm6VJ+ynBwknP3mnrdS5Uk00re41ZWe9zMm+FEup2vidNf8AE73N14la0mae3tFg+yTW/MbRrub5QVQgMScLgsc5rN4RzU+eV3K3S1rdjrjxFGhPDvDUeWNHmVnJvmU903ZatN6pJa6JWsWoPAWv3Wvy+IvEXiy2vbh9FudFWO10z7PEqSvG/mYMrsWzGc/NggrgLg7qWHm5885Xdmtrb282YzzjDU8MsLhaLjH2kal3Pmd4qSt8MVbXTS61u3dW29J8N3WjeCbDwlZa1LBcafpsNhFqEUKbg0caoJBG+5edudpz1xnvWsKThSVNPVK1zgxOOhiswnjalNOM5uTi27atu11Z9d1YzrLwdrtx4lsvFHirxJaX9xpNvNBYRWWnNaRI0wAkeQNLI0hIVAAGUDB4JOREaM3UVSpK7W1lbf5s6auZ4eGEng8HScYzacnKSk3y7JWjFJau+jb794PDXgzxVovi7VfFGoeKNKvF1vyPttvDo8kB/cxFI/Lc3L7eoLZVs4wMZyFSoVIVJVJSTva+nb5s1x2aYPFYKlg6VGUfZ83K3NP4mm7r2cb+VmrdbmzL4Z8zxvbeMvtuPs+lTaZ9m8v73mTRSb9+eMeVjGO+c8YOjpXqqrfpb8U/0OCOP5cvlgOXeane/aMo2tbzve/TY52L4V+V4SsfC39vZ+xa6Nb8/wCy/fxdm48rbv4+9t3Z98dqxWEtTVO+zv8Ajc9SXEPNjZ4z2fxU/Z2vt7ihe9vK9reV+pU8RfCTUtasvE+i2Xi+Ox0vxTcNeXCHTRLcJMY0XAlMgBjzGp27N2MgOOtTVwcpqcFKylrtr999vl8zbBcR0sLUw2IqUOapRXKvftFq7fw8t+bV681urizqLDwpJYeI/EfiGLVWD6/HaoqrCM2xhjZAwJJDk7s8qAMd66I0eWc5p/Fb5WPIrZiq2Fw+FcNKTl1+Lmadultrb/cUNH8Fa0nie08WeKPEVpqV7Yae+n27Wem/Y96uys7THzX8w5QYA2qpLELzxEKE/aKpUldpW0Vvv1Z04nNMO8HLBYOk4RlJSfNPns0mko+7G2+rd29LvQg8S+CPE+ueLrHxJb+KNMS10pCbDTrzSJLiKGcjDXBKXEe+TBKqWGEB+UBiWM1aFSpVVRSVlsmr6991r+ReBzXCYTBTwkqMuafxSjNRbj0jrTlaPV21k93ayTr3wT4nk1GXXtL8XWen6rqGnjT9Tlj0tmhmCMximijM2YpUDuAWaRTu5XgU5UKjlzxlZtWen3Na6NfMKWa4SNJYatQc6cJc0E5q6ulzRk+S0oysm0lF6aMo6v8AC7UJ4/Dml6D4hsrTRPDUMQg0290x7lJ54+EmlaOaIsVwCFxjdljk4xE8JJ8kYStGPRq+vd6o3w3EFKLxFbE0nKrWbvOM1FqL3jFOE7X2b3tZK2t5/FPgbxn4tg0y21PxhoxtrKf7TdWf9hy/Zr51OYhKn2rcUQgNs37WYDcCPlp1aFWskpSVl0s7Ptf3iMvzbAZdKpOlQnzSVlL2keaCfxcr9la7Wl7XS2aep12jw65Basmv6jY3tyXJWSzsntkCYGAUeWQk5zzu7jjjJ6YKaXvtN+St+rPExMsPOd8NGUY9pSUnf1UY/db5nzV+26DjwWccf8TH/wBtq8PPP+Xfz/Q/VvCn/mL/AO4f/t587+F9X0PSLiWbWtFvbw/u5LW4sNSNldWkyMGDpIUkTB5yChOQpVlwc+LSnCDvJX9HZr8/yP1DH4bEYmKjQqKO6alHnjJNWs1eL+6Vt00+nb3nxpsNXu5LvX/BMV+B4gGuQwPdgwspjiieKdXibzi0cQ+fK/OSxVh8h6njFN3nG+t/yWumu33ng0+GKmGgoYbEOP7v2bfLrvKScWpLltKW2vu6Jp6nV6H8VrPxmlzBe+dJNp+lvaxW3iDXrOSTUvNvY5mZri8t/soMWzCo8R+U/LgrurohilWun0XVrXW+7VtPT0PHxXD88scZU7JSmm3TpzShy05RSUac/ae9fVqS1+K6djI8TfF1dLfVPClnrvie+gW7luotQ0vxJ9mLTTxIbiKUpB5d1Es4k2OETK5wdrADOpi+W9NNvXdStvvfSzV/Q7cDw666p4ydOnF8qTjOlzaRb5HG8+aEnC3Mm5We+qZ40AWIVQSTwAK80+4btqz9Ra+9P5CCgAoAKACgAoAKACgAoAKACgAoAKACgAoAKACgAoAKACgAoAKACgAoAKACgAoAKACgAoAKACgAoAKACgAoAKACgAoAKACgAoAKACgAoAKACgAoAKACgAoAKACgAoAKACgAoAKACgAoAKACgAoA/PvxlqWpeKPFerarsu5lubyWRA0jTYUMQAGIGQBgDgcelfC4icq1WUu79T+o8qoUcuwNKjdLlilsl07efqc8Rg4Nc56olIBzAAjHpzxTYlqNpDPXfBH7RPiLwR4HPhWy02ynmt222M0gb90jFmYsM/OdxGOnfrXrYfNamHo+ySV1sfC5vwNhM3zL67UnJJ/ElbVqyVu2m+5y+k/GL4haV4gHiIeI7u4n8xnaOaQvGyscsm08BSccDHQdMCuaGPrwqe05rs9nE8LZVicL9U9ilGy1Ss9NE7913fdklt8YvG3/AAl1l411e+XVryw+WKK6X9yowRwi4APU5HfnrTWPre1Vabu132IqcLZd9Rnl1CPs4T3cd/vd7/5aG342+Peq/ELSv7M8ReD9CnEQZoJQswkgcrjepD/ocg4GRxW2IzOWKhy1IL8f8zzso4Mo5HX9thMRNXtde7Zpa2fu/jueW7G9OfTPP5V5lj7S6FwyqQwxn19aOgbvQbtbg4PPSiwXQEFTg/zoGncSkA+MjO0qDnnk47GmiZdxC7jKglfYcUXY7J6gD82WPrz17UA/IAvz7SeM8kenrRbUL6XNbTvFGq6bGYoJiBt25Vipx6ZB5FeZVyyEqjqUpODe9nucdbAUa7vJFG/vbi+lD3DA4HyqBgLnmunC4Olg48tNer6s6KVKNJWiVa6TUcMYOfwOKaEwCjGSwA9uTRYL9gGwtjt6mjQNbBscHBUg+h60WYXQFQMKW9z35p+QJ31EKlevT17GkCdxV5UqASSQRj8aOgPR3G0hiruyNuc+1MH5jgd5wUH1HGP6UbkvQ6XwHq1tpGsxTTLvCSpJjj5gCeB785FeVmDeHr0cXa8YPX8Nf68jys3w08Th3GOl00e0XvibSNfih0TSXa8utRlSFIhE3GWGScjt6V6OZZ1hMbhnhsM+ec7JKz/yPgaWAr4JyxNf3YwTd7rsfROjWklhpNnZTEGSGFEbHQEDoK+6y+hLDYWnRnvFJP7j8kxdVV686kdm2y7XYc4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YPjDwJ4S8faeml+LtFh1G3ifzIw7MjI2MZV0IZeOuDzWNahTxEeWoro9HLM3xuT1XWwVRwk9Hs7+qaaf3HF/8Mx/A7/oSP8AypXn/wAdrm/svCfyfi/8z3v9feIf+gj/AMkh/wDIh/wzH8Dv+hI/8qV5/wDHaP7Lwn8n4v8AzD/X3iH/AKCP/JIf/Ih/wzH8Dv8AoSP/ACpXn/x2j+y8J/J+L/zD/X3iH/oI/wDJIf8AyIf8Mx/A7/oSP/Klef8Ax2j+y8J/J+L/AMw/194h/wCgj/ySH/yJb0r9nb4NaLqEGqWHgmEXFs4kiMt3cTKGByCUkkKnn1BqoZdhYSUlDX1f+ZjiONc9xVKVGriHyvR2jFfiop/iej12nywUAFABQAUAFABQAUAFABQAUAFABQAUAFABQAUAFABQAUAFABQAUAFABQAUAFABQAUAFABQAUAFABQAUAFABQAUAFABQAUAFABQAUAFABQAUAFABQAUAFABQAUAFABQAUAFABQAUAFABQAUAFAHkfxg8C6d4m1HSb2z8aQeHZLQzQXUzXqxxpEysSBEWALM5Abplc5zgV5eOw0a0otT5bef6H3PC+cVcvpVadTDuspWaXLdtpr7Vm7JbdnsfKnjnTbrR/E15pV3q2n6m9uV/wBLsdnlSgqCCCoGeCB7V8xiYunUcW07dUftmT14YrBwrQpygn9mV7qza6mCATwAT9K5z0xxRmC7RnA5xz61TRKaW43aSMgUrFXEpAKAScCmF7Fqx0+fUJRBbnOfvHBwPT+tcuLxdPBw5pat7LuY1a0aMeaRtan4F1rSrdLieCaPd93zIimT6A+vtXG8xq0GniqMoRezf/DI4KGbYfEScItP0dznVzuYt1AOc+vT+tesnfU9RjQxHA/lRcLJgeTk8n1NFxjiQCNwDcfTtxTZNuwZLg8DOewApbj2GgZBOcAUBcGILEjoTmhgtEJSGOXkEAc47d+aoT0AoQQpwCaVgv1EYgngk8Ac0MFoUtT1ey0iNZLx2+c4VUXLNjr7cZHegpJvYpWvi7SbqdLYNLEXON0gAXPYE5/zmjyG4NamzSJCgBRjI3dO9MPQCMfQ9KAFU4yD0NCE0BJVsgjrkY6UO4JXQEr1C4PXrxRcLMN7djj6DFFwshNxxtzx6UXC3UXCjGMggZ/GhpPcNz1f9m7R9a1z4n2F9BNL9m0dJLq5ZmJUKUKKvXqS3H0J7V3ZNg4LFKdOKVt2kfE8e4vD4PJp0pJc1RpL1TTb+Vj7Nr7Q/n4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xD4qfs6eDtS0bVPEPhyCbT9VhhkugiSFoZmGXYFTkgnkDBA6cV42NyqlOEqlPSW5+jcOcdZhQxFLC4tqdNtR2s1eyWvZb6/efJQRipcKSq4yccCvlrH7jdXsCna3P0NCB6oCoxuDZGce9AJ9BCSxyTk+9A1psKHI7AnrnvRcVhQSwOQCfUnmmLY6v4c6lZabrUU94uUjlWRhjJxyM49iQa8jGTjhsZQxVVXhF6+Xn+vyPHzuhUr4dxp7tW/r12PWPGnijQJ/D09tBew3Mk4XYqnO3BB3H0wBXpZ7m2Dr4KVGlJTlK1kteu/kfF5Vl2KhiozlFpL+reZ8/wBywnuZ5Y8hGdm6dskipw0JU6MYS3SS/A/S4LkiovchrUscoGQW+6CM/SmhPyEJycmjca0AEg5BwRSAUEncTzxz6/56VS1FYGXADDkGlYEwVGbO0E46+1Frg2luLgop5GTxwaNhbsaDgg5xQUOYoTkbvyp6CVzlfHFrcvBDdxyMbeM7Wjx91jn5if09vxpF03rZnHg4IPpSNj0LRPEMGtGSMQNFNGAzAtkEdyPx/mKb1MHFxNWkIMqCAzBcnGTTSuJuw5iOAM8DHNDBDaQxw5TaD3Jx/n8afQWzuIVIGTwKLBcSkMUAscCmDdgOM8Zx2zQCPpX9j27Hl+JbI2sxJNtL5+z5AAHGwt685A9M19FkUtJxt2PyHxRp64apzL7St16a27eZ9IV9AfkoUAFABQAUAFABQAUAFABQAUAFABQAUAFABQAUAFABQAUAFABQAUAFABQAUAFABQAUAFABQAUAFABQAUAFABQAUAFABQAUAFABQAUAFABQAUAFABQAUAFABQAUAFABQAUAFABQAUAFABQAUAFABQAUAFABQAUAFABQAUAFABQAUAFABQAUAFABQAUAFABQAUAFABQAUAFABQAUAFABQAUAFABQAUAFABQAUAFABQAUAFABQB4H46/ag8MR+J/DWjfDn4p/CKTSbqd31/WdW8XWRSyt16JDBHcLJJK3ODwgwM9SVVx2Pc9N1LTtY0611fSL+3vrG+hS5tbq2lWWGeF1DJIjqSGVlIIYEgggimIs0AFABQAUAFABQBlp4o8MyeI38HR+ItMbXorT7e+lC7jN4ttuC+cYc7xHuIXfjGSBnNAHP+Pfi34S+Gut+GdH8Xm+tI/Fl+NLsb8WxezS7b7kM0gP7pn6LuGDg84VsFwsdpQAUAFABQAUAFABQAUAFABQAUAFAFfUdQsdJ0+51XVLuK1s7KF7i4nmcLHFEilmdmPAAAJJPYUAc38L/iXoHxb8IW3jnwta6nFpF87i0kv7Q27XEanHmojc+WTnBOM4JxjBIncGrHWUAFABQAUAcpq/xT8B6F8QdC+Fmq675HijxNBPc6XYfZZm+0Rwo7yN5ioY0wsbnDMCccZyKLhY6ugAoAKAOP8AE/xd+HPg3xn4e+HvibxPDY+IfFTMukWTQysbkqcH5lUomScDeV3HgZNFwsdhQBFdXVtZW0t7e3EVvb26NLLLK4RI0UZZmY8AAAkk9KAPOfhl+0j8FfjJ4g1Dwt8NPG8euajpcBubqOKxuo0SIOE3CWSNY3G5gBtY56jjJpJpjaaPS6YgoAKAMvWPFPhjw9dadYa/4j0vTLnWLgWmnQ3l5HC95OcYihVyDI/I+VcnmgDUoAKACgAoAy9a8UeGfDcunweIvEWmaXJq12lhp6Xt3HA13cucJDEHI8yRuyLknsKANSgAoAKACgAoAKACgDk/+Fp+A/8AhZX/AAqD+3f+Kt/s3+1/7O+yzf8AHpu2+Z5uzyuvG3fu9qAOsoAKACgAoAKAIrq5gsraa8uX2QwRtLI2CdqqMk4HJ4FAHO/Dn4leCvi14Ut/G/w+1r+1dFu5JIobr7NNBuaNijjZKquMMCOR9KNw2OnoAKACgAoA5S7+KfgOx+JVl8IbrXdni3UNNOr22nfZZjvtAzqZPNCeUPmicbS4bjpyMlwsdXQAUAFABQAUAFABQAUAFAHJ+Afin4D+J/8AbX/CDa7/AGn/AMI9qUukal/os0PkXcf34/3qLuxn7y5X0NAHWUAFAHKeNfin4D+HepeHNI8Y67/Z934t1KPSNHj+yzS/art2VVjzGjBMl1G5yq89aLhYtfEHx94X+F/g3VPHnjPURZaPo8PnXEu3cxyQqoqj7zsxVVHcsBRsBl638XvBfhP4YD4veNZr/wAO+HVt7e5na/sJftFuk8iRxCSCNXkVi0iDbgkbvmxg4VwsdXpmpWWs6baavps3nWl9BHc28m0rvjdQytggEZBBwQDTAtUAFABQAUAZ3iPxBpHhLw9qnirxBd/ZNL0ayn1C+n8tpPKt4UMkj7UBZsKpOFBJxwCaAK3gzxl4b+IXhbTvGnhDUvt+jatD59nc+TJF5seSM7JFV15B4IBoA1bq6trK2lvb24it7e3RpZZZXCJGijLMzHgAAEknpQBynws+KXhv4w+Fl8aeD4NSGjzXEsFrc3to1uLtUODLErctGTkBiBkqfShO4NWOwoAKACgAoAKACgAoAKACgAoAKACgAoAKACgCC+srXUrKfT72IS291E0MqEkB0YYYcc8gmlKKmnF7M0o1Z0KkatN2lFpp9mtjmfD/AMJ/h54XF4ujeF7SNb9BHcLLumDoDkLiQkYzzj2HpXNSwVCjfkjuexjuJM1zHkeIrN8mqtZWe19LHCeKf2WvBGv317qem6jfaVPeSGURxhHgiYkFtqYBweeM8Z9BiuKtk1GrJyi2m/uPpcu8RcxwVOFGrCNSMVa7upPtd6/lqeCfEn4LeMvh9c3U0lhNe6LCw8vUIUGwqQOXUElDng54z0Jrw8Xl9bCtu149z9NyHizL87hGKko1XvBvX5Pr8jzyvPPqgoAVfvDAB56GmhPYVXZZA8bFWzkEHnNTKKmnGSumDSasyea8vJkEc925XjKkn9awp4PD0Zc0IJMzjThF3iiAgcKCO5OeP89q6bGnmJtbOAM8445osF0BDr/D8p4zRsGjEpDCgBcDaSR16UxdQBIzjuMUDHDBRs9sYx/n/PFPdC6jKkYUAFAGB4yvZLfTlto9mLltrEn5gBg8D+vb8eGVDc4akbFmwv7jTblbq1YB1yMHoQexpiaUtGa48ZavLIFxboGUrwh6noeSef0ouZumkrmVfarqGpbftty0gT7owAB+AoNFFR2Op8GandXUMtjOGdbcApIT0B42n+n4+1BlNJP1OkpEjlyvzjPBHemu4nroIWJOckfj0ouFh3myd3J+pzRdi5V2FBXG8jBORnt0/wDr0w8kMIIODSKPqz9kXSzb+DtY1Zo8G81ARK24HKxoOMdsF2/Ovp8jhajKXdn4l4nYjnx9Ggn8Mb/e/wDgI95r2z80CgAoAKACgAoAKACgAoAKACgAoAKACgAoAKACgAoAKACgAoAKACgAoAKACgAoAKACgAoAKACgAoAKACgAoAKACgAoAKACgAoAKACgAoAKACgAoAKACgAoAKACgAoAKACgAoAKACgAoAKACgAoAKACgAoAKACgAoAKACgAoAKACgAoAKACgAoAKACgAoAKACgAoAKACgAoAKACgAoAKACgAoAKACgAoAKACgAoAKACgAoAKAPzJ/ZC8UfCXSfg7DaeMf2PPF3xI1Eajcsdc0z4fW2sQMhK7YvtEhDErzle2ahbFvc+ovj/APFnxv4P8c/D39mT9n600bRPEPim3YxXlxZqbTR9Mt0bHkwgbCQkMuF2lQsQUDLArTfREpdWN8c/EH4y/sr/AAV8X+Ofix8QtK+I+oQz21v4bddFTTWM0vykXKQnaVDEthcHbEfmy4CGyDdnAeMfij+1f+zp4W8J/Gv4pfEHRfGfhrW7q1g1/wAPQ6HDaSaSk6lx9nnjw0pUArl+N20YYHcFdrUej0Lvxt+PfxK/4aMk+EWl/GzQ/g/4di0ODU9M1vU9GhvItamkCnZ5lxiONMs67gRgxNyxIUDetgS0Oi+JHxO+N/wa8UfA/XvGnjbStT8M+I7weHvF402wijsHvJwfs1zHI6tMo2sWOHVW+z5CKGK0NtCWptr8WfiV4i/ap8Z+D/Cl89x4O+HHhNLjUNKhtoWOo6zOhkgi84o0iZRsYVh80JBByad9QtoeZ/syfGT44/G3V9J8R3P7SPgxL6TU5Rrfw5uvD8UFxZ2UcjB/IkBFxI+xQwOWVNw3sSCpSbY2rHL6R4R+Nut/8FAPHWgaP8e20rWbDwyLj+2D4YtLjdpjz2kiaeLdmCLt85B52d58rJHzmjqHQ6f4rfG7Wfi98WvGPwl0/wCNHw6+GHhTwNLFazz+K7KwvZta1AZLKkF63l+VG8ZG5RuU7W+bcFUbuwSM/wAT/tf/ABSu/wBj68+KOiaxpll4w8N+MF8MajqGnQw3Flf+WQxlhEiuuySOSP5h3yVwCAC+gW1NL4l/ET9sv4N/Eb4e6dqfxB8HeIpfidcTaZFor6KLbT9GvSYlULOh+0TRoZlO5mywRgV5Bod0GjOw+G3xD+O3gb9qo/AH4u+PrHxvp+u+Gj4g0y/g0eDTntWEjKU2RZymYpl+ZmY4RsjkUa3sGlrnm9x+1D8SfirqPjPxb4M/aR+HXww0Xw1e3NjoPh3WVsXvNe8gBvNnNw++FJM4VowcHK4JUuS9wtY+qP2d/irL8bPgv4W+J1zYJZ3Os2r/AGqGPOxbiGV4JimckIZInKgkkAgEnrTTuhNWPmPUf2lviL8VvGHja58F/tJfDv4TaF4Sv59K0bTddFi91r08P3pZjcuGhhduBJGOAcbSysaV7jtYXx3+138S9a/Z7+D3xT8HalF4e1bxT4oj0XXY4bSGeOQI0kcqoJ0fYrmMOMHcobG44NF9LhbWx6j8e/i58QvBX7SXwV8A+GfEH2PQfFt1cx6xafZIJPtSo0YUb3QumNx+4y9abeoktDjbb4gftOfE39pT4pfBfwJ8SdO8M6D4clsriLV7jRLe9m0yIwj9xDEQomaZ33FpWO1YTtIzgrW9h6WuaF/8Svj38Yvjh4h+B/wh+I+n+DrD4d6fAuueJJ9Ehv7rUdQdVyqwSYjRN24cAY2uckFVBq3YNErmf4Z/aZ+K118Ifjj4d8X3On2XxK+ENvcJ/alhbp5F2NsgiuVikBXO6JiQV2kMnyjJFFwscrrHxM/bL8Ofs86H+1Hc/FfwzfWENnYXd74YTw9EqXVpI0cQmkuOH85mcM6R+Wi5Ow4AWjW1w0vY6349/tL3HiSf4efCzwj4l8J+DLf4leG4fE2qa/4sjt5rPT9MmjLRxiO4Iilkco67XGCQowMllGwSIPhT+1PfeBk+Jfgrxt438NfESy+HPh5Ne0bxB4ait7eDULQKqC1aO3JhidXeJAE4GTnIANCYNHn8n7Vvxk8OeBtN+PerftE/DLWxc3FtdX3wwsVshdW9hNIq7IpVc3P2hFcFkYHZhixbaVpX6hboet/Fj4qfHS//AGqvDPwb+EXjLStJ0fxL4ITVnk1LTI7lLRzc3G+7RcCR5fLhRFjZxHk5I6mm272BJWuan7NvxN+MLfGv4lfAH4w+KrTxXeeDo7S9stbh06GxeaGdFcK8UICDKSxnHJU7gWbjDT1sJrS5o/tXfG3x74D1DwN8KPhH9ih8afEbUmsrTUL2MSQ6dAjRh5ihBDHMgxkMNqP8pOKGwSPHm8O/Fvwx+3f8FtM+LHxG0/xrcf2TrL2WpwaQmnTbDY3e+OWKMmP5W+6y8kdQDS6j6F7Xv2kPH/xO+JfjfSPB37R/w++D+g+Cb+TSLCLXkspbrXbqIlZHcXLZjg3qQHjGQGHDEHBcLDfFX7ZHxK1D9k/wl8VfDsVhomtat4hXw54h1kWZu7TSQrOr3aR/MGVgsbDduALFQGO00X0C2p7t+zjf/EHV9N1PVPEnx68LfFbQJWiGlatpOmRWlwsmCZY51gYxJtymFwX5JYjpTQmcb8dfFGp6Z+1p8CPDtvb6VJZ6odVM7XOk2txcIUiBBhuJI2lg56+U6Z75oe4LY5my8dftNfE79o34s/CDwP8AFLSfDGheGJLGW31C50KC+ubBXhyIoIyEWQSOxLNMWKhBt6kFa3HpYw/D/wAUfjH8Yv2P/jPp/izxfbaf4s8CtrGl3+rWmnRMNRtba2Mk0RjG1I2kXzYvMQAqCrKNwo1aDZnI/DLXPi58Fv8AgnjqnxV8O/E1Gd4bJ/Dlkug2i/2Ju1gw3QMjB/tRmEmcyr8mPl9QbINGz33wc37T178ONS+Kvin4u+ENKutc0OK90vRL/R0j0vQN7RyCWe7DCWVvI3Bs4RXbOGUAU9RaHjPgj9q3xn4e/aC8F/D66/aK0H4waL4sum0zUo7Dw4mnDSLl2CxNDNGu2dC7DDbmyqvlVJVir6jtobXjX46/GLxF+0R41+F1n8efDXwfi8NG2j8P2OtaLDOniAuhYs9zOP3YJC42ckSKFVirNRfULaGD+2DoHxjl+N/7P9he/Fm1tb3WtSSKyFloMRttH1SE2aTXkayMWuFd5QyxSnChMZO40O9wVrHoX7RfxJ/aE+DM3wV8F+EfHFl4k8TeJ9RutJ1G6vdKt7W31ac+SsDyxoGMCK02SImUkA8+g7oFZmf8avHH7RXwGt/hbo+r/GmPxFqXizxwlpqN5H4dsrRPsD/Z1+yLHsfAVjKRICHO/kjAwO6BWZ2Xxf8Ai58QvC/7W/wj+GOheIPs3hrxPa3Umq2P2SB/tDIspU+YyGRMbV+4w6U76itocvpnxM/aG/aS+KfjzQvgx8RNK+HnhD4f3zaR9um0WLUrrVLxS6tlJvlSPdGxyNpCsnDEnatWPRHn/wC2HoHxqX4gfs9aZrnxctF1DVde0+2i+xaFF9n07Wo5oFbUEDtunG6dSInwv7s8DeQBgj0z4u/EL41/B/x/+zt8Orj4o/23L4r1y7sfE+of2JaW39qxLcWmweUFcQbUndP3TKT1JzjA9A3ub3i/4t/EHS/25/A/wcsPEHleENY8Izane6d9kgbzblTfYfzShlX/AFEXCuB8vTk5d9RW0OE+GHjn9qb43fFD4peDtD+K2n+F/D3gbxpf2cepNoNreXclutw6Q2EaFVQIqROWmfdJl05PNJXY3ZGfr37SHj/4nfEvxvpHg79o/wCH3wf0HwTfyaRYRa8llLda7dRErI7i5bMcG9SA8YyAw4Yg4LhYq+Kf2y/iXq37NXgD4g6HLp/hfUvEPiP/AIRzxL4j+wG9tNG8tyrXMcXzBg64kAO7gOgDHDAvoFtT6G/Z0vPiBqeh6lqXir44eF/ilo800f8AY+taPp8VrLjaTMlwsDGIEEoAo+Yc7jyArQmcT+0b8Y/ijF8XvBP7NvwS1Kx0TxN4stpNVvddvbVLldPsU8zmOJwUdz5E2dwP3VAwW3KN9ECXVnm/wx0f4j6B/wAFAzpPxQ8ZWHirVoPADiLVrXThYm5t/PXYZYFJRJAd4Ow7cBe+aS3G9jBP7VXxO+KNl4s+JvhD9o/4c/DrStCubmPw94P1ZLGS91uKABg9w0z+bEZR8q+X1ORgYDkvcLWPr74FfEwfGP4ReF/iWbFbOXXLETT2652xzqzRyquedvmI+3POMU1qJ6Hzj8MPHP7U3xu+KHxS8HaH8VtP8L+HvA3jS/s49SbQbW8u5Ldbh0hsI0KqgRUictM+6TLpyeaSuxuyM/Xv2kPH/wATviX430jwd+0f8Pvg/oPgm/k0iwi15LKW6126iJWR3Fy2Y4N6kB4xkBhwxBwXCxNdftteONZ/Z++H+reEtC0xviZ8QNdfwpbJICbCK7jlWN7heeQ3mwFVJIBlOdwTDF9Atqe0+B/Bv7Qvhay8RyfF74zaV420u40SUwRQeH4tPmtbsg7gGiwHiCjALDcxb+Hb8zVxOx8gfAi6/aZ8L/sZT/E74dfE/RfDmg+Emvry20gaJFdz6pGlwWuGnnmyIcZcKsa8heSCc1KvYp2ue4fFL9rbxTafC/4QL4Z1Lw54X8VfFmziuZ9Y1iRV07RIFijNxOfMbbnfINgfIwpBBOKbYki78Bfjx4vHx0l+B3i74zeFfizY6lobazpXibQYbWJoZo3IktLiO2ZolO0MwOc42dd+FE9bA11Oc/Za+IX7UPx20p/G3iL4s6dovhbwn4gkgviugW013rsUTrLNbuQqrbRLCyIJI1MhLMcnAwK7B2RZ+F/j39qz9qWy1v4p/Db4m6D8PvCtrqUtjoOj3GhRX76gsRBLXUr5aLIYAmPPIYBQAGYV2DsjN+NVh8Sr/wDb58E6X8O/EGkaX4guPh0IpdVvbIzQ20X2m986aO33fO+B8iM23JGTgE0PcFsdj8DvjT8UvDXxL+Lvwm+Oviy38Uj4cafFrceuW+mw2Usto0ImIaGLCZ8t4yB1B3As3BAn0YNdUePf8NXfGfXvAWo/Hyw/aI+GOhG3llubD4YTrZyXU9nFKU2Sys4uROyqWCr9/II2bgoV+oW6H3Z4F8V2vjvwR4e8cWVu9vb+IdKtNVhic5aNJ4VlVSe5AcCrJPPv2bP+Gi/+EX1v/hpL+zf7b/tqf+zfsXkbfsO1NuPJ+XZu37N/7zH3+cUlfqN26Hn/AMbPi78XPEfx/wBD/Zm+BviGx8L376Ydb13xFdWEd61pBztjjhkBRjgLnI5MiAFQGNDetkCWl2V/gV8Rfjr/AMNR+Mfgf8VvHuneI7Lwv4ahu4J7LSYrIXMskkDLcSAAssmyYqyK3ljAwM8kV7g7WMT9nb49/Fnx1+xj8Rvix4q8V/bvFWg2+uvp9/8AYbaLyWt7BZYT5SRrG21yT8ynPQ5HFJPQbWplXH7W3xB0H9lj4WeILrX9Hk8f/Eu+m0xNb1lIbawsUW6kjkvJggSNRGhi7beSzBsFWL6BbU3Pg78efG+k/HrQPg54q+PHg/4w6Z4w026uLTV9ChtIZtMvbeNpXhlS1Zk8sxo+0t8zHB4wQRPUGtDifgV468TfDP4MftK+PPB2jrqesaN441S4tbd42dQdyK0jKvLLGpaQjjhDyBzQtLg+h6X+yj44+K/xIutN8V6j+0x4R8faLd6Z9p1nQYtDhs9R0e6dRshXyirbVYsDJKvzBMKp3b1EJna/tdfHbWPgN8MIdX8J6dDfeJvEGpQ6Jo0c4zGk8qs3msuRuCqhwM43MueM027Alc+cPjd4U+P/AIX+JP7PI+M3xW0jxpHd+P8AS5E+zaLHYSWN19og3xK0QCzRY6Oyq2R0xSdxqx2nx1+NWpeP/jfqvwJ0v4r+AfhpoPg2C2vtQ1zxTZ2N5Jd6g6iSOK2hvWER2K65YYZSGOegI3rYEtLnFfEz436/8YP2H/jFpXi/U9H1bXPBeuWOjT6xoxVrHVYRqdqYbuIqduHAbheMAEY3bQN3QJWZr+L/AIg/tU/s5fDTwJ8afEPxF8P+IvCcx06z1Lwla6JHAlpaSQgp5V0czSPsXBZiAHYHa65o1WoaPQ9I+JXxh+K/xE/aCtf2cvgP4q0/wp9g0NfEOveJbnTUvpYonCeXHBBL8jDE0BJbBJk6rsO5t62QktLlT4YfHf4tWHib4rfAf4sanp2o+MvAegza3pmv2NmsC39t5KuskkOPLDqZoDhV28spB25ZX6BbqZHgb4+fFrWP2Bda+NepeLPO8Z2kN88Op/YLZdpju/LT9yIxEcLxyn15ovpcdtbCeJf2mvivb/CT4IeGfBs+n3vxM+Llpbj+1dQt0W2tBtj824aNAE3bpAQApUBX+UnAJcLHZ+LfCPx08KfAX4xw/Fz4u6b46s5vBGqNp8sWgxabcQy/YbjzVYRHYUHybTyx5J24wXrYWlz558OeKP2pfhN+x14V+N/hr4l6BZ+G/D8NrHH4XXQ45vtNlJdCEST3UhMnmNJIMpGFAVs7gRip1SuVo3Y9n/aR/aL1NZPAXwl8Ma74V8JXXxJ0k6nquueKBDJYaXpzRElCk/7qV5CJECyAqcBcfPuVtkpGV8Hf2gvGug6r8Q/hFH4v8KfFefwd4Mm8T+FdV8NWsEEN4kCBPsMkFmWjR/MeJVSPkDPXcuBMbQ39lP4q/Gb4xahoXiy6/aY8G65HdNNL4g8DyaDDbXmmQjcFEDRlZpDnYN7/ACANnMhGCK7B2R9jVRIUAFABQAUAFABQAUAFABQAUAFABQAUAFABQAUARXVvFdW01rPDHLHNG0bxyDKupGCCPQ96TSkrMunOVOanF2ad7rdHzmn7MPm+DkvY7NYfEtvJNJJaTzb7e5Ak+RFZCCgKqACT/Gc47eB/Y96N7e/26M/WH4hcuPdNyvh2klJK0o6atpp3s3qvLTz818Y/A/x9oGnaj4u1PQbLS9OgbzDBFeCXygzABVwWOMsOp4HU152Iy6vTjKrKKS9T67KuL8sxtWngaNWU6j0u42vZXu9l06L0PNkwCGLAAHtzXnLQ+ueqsITnrzRcewlIB4UsnAyQT9cU90TezGUihQxXpj8RmncTVxflPXg+ooDVCsqruBbJHAA7H3p2SEm2G9WJ3rye4zn+dF09ws1sNYYxg5B5FIadwDFTlSR9KL2G1fcUlSxO3j0zRdCtpYNoxy/P04osFwKke/uOaLBc898TG3m1aSW0ufOVhlvnzsYZyBnt39OaGbQ0VjIHJxSLEoAenygv36L9f/1f0pieugykMtadqV3pc/2izcKxG1gVBDDIOD+VMUoqSszo7fxrM9sY2st94WIQIPkIPsSTmgycLddDqo5ZJIkaRNjMASuBwfTihsiy3FpDHbTjqPpmnYVxSUKhQSMc8/59qNAs07m1qPgrxZpulWWuX/h+7gstQz9mlKEiTHOQOoGCMZxntmt54erCKnKOjPOoZvgcRWnhqVVOcN1fb+vLbqfSX7J/h3XNK8N6rquqRXtvbX86C1hlO2Nwq/NIqnnkkDPQ49q+gySlOFOUpXs9j8k8SsdhsTi6VCi4uUE+ZrdX2Tf426X8z3evbPzQKACgAoAKACgAoAKACgAoAKACgAoAKACgAoAKACgAoAKACgAoAKACgAoAKACgAoAKACgAoAKACgAoAKACgAoAKACgAoAKACgAoAKACgAoAKACgAoAKACgAoAKACgAoAKACgAoAKACgAoAKACgAoAKACgAoAKACgAoAKACgAoAKACgAoAKACgAoAKACgAoAKACgAoAKACgAoAKACgAoAKACgAoAKACgAoAKACgAoAKACgAoA+Iv2aLb9rv9nb4YxfDj/hkz/hIPLvri9+2f8J5plpnzSPl8v8AedMdd3PoKlXRTszt/jT8J/jZ4s8T/DP9pr4d+FtPsPiH4TtGg1Pwnf6lFLHJBMriSBLoYjLqJpl3cAh9wIKgMNPcSfQueO/h78bf2qPg/wCMfA3xV+H2jfDiad7S48MxjWl1OVbmJizm5eEbPLbAUFRuAdjtJUZe6C9jhPGHwv8A2r/2i/C3hP4KfFH4faJ4M8NaLdWs2v8AiGHXIbuTVkgUoPs8EeWhLAlsPxu2nKgFSrN6D0Wp2/7QugfHDxTcax4Hh/Zj8E/EfwbPaCDQLl9ahs7vSpGiCNLJ5+CCGBIEG0hdo3k03cSMPXP2cdY8PfsA6h8KPH2uWs+t+G9KutciuxKWisriCV7qOJJGwQoXMRbphmxxilbSw763NX9ifRPG0/wT8TfGS8hs5/G3xN1K916EXxeKA7Q0drHIVBYRbldgQCdkgxmhbXB7nAeLfgn+0F8a/iF4J1fxL8AvCXw71zw7rtvqmr+PNK1uCR7+KJgSscEX77JIDL5pYgqBuQFslmwukdx49+G/xz+HP7V99+0J8JvhvZePdO8T+HU0TULCTW4NNls3Uw/OHm4I/wBHiIwGJzICF+U0O97i6WOb8Z/s5eOfAXxv8V/Erwr+z94M+Mvhrx1IuoXGk67LZQX2k3vJk8qa7V0CMzsxCg54XA2BmLajuaHxz+BXxI8e/smnwN4N+CHhXwr4ov8AXotTufDnhu5tILVFVmUSPIRFE0vlLErEE52jBxhQNaAnqd7+0n8K/Hvj/wCK/wADvEvhLQft+m+D/Ez6hrU/2qGL7Lbl7ch9sjqz8RvwgY8dORTYkO8Q/Czx5fftu+GPi9a6Fv8ACWn+CJNIudR+1QjZdme6YR+UX80/LKh3BCvPXg4LahfQ8Y0f9mn4g/BHxR4m0XRv2XPh/wDGjwtrGoyajo+o6rPp9tqGmCTH7iZ7tHaREwOE6nLAgsVCtYd7n2F8NdDfw34D0TR5/CWg+GLiG1VrnSdBRUsLW4cl5VhCqo2mRmbp1Y8nqaRLPkOP9mzx/wDBvx94uGg/sy+AfjT4U8S6nLq2mz6vNYW2oaS8py0LyXaOXjXgBVznG7KlmWptYq9zs/j9+zx47+IH7PPg/TPAfgHwn4b8YeFdYt/EH/COaQ8cGnNKBIJYYmxGgYl1ck4GVYbjkMRrQSeph+Ifh5+1D8Wvj/8ACX4ueNPhVpHhnRvCt/Ilzpttr0F7c2UeEZ7iaQFVkDtwqRBmUId3UEmrY9Ej0n4N/Czx54U/ad+M3xD1/Qvsvh/xZ/Zv9j3n2qF/tPlRlZPkRy6YP99Vz2zTW4nscv4g+F3xx+Cn7QPiv40fBPwLp3j3RvH9rGNV0ObV4tNubS8jAxKss3yMhO5sDJ+dlwuFYrVO6HdNWZyU3wQ8cfD79nz9oP4pfFibTx40+I2m3d/eWdg/mQafAiSGOBX7nMrA4JGFTkkE0W0YX1RyugeGv2p/jZ+y/wCCvgVpPw68P6T4R1nTdO8/xj/baOP7OQpKimzOJllyihsblYggbQdwNWrBonc9J+O/7KmvR+Ivh38RPhZ4M8OeOT4E0GDwrc+FPEqQtb6jp0KuImRph5ayr5jnJxztPOCrDQJnQ+EfgndfEXwH498M+MP2bfBPwZHiTS/7Ksn0KSzur4hgWZ5pLWONGjWRYXVN3O0gjoadhXPNvht8E/iv4P03Sfhv4q/Yo+D/AInbTZYrR/GtxNpyR3NorAeZLCYWuHlKA/ORknBKk5ykvIbZ67rnwn8bz/tseFvixp3h5R4O0vwM+izXyXECrFdeddMsQh3iTG2SPkJt568HDtqK+g74dfCzx5oX7YXxY+Keq6F5HhfxNpWl22l3/wBqhb7RJDbW6SL5auZEw0bjLKAccZyKLahfQq/tY/Bb4heNtZ8AfFz4Q21lfeLvhzqbXcOl3k4hj1G3do2aPexCqQYwOWUFXf5shRQ0CZyOmeCP2lfiF+1V8M/jb8Q/hTpXhTQPDtpqljNaW2vQX1xZCSzmVZJmUqJPMlmVVESttCnfjgla3uPS1jndQ/Zt8efCf4qeMtb8O/s3+BPjV4V8Y6jJq9qmsS2Ntf6PPKzM8Xm3aNuiyx4XdkBT8p3ZLWC569qWk/Gbwj8IvD9j8Ov2ffhqbq5mmk8T+Dra6jtbQxPuxHbtsSBnPyF2cEAggBwdweojlP2UPgX4+8D/ABV8efFbxF4A0v4aaN4nt4LWy8GabqUd7HC6FS07NF+6HIfaFAx5zgKgAykgbOm+Mnws8eeK/wBp34M/EPQNC+1eH/Cf9pf2xefaoU+zebGFj+R3Dvk/3FbHfFN7gtg+Dfws8eeFP2nfjN8Q9f0L7L4f8Wf2b/Y959qhf7T5UZWT5EcumD/fVc9s0LcHscZ8L/gX8U/Dvwc/aK8K6z4W+z6p471DxFP4fg+3Wz/bEurV44DuWQrHuYgYkKkd8Clbcd9ipqXwE+LNx/wTvT4Fw+FN3jgW8CHS/t1sPmXWFuCPO8zyf9UC33/brxRbSwX1ud1+0T8FPHvxS/ZRg+F3heSO28RW9hpZezluFSO5e3EZe3aQHb1XIJO0si5IHzBtXQk7M8iu/gx+0F408efA/wAQ3PwC8M+AfD3w61uJrjStK1m2nljjZ7cz3TkMqFMW6BI0Mkud+4tkGlZjujpv2kPBX7QfxWj8TeA9S/Zl8D+LLG9aSDwz4qj12G3uNGhbGyWRZgJmkH3iIyqE/KQ6/eHdgrIg+KX7Nvxk07wJ8A9V8Fx2fjLxX8GponurCa+W2S/U/Z2ZI5pSAFQ2yopYg7SDjI20WYJnR/FnwF8Zvi74s/Z+8eXPwzGi3PhjxHLqXiXThrNrcf2VD50G0+buUT5SIt+7UntjNPcWxs/tm/Bnx78VPDHhLX/hhZWuo+JPA/iGDWrbTrm4WFLxF+8gdyqhtyxn5mUbQ3OcAjVwTscFcfDn9pn4lftN/C343eO/hjpHhvRdA+12txptprkF5cabF5TYlnkyqymV5SFEIbaE+bGcla3uPS1izo3w1/aL/Zs+Kvj3Wfg/8OtK+IvhD4gX7awtrJrUOmXOlXbs7EM03DxgyMMLuLKqHKEMCaoNGav7Rfwn+OnxN8KfCb4k6V4Y0O5+Ifw91q31u88PwaiEtLhw8TskU0pUcNBHkMwwGcBmIBYabEnYqfHz4d/Hr4sab8I/jNonwvtNP8cfD7XZ9RuvB8+u28oeFpoiAt4CsTErbRE9MeY2MleR3eo1bYq+G/hp+0d4v/a/8HftAfEj4e6T4f0W00K70xrOy1iG7k0uPy7gRxzvlTNI8k7NuiUqFZQcEGjW9w0tY7v9l/4WePPh342+NWr+MdC/s+08W+N7zV9Hk+1Qy/arR5pmWTEbsUyHU7XCtz0ppCbPJdQ/Zt8efCf4qeMtb8O/s3+BPjV4V8Y6jJq9qmsS2Ntf6PPKzM8Xm3aNuiyx4XdkBT8p3ZVrDuesatpHxn8J/Crw5pvgH9nL4Z3C3b3EnirwZa3cVrbFXPyJbsY1t2YjBkZwRkYAYfNT1FoYP7I3wM8efDvx38QviN4l8Fab8PNK8XPbDT/Bunait7FZ+Xu3SM8f7sck7QvA8xwAihVpJDbLP7Rfwh+Kw+NfgX9pT4K6HZeI9d8L2sukajoN3epafbLJ/NwY5ZCEVh9omBJPBMZAbBFNrqhJ9GZPwy+H37Qmtftaj47/ABR+Hml+G9JvPCUulxW9lrEN41iwnBjgmYEGSUgM5eNPL2soyGBFJXvcNLWPP/C/7NHxF+Beo674O0v9lb4dfGXw7d30t3omuarNp9tfWMbgAQ3BuUZ5VTHRf9ohuQqlrDvc+zvAGijw74L0bRz4Z0Xw7Lb2cfn6XoqBLG1nYbpUgAVRs8xmIO0Zzk8mqJPHv2X/AIWePPh342+NWr+MdC/s+08W+N7zV9Hk+1Qy/arR5pmWTEbsUyHU7XCtz0pJDbPJdQ/Zt8efCf4qeMtb8O/s3+BPjV4V8Y6jJq9qmsS2Ntf6PPKzM8Xm3aNuiyx4XdkBT8p3ZVrDudZ8V/2a/G/jf4S+A9c8B+D/AAf4C+IngPWB4kstC0pUXSzceYrGLciIvmHyoGLEbSyMudp3gaC56N4C8U/tJeN31ew+J3wV0bwXpf8AYssMRj8QxX9zd35AAKCL5EhILcOdwO35m5w1cTseZ/C74F/FPw7+whr3wZ1nwt9n8Y3un6vBBpv262fe88jmIeashiGQw5L4GecUktLDb1uYvjj9lL4h6/8ABr4LappnhvQL7xv8L9Oit73wzr3k3NhqcTJGJbaRstESDHwc4O5juBCmiwX1PT/gD4Q1+HxXc694k/ZE+H3wmjtbIx213pdxYXWozTswDAPaxKEiKbsgtnO0fMCcNCZX/Yr+Efjb4WfCDW/B/wATPDw0y91DxHf3i2xuoZ/MtZY4lVt0LsoztYYyCMdBxQtAep558KvAf7Wf7Lem658J/h38MdA+IHhq41GW90HXbjXIbD7CJAARdQMQ8o+VSVTGDuw5BACV0N2Z6FqPwv8AiVqX7Z3hD4xXXhuFPD1j4COk6jeQX0Txwag0ty7QqjFZnX96uH8sAg84OQHbUV9CroHwO8W3v7T/AMbfFfinQng8F+PvDtlo9nfx3cJa4/0KCGdQiuZEIKyDLKBxkZ4otqF9DyLwJ+z58XPhJpM3wzu/2QvhT8UIrW5lXS/Gl/Jp1uxgdyytdxTRtPKV3YwpBAAUFgAxVrDvc+5NG0+10nSLHSrLTLPTbeytoreGzs1C29siKFWKIBVARQAqgKvAHA6VRJ5d+zZ/w0X/AMIvrf8Aw0l/Zv8Abf8AbU/9m/YvI2/YdqbceT8uzdv2b/3mPv8AOKSv1G7dDzz40fCb4weF/wBorRP2lvgj4VsvFtwdKOia74fuNSjsZJ4udskc0pCLxsznODGDtbccDWt0CelmcX+zrf8Aj7VP27fiXqPxM0HTtE1658H2kk2m2F0bmO0jJs/KjMvSRwm3ey/KWzt4xSW43sYXgb4IftX/AAx+FXxB/Zp8L/Djw9e6F4juNS+x+LrvXYkT7JcW4iaMWozKZXRAFZtqo7/NlRmizWgXT1Na/wD2RfiP4h/ZZ+FegyaNpEHxA+Gl5cagmiay0N3YXySXTyPazFGaJg6iI8krwVJXcWUtoF9T034E+DfE6eNrfWfE37Gnw3+F0em2coTVtOuNPuL+S6YBM2/2WIGKNkaVWDMDhsZPIZr0E/U5f4QfDv8AaW+DL/GXS/C/gHw/dza34km8R+G9U1LV0FpfLLMN8DQxnzUfyhwX2LvOM4GSldA7My/hx8Dfiv4h/aY8OfGrWPgf4f8Ag7YeH7O5j1WLS9Zt7ttemljdM+XbAIgy+47xuwOSxxgS1uNvSx6r+2H8C/EHx0+F9tp3gu7gt/E/hzVIdc0jz32RzSxqymIseF3B8gnjcq5IBJptXEnY8l8deE/2t/jf41+EPiPxn8FdE8Lad4G8X6bqOpQweIre7uJVWaN57tQH2LCqxH90GeXLjG7khaseiLvxb/Zz8a+H/j9rHxr8GfBbwd8XtF8W20MeqeG9ea0insrmNEQTW810rIoYICev3mG3hSBrW4J6WNH4jfBjx940/ZG8b+DPDvwB8IeB/FviO8s5Lfw74cuLONJIYb22kDTzhYoTKESU9SMAYOTtA1oCepzfjz4S/tTfHrw54R+Afjz4faB4S8IeH7m1fWvEtnrqXY1SK2Ty1FvbjEsW5STtkX7wUllAIJZvQLpanbfEv4QfFn4e/tCW/wC0h8CfCum+KzqOiroGveGrjUU0+WSJAnlyQTyfu1GIYQQeR5fAYOdra1uhJ6WHfBX4CfEfV/H/AMRfjl8c7Ww0XxD8QNKOg2+jafci4GmaeURCryr8ruRDD90kfKxP3sKJdWDfRHj+hfBP9r/Qv2dfEv7Ldn8MPDn9nBr2SDxNJr8JF/AX84W8FuDuWWRxtWSYoqhvmC43UrO1h3V7na+Kf2Zvi7N8Jvgd4p8FW2n2vxJ+EVpBu0e/nRoLz5YvMgMqMUyDFgEMAQ7/ADAhTRYLnot3fftJ/Fj4X/E3w345+C2k+D/7V8I3+m6HYx+Iob67ur+W2lj2tImIVjYsgBZlKnqWByr1YtEcd4o+BnxT1H/gn1D8D7Pwv5njZNO0+A6X9tthiSLUopnHnGTyeI0Zs78HGBk8UraWHfW5H8c/2Z/G/iNvhf8AFHwj4P8ADfinxF4I0WDR9W8J+Ilhls9StvKwUVpMxCRHeTBJxkqwPyAMNAmdd8K/DHxG0vTfFviTQ/2Ufhl8KfEn9lm10BIbu1mluZySzLdTWUKjyCywttBBJTnqGVoTPMF+Cfxw+KPx38AfEbxB8BPDHwrufCeqrqeveIdL1uC4fXgrqzRCGD5hvAZCZdzbZDliBtKs2x3SPtmqJCgAoAKACgAoAKACgAoAKACgAoAKACgAoAKACgAoAKAPO/jn4J8SePvBf9heGXtxcC5SaRZp2jDooPyjHBOSOG4/GuDMcPUxNHkp7n1XB+b4TJcx+s4xPls0rJOzdte/3anyb4y+FXjPwDate+J9N+zQNc/ZYJFkV1mbBORg8DAzzg+3Bx8viMFWwy5qisr2P3DKuJMvzqfs8HPmlbmas019/X0OPrjPeF+tACn5XyvY+uQarYS1Wo2pGFADkxu3HovJpoT2sJ15NIYlADuqjHJyfy/zmn0F1EAJ4FIYBWOcKTjrxTsK6FY8BcYx69aH2BdxASOhIouM848RRyJrFyzwGIO2VBHUY6/jQzaD00KBllYbWkYj0LGgdkugB48fNHk4xwcUBZ9xZAAi7SCuW/p/9agS3I6RQUAPileCVZo2IZDkEHFAmrqzPUrbzjbRPcYEhUb+Rwe/FOxz3uTAovRSx9zx+VGgWbGkk9TmkMmsYbu4vYILCBprmSRVhjVN5dyeAF789qqKbklHczrThCnKVV2ik7vay66n354A0LVPD3hOw0zXNXutTvlTzJprrbuV25KDGeFzgcn64wB9zhqcqVJRm7vzP5gzrGUcdjqlbDU1CF7JLay69N99kdHXQeUFABQAUAFABQAUAFABQAUAFABQAUAFABQAUAFABQAUAFABQAUAFABQAUAFABQAUAFABQAUAFABQAUAFABQAUAFABQAUAFABQAUAFABQAUAFABQAUAFABQAUAFABQAUAFABQAUAFABQAUAFABQAUAFABQAUAFABQAUAFABQAUAFABQAUAFABQAUAFABQAUAFABQAUAFABQAUAFABQAUAFABQAUAFABQAUAFABQAUAFABQAUAFABQAUAFABQAUAeZfGr4CeHvjtBpmm+LfF/i/T9IsTJ9q0nRtUFpaaormM7LtAhMoXyxtwy7dzY5OaTVxp2Fu/ir4C+HXxM8D/s7Wmhahb3viHTZm0f7JBF9htbe0hdvLcmQOvyQkKFRu2SOSC/QLdT0ymIKACgDzrxx8dPCPgD4l+DfhXrOm63Nq3jh5U0+a0sxJbRGPGfNcsCOv8ACrYHLbRg0rjsei0xBQAUAFABQAUAFABQAUAeU+A/iF8N/wBqv4f+LNOi0HVW0CLUrzwrqtpqOLd52jjjMuxoJWYIVlUBgytweBxlXuO1j0Dwn4V0HwP4a03wh4XsPsWkaPbJZ2Vv5ryeVCgwq7nJZsDuxJ96YjWoAxPGnjPw18PPC2o+NPGOpjT9G0mLz7y58mSXykyBnZGrO3JHABPNAF3Q9a0zxJoun+ItFuftGn6paxXtpNsZPMhlQOjbWAYZVgcEAjPIFAF6gAoAKACgAoA4L4v/ABm8MfBjR7DVPEOla/q1xq94LDTdN0PTXvLu8uCpby40GFztVj8zDODjNJuw0rmN8Gv2kfAHxs1TWfDeiWGv6D4j8P7TqOheIdP+xX9uhIAcx7mGMkA4bIJGQNwyJ3Bqxp/E/wCNOkfDDxD4S8Jz+FPEGv6v41nubbSrXSBaAs8Eau4d7meFF+Vsj5ux9slwsavxN8b6v8P/AAFqHjfS/BOoeI5dMhFzPpVpKi3RhHMhTqrsgySoPIB25OAWxGv4R8VaN448L6X4v8PXDTabrFrHd2zsu1tjjOGXqrDoynkEEHpQBr0Aee618bvCmhfGnw/8CbvT9WfX/EmmTara3McUZs0hjEpZZHMgcN+5bACEcjnrhXHYb8Nvjn4S+KXjLxz4H8P6brdvf+ANRXTdTkvrQRQzSlpFzAwZiy5ib7wUkFSAQc0XuFrHolMRzHhv4l+CfF/irxN4J8O62LvWvB0lvFrVt9nlT7K86s0Q3uoR9wRvuFsY5xRcLHT0AFABQAUAFAFTVr2507Tbm/s9Iu9UngiaSOytGiWa4YDhEMzpGGPbe6j1IoA4r4M/Gjw98btF1rWfD+iazpX/AAj+uXPh6+ttVSBZku4EjaTHkyyoyjzQMhuSD2wSk7jasegUxBQAUAFABQAUAFABQAUAFABQAUAFABQAUAFABQAUAFABQAUAFABQByenfCvwFpPxG1X4tafoPleK9bso9Pv9Q+1TN51umzanlFzGuPKTlVB468nIB1lABQAUAFABQAUAFABQAUAFABQAUAFABQAUAFABQAUAFABQAUAFABQAUAFABQAUAFABQAUAFABQAUAFABQAUAFABQAUAeQ/Hf4e/D/UNC1Txp4qvruzu4bZY7eVJ2ZRKM7FWLO1mbOD7c8YJrysywtCUJVqrs7f1ofdcG55mlDE0svwUVKLbbVlt1blukt/w12PjgqRz1HY18lY/fUxQoOPmGD+lFguOYBgNjZwMckCm9dhLTcaEY8Af/W+vpSsx3SDCY+82f8Ad/8Ar0aBqBGMLyM4OaewCdTgc844pDAgg4NIBVDZBHHemkxOwhOSSOAaGwQ8ESEJk5OB06mnvoL4dSOpKCgDlfHFsClvdrGxIJRmHQDtmmXB62ORpGoUASKVUYYsN45x2/DvTE79BpQ43L8wHUjtQFxtIZreHtG/ta8xISsMWHfg/MM/dB7ZpkTlZaHoiMQ4bcRz1HWhbmLWlhCCOTjn0NFgTuSW1tc3k6WtpbyTzSsFSONSzMT0AA5NCi5OyJqVIUoudRpJbt6I+qP2dPgzdeGI5fF3jLRUh1R2A0+OYkyW6YO5mXorHIx3AB6Zr6fKsvdFe1rL3unkfi3HXFcMwawOX1L018TW0n0Se7S+5/I95r2z8zCgAoAKACgAoAKACgAoAKACgAoAKACgAoAKACgAoAKACgAoAKACgAoAKACgAoAKACgAoAKACgAoAKACgAoAKACgAoAKACgAoAKACgAoAKACgAoAKACgAoAKACgAoAKACgAoAKACgAoAKACgAoAKACgAoAKACgAoAKACgAoAKACgAoAKACgAoAKACgAoAKACgAoAKACgAoAKACgAoAKACgAoAKACgAoAKACgAoAKACgAoAKACgDO8RyyweHtUngkaOSOyndHQ4ZWCEggjoaAPgH4TeE/jb8Sv2Sr343XX7T/AMRrfW/D9pqd7pNpDqbLbsto8sjpdscyXRcqwDO2EUquGVQKhXauU7J2Om8R/tOfFTx98EvgJoPhnXf+Ee8U/GPUptH1HX4IV8y2jtLpbWeWJOivIzq+VxgBgu3IKu4WOkuL74jfssftFfDfwRdfFnxX468EfE55tOeHxReC9vLS9jMaiSObAKpvnh+XAG0uDkgMDZhujoP2PvGPi7xN8XP2h9N8SeKtY1a00TxrLaaZb319LPHYwC6vVEcKuxESYRBtXAwq+gpoTPCfBHxU+J93/wAE3/iD45uviP4om8SWXiOGC21iTWLhr6CM3enKUScv5iriRxgNjDsO5qb6FW1PrP8AZ3+HfjTTNLsvif8AEH4s+KfE+veKNHgmutNuLzGj2JlCSqtragYRlXCGQklvmPG41SJZ538XP+UgfwK/7Aet/wDpHd0nuNbHiviv9o7w18R/it4+i+J37UnjH4U6b4Z1SfR/C2leGYLsCbyWZGu7poIXEys6A+UxB5IBUAEq+o7G9qfx4+PXxD/Yv8L+OfD+o639utvEJ0rxfrPh63H9oNpkLOGuoVGCjFTFuYAHcM/KpbDu7CsrnuP7Ims+Cte0/XdR8A/tHeLPiVpLGDbp/iiYTahpEmG3GR3RZWDnheBH8jbdxyQ0Jmd8dfFvirSP2t/gR4b0nxNq1lpGsf2r/aNhb3skdtebIgU86JSFk2nkbgcdqHuC2PFPij+0V4d8afHvxx4S+J37R/i74T+F/BVwNK0ay8Lx3SXOo3a7lnuJ5oIZCUV0GI24Ksu3BDMyb1Gkc146/aN+J/ib9iD/AISew+I+rjWvD/xDPhpfEmmXE2n3OqWaWzyxyvsKsNySxgqcE7AWy2TSvoO2p9B/tg+MfF3hn4ufs8ab4b8VaxpNprfjWK01O3sb6WCO+gN1ZKY5lRgJUw7ja2Rhm9TVMlHM6ta/Ez4oftsfEL4TWXxr8YeFPClp4esNQuLbR73bKP3NuNtszhltWZ5d7Oi7mCkfxZC3Y+hT+Cvxt8f/AAv8BftDad4v8Uah40Pwh1SeHRr3V52murgMZkjSaQncy74kJ5JG9wDgAATsDVzw2T9phPDvgbTfi7pf7Xvi/X/iqLi2v9S8HXVpdLoU0Uki+dZLCYBBGURmzIr4OxggBKmlcdj2D9o34heJLX4828PxX+KHxJ+Gvwqv9Ct5vDureE2eGKS/dEZxdyRK7PgmQFME4WMgKDuLe4lsfXfwkaN/ht4eeL4ht47Q2akeIm8rOoDJ/efuvlGPu92+X5izZJpEs+XPAz/Ez9rP4xfEvUm+NHjDwN4X8A6s2haHp/hm8Ft50yPIPPucgiVT5YYowOfM2gqF5ncrY4H4D/FTX/gR+xj8YPG+mzpf6/YfEC+srW5lhUK11LHYxeeydONzSbeQSAOhpJ2Q2rs3PiJp/wAdP2efg94Y/aZsvj/4v8T6vI+n3XiPQ9ZuxNpE8V2FJjt4CMQhWZUyvOCWXZjFPVai0bsdl408e+Pf2iv2k7T4DeCPiHrngTwlpPheDxPq97o0og1K+EywsiRzYJiAF1CMdOJCQ3ygG7sGyuZ/7YPwe1nwT+x54gi1P4z+PfEknh+/huoZNQ1Fc3lvcXttCtteYXNykatvUsQfM+bgYQDWgJ6mf4t8TeIf2Uv2ONA8U+E/iL4q1TV/HSaJZWt34jv/ALfDoJmsmlc2sfl/JEkcbhUw2DtPOME2Qbs5f4b/AB88O+EPjX8OdE+F/wC1D4z+K1l4tvxo/ifTvEsV1shklwsVzam4iTyVDtny1ZjhcEkHgT1BrQ9k/ZO8Y+LvEfx9/aN0bxD4q1jVNP0PxHawaXaXt9LPDYxma/BSBHYrEpCICFAHyr6Cmt2J7Hivw9+KHxMvf2CfjH4xvPiJ4nn1/S/FkttY6rLq9w15awhtOxHFMX3ov7yT5VIHzt6ml0H1PTIvCH7Qui/s26n8b9A+K3jPxX8SfEXhO0ltNHWcSabZQzy28rNa2e35rqO2DqJCWd2LEAluTW1w0uL+xt4o8KeJ/EUVxo37T3xC8Raymkka94N8YT+bKl5ld8sPmrlI0O4bYix5XcwHykQM+pPHniiLwP4L13xnNp0+oDQ9OuNQFpbqTLcNHGzCNMA/MxG0cd6ok8D/AGRfhv4x1LVNe/aj+K1wq+LviPBGLfTokMcemaYu3yoSpA+crHH15ARcksz0l3G+xd/aI/5OQ/Zy/wCwzrf/AKRJQ9wWxF+174s8KeH5fDtn4n+P/jXwVHdrME0DwZEp1bWHJUI0cqqXiCncOfkYnAwRyMEcl+wh8W/GXivxL8Svhr4m1vxZq2neGLu3uNFn8Wx7dZht5jKDFdEkksAiEZPdugIUKI5G5+1p8QfiDe/Er4a/s5fDnxXdeFbjx5cSzarrdmdt1BZxdUhYYKsQspyCDlUGQC2R9hLuee6b8OtV+GX7fvw08P3/AMSfE/jOB/C2oT2t14juFub2BDFdhomnABkXcGYbhkbsdBRazHe6Oi+FPjb4v6trX7Vlr4Z1/Vda1zQNWnh8K2d7dPcx2kuLvy47eORiiDKphRhSVUEYo7h2OZ/ZO8Uab4w8UaTY67+1J8T7f4g/Z7iPxL4L8TTFY55jG2Vs0mTEOwnfhCZNqZwgzgQMyv2QvhBJfftI/GVpfix8RVbwJ4nsVBTXcHXQs14ANU+T/ShiED+Hh5P73AlqDehH+0l8Q9MsvEnjv/hF/wBpf4za54u0X7Xd2mkeDYfL0jQREGbyb8xhVkjTaVeTcWRVYuGYEEYI2Pi/8cvin4k/Y9+C3xM0LxbeaD4p17xbp1leXtjK0C3DIl7G3mohAeN3hV2iI2HpjAAob0BLU3fENh8UP2fP2mPhBp4+OXjLxlpvxGmvLDWrLXrwSW3nRLFukt4FASBczoyqoypQgsQSKNmG6J7S++JH7VX7Q3xJ8E2/xZ8VeAvBPwxmh0xbbwxeCzvr27cyqZXnAJ27reU7SCAuwAAlmJuw2RjftJ/FXXPg/qPw1/Z28R/HrxDoOmXlhNqHinx2Ld5dVngV5BDFF5CM8bM8ZTeoLAbCzEB943bQEr6mv+yD8a7fXfjf4q+EPhL4w698TfBUegpr2lav4gWY6hZzJNFFNbvJNHG8oJmVslcDaAMfNkT1Bo679hH/AJFn4s/9lX17/wBF21NCZ9NUxBQAUAFABQAUAFABQAUAFABQAUAFABQAUAFABQAUAFABQAUAFABQAUAFABQAUAFABQAUAFABQAUAFABQAUAFABQAUAFABQAUAFABQAUAFABQAUAFABQAUAFABQAUAFABQAUAFABQAUAFABQAUAeVftD/AA71jx94QibQ5wbrSJHuhbE4Fwu3BAP94DkevIrzM0ws8TS9zda+p9rwNnlDJce1iV7tRKN/5dfy7nxeQyMVZSGBIII5Br5DY/oJNNXQrNuAGAAOw/H/ABobuCVhtIY5vmAb8DT8xLTQbSGOJyq8dOM0xIN5xjj8hRcLIDgoDnlePwo3DZg/DYxjHGPehghtIYo60wFcgucDHND3FHYbSGc34zurZrFbZblDKsg3Rggnpnn0plQ1ZxdI2CgB8nAUHO4DBz9eKYkIrFDkAH6jNANXAyN0XCjpgccf1oCxreGb66h1aOKO42i4OxgylwfTgEd+/bNCJnFW0PQKRkKBk4xnPp1poTPVf2cPC+uat8S9P1rT7NnsNHd5Lu4PCIGjZVXPdiTwB7noM16eU0ZzxKnFaLc+K48zHDYbJ6mHqy9+pZRXV2abfou/6n2hX15/PoUAFABQAUAFABQAUAFABQAUAFABQAUAFABQAUAFABQAUAFABQAUAFABQAUAFABQAUAFABQAUAFABQAUAFABQAUAFABQAUAFABQAUAFABQAUAFABQAUAFABQAUAFABQAUAFABQAUAFABQAUAFABQAUAFABQAUAFABQAUAFABQAUAFABQAUAFABQAUAFABQAUAFABQAUAFABQAUAFABQAUAFABQAUAFABQAUAFABQAUAFABQAUAFAGX4o/wCRZ1f/AK8Lj/0W1AH59/szfDf9pv4kfsp23gnwB498FaX4H8TzX9nfvf2dx/allA07pcRwGMGOVZBuJ37WG4qGUYNQr2Kdrn0R8Qf2O9P1L4UfD7wf8NfE7aD4l+Fc6X3hvV7mESK1yGV5fOQdpZVWQ4BwQOCMqasK5F4V/Z8+MnjT4y+H/jN+0j4t8K3k/gyGSPQND8Lw3As0mcYa4kecB9+cNtGQSqcgLtJZ3uwvpoZFt+zf+0J8P/iz8Q/EPwX+IXg/S/DXxNvhqGoz6paTz6lpk7NI0klrGoETuGmkK+Y+05UFcjJVnfQd0Yug/sZ/EbQ/2OvGn7Oa+IfDc2ua9rqahY3hnnW0EC3NpIPNPk71crbPwqMMlRnGSC2lgvrc+r/B+kXPh/wlomg3rxPcabp1tZytESUZ44lRipIBIyDjIH0qiTx74x/A/wCIXij48fDP43/DvWfD8Vx4N+0Weo2es+cqy2c4ZJWiMSsTJ5csoAbaN2w5wCCmtbjT0scy/wAAPj38JviR4r8Xfs1+L/BY0LxveNqmp6F4tgufJtb1iS8tu1sN3JY4XKgAhSG2qQWa2C6e533inw1+1BP4C8NL4R+Jfg6Hxpp0zza013o8g03VAd22EYLSQooIBKjc5UHKcqTUNDmf2ff2e/Hngn4p+M/jh8VdY8MN4n8XwR2j6d4Wt5YtNgjUoWkzKA7yMY0JJGc7ySxbgS6g2cp+0BcQT/ttfs9WcMySTxR6vLJGpyyoYiAxHYZR+f8AZPpQ90C2Zt+IfgD8bPAHxf8AEfxZ/Zr8WeErePxtsm1/QPFUNwbN7pAcXEb24MgJLO2Mj5nbJYEKpZ9Auupp/GL9n74i/Hj9nST4b/EXxfoL+NRdjU4NQsLOSGwjnSRykRUlnKCN2j34DchirEHcNXQJ2ZwniP8AZt/aj+J/jX4XeO/it8QvAc03w/8AENjfPpmkwXMUEltFNFJPcCV0LSXMnkoNhVIhjgrk5Vmx3SPUfCnwR8V6F+1h41+O13qGkvoHiTw/a6Va20cshvEmjFuGaRDGEC/uWwQ5PI464dtRX0MDwF+y5qFpqnx5tPiJeaZd6B8XNSee1TT5pGuLe3Y3HMnmRhUlXzUZdpcBl9uSwXM74bfCr9sr4ZabpPw20v4mfDfUPBmiyxQWuqX+nXj6ulgjDbB5SkQ4CDYMuSBwG4GEk0DaZvfGHwH+1b4i1fxFp3gLxj8NdR8HeI7QWn9k+J9LnD6cpjCOY2hDiZiQW/e5XJxtAFN3BWO2/Z2+DyfAf4Q6F8MhrTarLpgmknuymxXmllaV9i5O1AXIHfAyeSaErIG7s8h/4Z1+P3wu+K3jXxd+zt418F2egfEK5+36nY+I7a4kksLss7NLbCJSrkNJIwDMq4YKVO0GlZrYLrqO+GH7G+o6X+z98QvgV8UvE1lqX/CX+JLvWLbVdORt6BktvIneN1UJKJLfe0allwdocgk0JaWHfW5g6h+yx+0l8SfDXhv4N/GP4o+EJfhx4bmty8ujWtyuratDbjbDHcbwI0+XjcrHnDEOwBos9mF1ujtvit+zl8QY/i/pfx9/Z58UaFoXii305dH1LTNbilOm6jaKAEVzCDIuAqAgDny4yCpU7m11Qk+jNjxF8Gvix8Xf2f8Axb8MPjb4y8PTa/4kkMtrcaHZSR2eniN4pYIhvIeVVliyWYBtrY5xmi10F7M47/hmf4v/ABK+AZ+DHxw8TeEra68ODT28H6x4ZW5aW3mtInjSW6EyoGbaQv7sLwzHg4NFrrUL2eh3Pwv0X9sC08QaXD8XPGPw1uvD2nRyLcvo1jdnUNTOwqhkMmyKIhtrExrjgjGDkCuGhw037Ov7QHgP40+PfHPwM8eeDdM0H4lvFPqv9tWk897p1wu8ma2jQeXIwaWVl8xgv7zDKdoYqzvoF9DF8J/sb/EXwx+yl8SPgE/ibw/eaz4r8QSalpt+0062/wBnJs9pn/dFkkItnJVVcAsuGPJBbSw763PcrvwN8UdM+BWh+A/h94y0rw/4u0bSdNsl1Kaz+2Wpe3jjWVArAHY+wruKEhWJ2g4IYjzLwF+z18ZdY/aC0j9oH45654Fj1Lw3ps2n2Nr4RtbhVvDJFJF5t1JOAxISV8AZGQuNoBBVtbsLq1ke2fF3w54y8XfDTxF4a+Hvif8A4R7xFqFk0On6nvZPs8pI53oCyZAK71BZd2RyBVMSG/B7w1408H/DHw74Z+Inij/hIvEenWSw6jqe93+0SZJzvcB3wCF3sAzbdxAJNCA8j/aI/wCTkP2cv+wzrf8A6RJSe41sO+OHwE+KuvfHTwn+0D8Gte8JRa9oGlSaLPY+J4Z2tGgLTESIYFL7/wDSJAQCnRfmwSCNa3QJ6WH/ALO37PXxG+FPxa+I3xF8eeLtG18+N0spRPZQvBL9pUM04aErsRA7lUw7EqoLYJIoSsDdzQ/aW/Z88T/FPV/B/wAR/hh4l0/QfHngW8a402fUI2a0uYnKloZtgZgMrwQp4Zxj5sgauCdjlvCnwB/aE1L9pDwn+0B8XfGHgm8bR9MvNNuNM0OG5hjtI3ilWJYDKpabLyszNIykZwMgAAs73YXVrGt8P/2f/it4F1n46a7ovjPQtI1L4kav/aXh2/hhe8aw+ec5nhkRF3YlAGC6g5J3YwxYLnP2n7Ofx++Inxg8C/Eb49eJ/h8IPh9M1zZSeFrO4S91KTKsouXmUBVDKDhMry4CjduCs76hfsaugfAP41/C79obxX8R/hX4g8GT+DviFqNnfeIrDWkuRew+XIzS/ZjEpUuRLMVZ2C/vMFTtBp2dwvocdpv7Jf7QHhGz+JXw38D/ABB8EW3gP4iXd9dz3l5YTS60iXEZRrbIURBWQ+WXJcrlnRVYkUrMdzQ1n9kf4kaj+zJ8LPgvBrfhpdb8D+J7fWtQuHuZxaywI92xWFhDvZ8XCYDIo4bnpktoF9T0v42fBPxV8SPjF8HfiFoeoaVBp3w91G/vNTiu5ZFnmSYW+wQBY2ViPJbO5l6jk84bWok9DkfEn7PHxo8B/GjxD8Y/2bPF3hS1/wCE0jU6/oXimK4Nm9wucTxtbgvuyWbBxhnfkq21SzvdBfuO8efs4/GbxZD4E+KNl8TNCtfjN4LFxG2qLp7R6XqFtM7k20kYBYKqOVDheQz5UFgylgueofCWz/aEjuNTvvjnrXgaUTJElhYeFrW6EUBUtvkaW4O9iwKjbtIG0YI5BFfqDt0PLf2Ef+RZ+LP/AGVfXv8A0XbUIGfTVMQUAFABQAUAFABQAUAFABQAUAFABQAUAFABQAUAFABQAUAFABQAUAFABQAUAFABQAUAFABQAUAFABQAUAFABQAUAFABQAUAFABQAUAFABQAUAFABQAUAFABQAUAFABQAUAFABQAUAFABQAUAFABQB8a/tD/AA31jw3401LxLbaXMdE1OUXC3KLmOOVx86Nj7p3ZIz1B4r5HNcJOlWdRL3X1P37gbPqGPy+ng5zXtoK1urS2a76WueR15R90FADl5Vx6AH9f/r00J7obSGOP3VBHrTEtxtIY5Tg5Oeh6U0Jq6EZSp6g+4oBO4lIYvSgAkZVXzHwoAySeB9adhLscn4s1i6glt007UVVGUsfJk+bPTkjtg8fj7UbGkYqW6OV82TeZCxLMcsSc59c+tBpa4m85J2qc/wCyOKAsOEkrAKpYsOPf/PWgVkMIIOCMEUihKAFVSxwKA2LFlCTeW6ySNCDIuXX7ycjnjkUxN3R6gc5ORig51sXdE0y61rWLLR7GLzbi9nS3jTcF3M5wBk8Dr1q6UHUmoLdmGLxEMJQnXqO0Ypt/LU/QDwn4Y0jwfoNroWi6dFZwQINyRnducgbmZsAuSf4iBn0HSvuqNGFCChBWR/L2ZZhXzTEyxOIm5SfV9uiS1svI1t6btm4bvTPNanDZjqBBQAUAFABQAUAFABQAUAFABQAUAFABQAUAFABQAUAFABQAUAFABQAUAFABQAUAFABQAUAFABQAUAFABQAUAFABQAUAFABQAUAFABQAUAFABQAUAFABQAUAFABQAUAFABQAUAFABQAUAFABQAUAFABQAUAFABQAUAFABQAUAFABQAUAFABQAUAFABQAUAFABQAUAFABQAUAFABQAUAFABQAUAFABQAUAFABQAUAFABQAUAFABQAyWKKeJ4J41kjkUo6OMqynggg9RQBneHPC/hnwdpUeg+EfDumaHpkLM8dlptpHbQIzHLERxgKCSSTxyTQBqUAFABQAUAFABQAUAFABQB514a/Z5+DXhD4ian8WNA8D28Hi3V5p7i61SW5nnkMkxJlaNZXZIi24g+WF4JXpxSsO56LTEFABQAUAFABQAUAFABQAUAFABQAUAFABQAUAFABQAUAFABQBz/i34eeAPH6W0XjvwP4f8RpZF2tl1fTIbwQFsbiglVtudq5x1wPSgDdiiigiSCCNY441CIiDCqo4AAHQUAPoAKACgAoAKACgAoAKACgAoAKAKmraRpWvabc6LrmmWmo6fexNDc2l3Cs0M8bDBR0YFWUjqCMUAUPCvgrwb4E06TSPBHhLRvD1jNMbmS10qwitIXmKqpkKRKoLFUUbsZwoHYUAbVABQAUAFABQAUAFABQAUAFABQAUAFABQAUAFABQAUAFABQAUAFABQAUAFABQAUAFABQAUAFABQAUAFABQAUAFABQAUAFABQAUAFABQAUAFABQAUAFABQAUAFABQAUAFABQAUAFABQAUAFABQAUAFAFe/sLHVLKbT9Ss4bq1nQpLDKgdHX0IPBqZRU1yyV0a0a1TD1FVoycZLZrRo+WvEnw0+HnxDutWuvhzftoeu20xi/sHUES0R/LHzmNTyM7SfYg5wDmvmq2DoYpyeHfLJfZen3H7PgOIM1yOFKGbR9rRkr+1hebV9rv5281a1zw+9tVsbuWzM6TGJipeJgyk+x6Hnv0/nXjSioux+j0ajrU1UStfo9yHhRkZO4Yxjip2NNxlIY4AMud3I7Y7VW6J2Y2pKFALHApg3YUlR8vJAP0o0Fq9QJAG3YPqTzQHmG44xgY+lFwsZniPTZtX0829uwWRGDqpbCtjsfzP4099BxfK7nncsUsEjQzRsjqcMrDBBqTovcaQRwQR9aAEoAUAngDNACuctnOeAM/hTEhVj3AHegzzycUA3YCpRef4sYwe2M/1FAXuTafqFxpt0l1buQVPzLnhh6GgGro7FvGWmBbYgMTKR5o5/cjvk4+b8Pegy5GbPhy08W+Ptbi0T4ZWV7e3sIW5nntCI3t4w4G5Wcrg5I5yOoHet8PRqVp2pK78jzM1x+Dy3DupmElGD011TdtrJM9F/aR+M/xK8L+MbzwBoHjx20qDS7fT5mgnjkndwoMrSuoykxYFWwQccdzXp5jjK1Ko6MJ6WS/zv5nxnB3DmW43BxzDEYf945ykrppJdFFPeNtV5+h498LPGvjPw/8RNC1bw/fm41EXqRxx3k/7mXzDsZXLsAAQxBbIxnORXnYWtUp1oyg9b9T7HPMtwWLy6rRxEbQ5XdxWqtqmrLpbY/UWNmaNWdQrFQSAc4P1r7lH8ttJOyHUC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p+KmvfC5PFWleE/iNoSTfa4BPaXqhy6SNIYxGfLw4B5Oc445HevMxlTDe1jSxEd9n+HQ+14cwedPBVcdlNS3K7SjpZpK99dG16X8z5d+KnhbSPBvjjUfD2iXN1La2rhVFzGVkQ7QcEkDcOeGAwRivmsbRhh6zpwei7n7Pw5mNfNcup4rEpKUuzunr+HmujOSDEDHGPcVy3PbsOAVzhQQSeB1o3DVbhgIdpJyRzx0p7C1YAR4yzH8ulLQbv0AAFGCnuDz1xg0+guuoypKFJB5J+bv7033ElYSkMKAOI8Z25g1RbkR4E6A7s9WXg8fTH50zSGqsYJYOFDHBHGfxzz+ZoLtYCijpKh/P8AwoC/kInAY9CACPzFAMUSEALhMD/YH+FAWLdlpep6zdmz0rT5rqUZOyKMkgepx0FYYjFUcJDnryUV56Gc6sKMeao7Ifq+g61obRpq+mXNqZAdplQgNg9j0PGKzw2Ow2NTeHmpW7MVKvTrX9nJMzq6jYKAL+na1q+hTG40TVbuwldQGltZ2icj0ypBxnNXGcoO8XYwrYejiY8teCkuzSf5lFmZ2LuxZmOSSckn1qTZJJWQlIZ98fsffGTUPiF4WufB2s2SJeeFoIIormLIWa3bcqBgTw67ME9CMdDnP1mUYx4im6clrG33H4F4g8PU8pxUcZRl7tZttPpLd28nf5H0NXrn54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5n+0JodhqXw2v9VnskkutHMd3byj5ZY8SLv2P1XK5/IcHArzszpxnh3JrVan1/BGMq0M3p0IytGpeLXR6O111sz428Qa7qXiXV7nW9XupLi6uWBeSQgsQAAoJAGcAAdK+Rq1ZVpuc3qz9/wWDo5fQjh6EUox6L73+JnVmdQ4YUq24HvinsJ6qw2kMKAHEbQQTyfbpT2FvqNpDHKVGdw7elNCd+gEDICHdnpxzRbsF+4xiQpKqWIBwB3PpQNnnev6ldalfsbmFoPK+RYWOdnrn3/+tQzaCsjMpFBQBJubySNxI3evA/z/AEpi6kdIZ9j/ALHPgjwvrmmpcapbx3DtBJdPGTgTSCUoC3OSFA6dMnNeFlWX4fPOIq1LMFzRpRTjF7O9tX33v81fY/KvEDNMXgo2oO13a/ZWvp69zsv2qPh74NsvCLXNrZW9mZoZy0ScKDGm5ZVHYqeDjrmteLcqweR43CYrLoqEpy5XFbSWnT52fqup4/AmcY3EYiVOrJyStq/N2tfz6eh8EhYwNxbI9McmvZP2zUGXoyDhuw7H0oBPoG8SIFbC45B/AD+lAWswChSHYbkHp39qAvfRAzBxli24DrnOaAtY/Tj4LaT8JtJ8MRRfCz+x2jnt4J7x7KUSTOzLlTMSS4P3sK2McjA6V9tg44eEP3Ful7fqfzDxHXzbEYpvNea6bS5lZaPXl6dtVueh12HzwUAFABQAUAFABQAUAFABQAUAFABQAUAFABQAUAFABQAUAFABQAUAFABQAUAFABQAUAFABQAUAFABQAUAFABQAUAFABQAUAFABQAUAFABQAUAFABQAUAFABQAUAFABQAUAFABQAUAFABQAUAFABQAUAFABQAUAFABQAUAFABQAUAFABQAUAFABQAUAFABQAUAFABQAUAFABQAUAFABQAUAFABQAUAFABQAUAFABQAUAFABQBheO9dufC/gnX/ABJZQrLcaXplzeRIwypeOJmXdjtkDPtmgDBsNBh8H6J/wm+p+J/EWpXVjp819qLSalJJBefuy77bZiYYgCMoIlTGAM7SQQCv4e8aeMBqfhiPxVBpBtvGEEstpFYxSJJYOsJnWKR3dhPmMMC6rHhl+6Q3ygGB4e+I3xN12DwXNs8MQHxtp8s8a/ZbhvsDxRo5kJ80eeHG8iP92ULKPMfaWcAuWXxI8batB4X02yg0OHVNY1DVtMvZ5YZnt4nsnkUyxxhwzBvKJ2Mw6gbhjJAGaP8AEjx3JFoerazDoP2G98Ry+Grm3tYJvNd0kmi+0pI0mIwZIh+5KuduT5mTtAAvhD4s+I/FGq6Xdw6RNLpGr3ctv9ni8PX6NZwgSeXO98/+jygsihlVVx5nDNs+YAPCvxH8datB4Q1fV49BjsfF0txZRwW1tMZbWZIZZElLtJh0YwNmPapXcMO2CSAa3wQvvFWq+DW1PxPrdvqJn1DUFhKW0iSR7L24RgzvK+5flARQF2KAvzYzQBk6F8R/HNxpPh/xbrCaE2lazrY0Z7O2tpluIg88kEcwlaUqf3iplPL+6xO/jFAFmx+J+qHx9p3h6bUdG1Kw1O/u9OI06wuitlLHFJKim9JME77Y9rxKqMjP3CkkA5y/8Z/E7xF4B8M+K01jRtIOteINKto4bayndkQ3YjYySfaF3o7KC0YA+QshY53AA3NR8ca54b1rxZbrbwahqkR0HT7QGe4jtpby7JiDGJ5XWGMOQxEYDEDDMxwwANTW73xdpN/4VtvEd5p15JfeJEtEn04XdipgNnPId8InYMweLGHZ0Kn7oIBoAy9O+InjltLsfGGppoR0W48RPoktpBbTC5EZvns0nEpkKghwhMflnKhiGBIVQBnh/wCLPiPxDrdncWOkTT6PfarJYLbR+Hr/AMyC3VnjF09+f9Gb50DMgX5VfG9ihyAdL8L/ABH4r8Y6J/wkuvnSoLW5knitrW0gkEi+VM8Zd5GkIO7YSEC8f3jnAAMSx+J+qHx9p3h6bUdG1Kw1O/u9OI06wuitlLHFJKim9JME77Y9rxKqMjP3CkkAk0P4k+INW0PwNqEltp8c/ijU7qxusROUjSOK6dSg35zmBM5J4LdMggAn8B+PfEvi3xHe+Hry102B/DKvba9JEjlZrxpGEItsv8ieWhkbfuP7xE4KsaAM/XfHOs+HdT8dXemWUF1PpupaDaQRXV3ceVIty0EbjBZkh4lb5o0AzhmVyOQDE+JfiPxpc+DPHnhHVNQ0k3elR6cz3lpYyxR3NndtsaIxNOxRso4Lb2DI2NoJJoA6Tw7qnibTPEWq+DNOg8J6dovhOytZ5jDYyWkczTRu7KiiQrboGVmLnzMA/dY5NAGTp/xb8WTTazpthBpvia8g0GXV9OfTdLu7SGaWKQRvHG0rOLtCXQrJCw3YIAywIAKniLxp4x1bSNCl0PxzoUkr+LrPTZpbTTLq2kTJ5hubZ5xJEVdX3xs2XUr9zuAdQ/i7xu/irxHo0L6Itl4Y0+2u55ntJWlupJYXbYiiUCNd0ZOSW4IXBOWoAh/4WnqNnp3g7VtRs7Y2+teGbzXtREKNvVoLeCXbFlsAHzXGGyeF565AKHijXPig/wAJNd8WT6noVh9p8PXGoW6WdtOLiwJjDqgl87Er+WWHmgR7XVWCODgAG14e8U+J4fEFr4U1q5069I8MjV3uYLWSFml87Yq4aV+NuM85LZPAOAAZmg/EHxx4pk8F2Wmx6Jay+IfDba7fzzW8siwFWgBWKMSqWBM2AC/H3snG1gCv4T+LXiXxNqWm3tto01xpWrXU0C20Xh+/RrSICTy53v3/ANGkBZFDKqrt8zhm2HcAbfwz8ba74qmng8Q3ukw30UCSXGjrY3Fnf6bKcEpIkzsZ48MAJlVEJU4Bz8oByPxD8Q+LPFXhPXb+FtKtdA0/xJbaUtu9vI93ObfUYY3l80SBEHmq2E8s/KM7gTwAamrfFnxGPEWrW+gaRNdWeiajFpz2cXh6/u5r1hsM7rdxfuINokO1GDk+XliocbQDpvGniTxRYeKPDfhXwwNLjk11L1pbq+hklW3ECxsGEaOhfIZl27l5IOflIYA5q2+K3ia+8RTxWGkyXNhaa82iyWcHh7UJJJESbyJLn7cv+jIFfdIYyD8iEFwx4ANTw/4j8Y+MtAl8WZ0e38P38d2ILIwS/bI4FWRUlabzCjMzICY/LAVX++SvzAHLeCPHXiTwX4N8Dp4gj0y50i+8JvdQRWkMi3FuLSyilXfIzlZN8YbICJsYgAuBuIBd0z4s+MZtLu9VudJ8+JtAu9XiYeHdQs4LGeKMSRwyT3GEuVYFhvj2EmPhcOCoBq2PjD4hanceH9DgfQLfU9fsJtbeZrOaWDT7JBEBEU85WuJTJOg3ho1ABOzjBAMzUT49X4p7tNudAt9Yj8GRPdyz2801szrcy5WONXRgGbuXJUdn60AQyfGjX9ahsP8AhG7BbWaTw9Z61OraFf6t5k1yHMduPsmPJA8psyOTncMIdrYAOr8X/EK+0DwXouvRaPPa6hr01pax21xaTTvZyzpvbzIYh5shjAbMagFmGMrnIAMiw+Jfikvpdpf6WN134lh0g3k+jXenJdWslrJN5kUFw3mI6uhQ5LqduR97CgDdT+JfixGurTSrLSjcjxmPDFu06SbFha1WQSuA2WZXbJAwGUbflJ3AAn1Pxp49in8SDSxoUsXgq3hbUfPtZVOpzG3W4lSEiU/Zl8tlCswm+ZuRheQCCT4geN9evvEEnhA6HBp+jaTZ6rANQtJpJrnz4GlETFJVWP7mN/zYz91sUAc74j+J174suoLjRNGmnh0Ozsdch09tCv8AUft13NAJ4YzJbDZAUDLtaTeN7B9n7tTQBr6x8XvEv9r6svh7QrqW30SaC3bT/wDhHdQu7m9kaKOWVRcQjybZgsoUK4c7lJbapFAE+t/Efxrp6+Kdct4dEGkeFNbg06SB4JmubyJ1tmfDiQLEyi4JB2uGPBCYywA7xT8RvGmkT+M9RsINF/svwXd2olimhle4voJLe3mkRXDqsLr5km1ysgbcoKLsLOARat8WfEY8Ratb6BpE11Z6JqMWnPZxeHr+7mvWGwzut3F+4g2iQ7UYOT5eWKhxtANTS/GXiPVvGeoeFtS1PTdEP2i5gtbCWxlivpbZVYR3ltcSsYbnJUMUWIhA3zHK4cAsfDu0mt/EPiMaXq2rXvh63MFjAdTv5rxzfwmVbto3mZmCAmJCM48yOTAAHIBzunWeqeMfBet/EC58W63Y6ulzqT6eLXUZYrfT0tZ5Uhia3UiGYfugXMsbFt7A8BcAGjo3xQ17U9M1K/lsLKJ7TwXp/iSNPLfi5njuGdG+b7gMKgDg8nJPGADP1H4teJp5LSw0W1hiu08P2er3TL4f1DU1mnuVcpAq2v8AqF/dt88jNncAFbaxoALXxt4v+1+Nda03SdQlvItN0K5tdIuElmNk88bGb9wuGLICWZE2s5j28EggA7Lwn4ov9b8KXutW+o6R4iuIDL9n/syOS0ErLGrCGWKVna3lDEqVZiRwSASVABx2nfFbxI/h6SWa60O+125udO0yDTxYXOny6be3TFSt5BM7SeWow6uNvmBWCgcNQBc1/wCJHi3wnY+JrDUrfSNQ1jQk0y7t5oYpba2uoLu48rDRl5GidSkgzvYco2Oq0AYfxI8ZfEPTfDXjLQbjV9Lt9T0iz06/hv8ATrWeHMFzM8bRgGYskitEcSBiCp+6D0AOw+Kd54h0b4SaxeS6wq6rBboTeafG9oN3mqMovmOycHH3z39cUAYniL4r+JbbxBrlp4e0iW7t/D11DaNZxeH9QvZtQk8uOWUJcwjybchZQqhw5JGW2qRQBr6Z438Q3PxDn8MarcaTpUIu5orTTruynjur62SHcLi2uS/lTndgtEiZRc7myvIBF4w8R+KdX1PxJ4X8LtpVpbaDpAn1Ca/t5JnuZJ0kKQxBJEEYCRsWkbfy64Q7TkA4I+Kb6/8ACXhXwXYWnmRaR4Y0fVriN9Bv9UjvZmiPkW7raYESBod5ZyQTtAVgr0AdBYaj441Pxz4l1rwvDpulXU3hjRL2e11i1lldJSLxltyqPGUOSwZzkqVHyHJwAael/EnxX47Uz+BbbSrGKz0Oy1e5GqRSTtPNdRtJHbIY3TywqoQ0pD8sMIcHIBb0f4oXmv3LT2NlBFZTeDrbxLAsgYyrNK0v7tyCAVAjUcAHOeemACtonjrx141FhZeGRodjdJ4b0/WtQnvbWaaJri7VjHBGiSoyL+6kJcs5A2jaeTQBgapr3i/wv4o+J/inRBo4t9Hi0++vbe6jlle5CWSs0cbqyCM7Q2HYPkkfKAMkAd4u8e6lqfiq5utM0S41C38HXkawacugahetfXLQxyPIJ4R5EEiRzFY9+/BLMQoKEAHVaZ438Q3PxDn8MarcaTpUIu5orTTruynjur62SHcLi2uS/lTndgtEiZRc7myvIBPrev8Ajq78d3vg7wnPoNolpoltqguNRtZpy8sk1xH5W2OVMKfKU78krg/K+4bADK0j4j+KvHraVaeC7fS9LnufD8Ou3cupwyXSI0rvGluixyRn78UuZM8BV+U7uADO8O+NfFfjb4ieGL/S9St9N0q+8NXV9c6bNbyTgOl3bxTLuWVFZwQwjlKfKpbKHfgAC+FPi94n8RnTtXTR5JdN1eK4kSCPw/qEP9noI3khlkvZP3E6kIEYIE+aVdpYKSQC54Z8e+PNTbwg2rHQIl8b6PNeWi21pMxsJ1gjlQyFpR5yMGYlAIypwoZvv0AYXgvxH4sf4c/D3VNf1hdSl1jX7aESK91BKsbCckSus/785Xo48vGAUJANAGx4Q+LPiPxRqul3cOkTS6Rq93Lb/Z4vD1+jWcIEnlzvfP8A6PKCyKGVVXHmcM2z5gDF0H4h+L9K8BeE7mfVbS0tr2wuJbnX9btLm9txci4VIoZpI5E+zht/+ulYr8uACaAPQvHvinXdCsfD/wDwjyaa91rmrW+ml7nfLDGsscjeYNhUtgqCBxuGRlc7gAc9dfErxTpUmpeFby20u78Rw6xZaTZ3MUMkNm4u4vMSaSMyO42Ksu5A53FBhl3ZUAdd/EfxRouoy+GtUh0u51Kz1vRrKW6gt5IoJ7S+kK7liMjNHIu2QYLuOFbvtABJ4m+JXiPR18Zf2dp2nXEvh/VdHsLKOUugmW7NsHEjgnB/fttYLgYBKtgggG94r8ReIfB/g5Lqb+z9U165urfTrUxwPa2slzcTrFEWQvIyopdS3zknacEZGADgNS8T+JPAfi3xvr+uNp2q6hb6JocNsbOzmgiczXlzFHui3zScPJyFLFgOBk4oA7jwB4r8Qa7fanp2t2k0sdokE1vqP9gXukxTCTeGh8m7JYuhQMWVipEi8Ag5AO0oAKACgAoAKACgAoAKACgAoAKACgAoAKACgAoAKACgAoAKACgAoAKACgCrqhsBpt02qQxy2awu1wkiB1aMAlgVPUYzxUz5eV82xth/autFUXad1azs79NT46vfBdh8WbfW/Fvw7srKyvbK4lll0GFm82S2yuyWNTxuPz5VeM4AAJAPycsPHGqVXDpJr7Pl3P3ulm1XhqVHA5rKUoSSSqu1lLW8W97bWb13bdk2vKWVlYqykEHBBHINeWfbJpq6FIBUMMDsRQHWw2kMdgrgkDnpn+dPYW4DZjkNn60XB3ExnoDzRYBSoXIZuRxgc0WtuF77CbmIxnj0FFx2AMw6HGO/ei4rXPOvExmOu3ZnK7twxj+7tG38cYz70Pc2p/CZdIsKAFVsZ9DwfpQAMNpx+NAI7j4c/FrxD8OpQNOZ3hDmRAkpikjY9SrjpnuMYrx8wyhYutHFUKjpVY7Sj+uq/PyPKzPKKGZxcaqXzV0/VGr8R/jj4q+IMEttqBmiRwEkaa4MsjoDnaDgYXPUAfjWeGyaaxKxmPrSrVFs3svRXf8AXQ5sryHC5Xb2KXyVlfv6+p5kzbjnAGBjAr3D3krDon2MM9O/+NMTV0AhkJI2kEev+fY/lQHMhpBU4NIYlAHuH7Lnxw0v4Q+JLqw1/Ty+ma+8MM92smGtCpIDlcfMvzHdyCAMjPQ+plmNjhJtTWj/AAPh+N+GavEGGjUw8vfp3aX81+nk9ND9CbW5t722ivLSdJoJ0WWKRGDK6MMhgR1BBBzX1yakro/nmcJU5OE1ZrRrsyWmSFABQAUAFABQAUAFABQAUAFABQAUAFABQAUAFABQAUAFABQAUAFABQAUAFABQAUAFABQAUAFABQAUAFABQAUAFABQAUAFABQAUAFABQAUAFABQAUAFABQAUAFABQAUAFABQAUAFABQAUAFABQAUAFABQAUAFABQAUAFABQAUAFABQAUAFABQAUAFABQAUAFABQAUAFABQAUAFABQAUAFABQAUAFABQAUAFABQAUAFABQBFd2ltf2s1jewRz29xG0UsUi7ldGGGUg9QQSMUActpPw5tdL8m0fxPr99pFrFLBbaRd3EbWscTqU8tisYlmVUYqqzSSAcHllVgAHh34a6V4fvrG8Os6vqSaPDJb6Tb30sbx6dE4wVjKorv8AIAgaVnYKMA8tkAdo/wANtD0SLwrFaXd+48IW0trY+ZIhMiSRiMmXCjJwONu3mgA034baHpd7pd9b3d+0mkX+o6jAHkQhpL1naUNhRlQZG2gYIwMk0AEfw20KPT7HTVu7/wAqw12TxBGTIm43DzSTFW+X/V7pWGBg4A57kAm0bwNF4f1M3Oj+I9XttM+0S3K6KpgNkjyBi+0mLzlUuzOEEm0MeAFAWgCHTPhtoelad4Z0y3u79ovCty91Zl5ELSO0csZEmFAIxM/QLyB75AL3hfwlB4TN7DYavqE1ld3M11FZT+SYrR5ZXlk8orGr4Z5GOHZscYxQBxnw6+Fd5YaPo0ni7U9VaTSr66v4NHkmga0gnaaUpKDGm9jtfcA0jKpbgAgAAGzpnwl0fSr/AEq6h1/W5LXQr6e+0zT5JYfs1q0qyq6ALGHdf3zYMjMy4ADAFgwBaX4aaJH4IsvAsF/qMVtp0sNxaXavGbmGaKcTRyAlChIcDqhBHBBoAZdfC7QtRi1ldX1DUr6bXYbKO5uJJI45VktQfKnjMSIEkDEPkDG4DAA4oAnTwEs0unXGs+K9c1efS9TXVbeS7NuuJBBJCE2xQooTbKxwADuwc9QQDmvA3wsu4dPs5PFmqatiy1y+1eHRzNAbRJTeTvBLlE8w/K6SbDIVDkErkcAHUaX4Gj0TVXvNH8S6xaae91Leto6GBrPzZMmQjdEZVVnZnKrIFDMSAKANDwr4asPCGhQeH9Nlnlt7d5XVp2VnJkkaRslQB1c446Y+tAHPaZ8JdH0q/wBKuodf1uS10K+nvtM0+SWH7NatKsqugCxh3X982DIzMuAAwBYMAM0/4RaRpt3p09v4j137Po17c32l2bSw+RZPOJg6qBFudR57bfMLldoAIBYMAaOg/DnRPDeoadqelXmoJcWVlJY3DNKrf2gryGUvcZX5pPNeWQMm35pZOzbaAG6n8N9D1abWp7i7vlbXbvTr25CSIAj2bxtEEypwCYl3ZyTk4I7ACa78NdC8QPr8l7d36HxHDZQXXlSINi2rs0ezKnBJY7s5zxjFAFyXwPolxe+I7y6+0TjxTaxWV/CzgR+Ukbx4TADDKyNk5PbGKAMay+FFpaXH2+Txn4muL5NKbR7e7e4gjkt7cvG67BFEiblaIHcyksGIfeAoUAfJ8KNLuba9N74h1m51S9v7TUW1dzbi5jmttvkbVWEQ4UKRgxHO5s54wAbGl+DtP07UdV1Wa8u7+51q2tba9a58vEggjZA21EUAsHYtgYz0CjigDD0T4Q6JpFxpst1rut6vDpFhNpdlbahLC8MVpKqq0W1I13DaijcxLEAAkgAUAWrD4aWVnpF34buPE2u3+iXGnTaVFp11NCYra2kAUqjLGsjFVG1WkdyBnnkkgELfC2FprG7bxp4j+2WllJpkl0r2qS3Vm7K3kyFYAAFKfK8YSQbm+fJzQBf8P/D3RfDVxolzYXN67aDoraFbCV1Ia3ZoWLPhRl8wJyMDluOmABNL8BQ6JfSSaR4l1q00t5ppxo8bQfZI3lDb9hMXnKN7tIFEm1WPACgKAB3h7wJBoesHXrzxHrOt3yWQ063m1J4S0FvuDMi+VGm4syoS0m5jsHPXIBl6r8IdH1SS9iHiLXrTTdQ1FNWn0y3mhFu12HRzJlojIAzoGKb9m4k7QTmgDUm8DRprtzrmj+JdY0f7fNFc31pZmA293KgCh2EsTsrFFRWMbJuCjOTzQBoah4asNS8Q6R4lnlnW60VLlLdEZRGwnVVfeCMnAQYwR3zmgDPg8CxWGtT6ro/iTWNNt7y7F/d6bbmA21xPxvc74mkTftG4I6g8nGWYkAg0z4c2ejTSRaX4j1q30h5J5U0ZXh+yRNMrB9pMXmhdzs4QyFAx4UAAAAktfhxoFtB4XtjJdTxeE7B9OtI5ijLPC0CwN5w24Y7FHTaMk8Y4oAhsvhvBZ6Re+HD4r1+40W50+fTINPmkt2js4JBtAjfyhKxRflUyu+B1yeaAJ9R+H+nXkWiNZatqel3/AIfgNtZahaNEZxCyBHjcSRvG6sFQkMhwygjBFAE2n+CLKx1ddcl1XUr29Gkro7y3MiMZIlkZ97bUH7wljkjAx2oAzbT4WadpNtpMfh3xJrej3Ok6XFo63ls1u8txaxnKJKs0LxkhtxDBFI3NggMRQBua74W0/wARaGuh6jPdHyjFJBeJIFuYJ4yDHOj4wJFYA8gqeQQVJUgGXf8Aw/8A7W0mHT9V8Ya9dXdpqMep2mpt9lS5tpkAVQgSAQ7du4ENGch2z1GACGz+Feh2iR79U1a5lXXk8RyTTzIzy3ghERLYQAI2NxRQoBOF2qAoAH698M9J13Ur/UBrGr6fHrUUcGsWtlNGkWpRoNoWQsjOmUJQtE0bFTjPAwAYE3wvv9W8ZeK5J9T1TRdB1Sz0+zSLTZbdEvIY4nWSJgyO8QUEKCnlnDHBOBgA6O++Hli18uoeHtd1Xw3M1nHYT/2X5G24hj4iDrNFIAUBYK6hWw2CSAoABLeeBo5ddu9f0nxLrGjS6l5R1CKyMBiu2jXYrMJonKNsAQtGUJCrk5UEAEWofDbQ9S0nxFo893frD4m1BdSu2SRAySqsKgRkrgLi3TggnluemABdW+G+h6zZ+KrG6ur5Y/F7xvfGN0BjKQRwjysqcfLEp+bdyT24ABJN4GjTXbnXNH8S6xo/2+aK5vrSzMBt7uVAFDsJYnZWKKisY2TcFGcnmgBsXgKH/hILTXdQ8Ta3qS6fcz3llZXckLQW00qurMpWISthZZFVXdlUNgAbVwAbOi6OuiwXFvHeS3CT3c92A8UMYjMrl2VREiAjczNuYM5LEszE5oA4bxj8LL29a7fwnqUkVhq9wZtc0Ca8a3s9T3Z3nzkjeW3ZiQXEY2yAFWX5mYgGlqfwztPEMi6hd6hf6FPd6THpOpWWj3Mf2ae3UsRFueEPhfMcK6CNtrEcdKALMnw5s4n0650TxFrGjXun6bFpP2uzNu73FrHyiSrNFJGSp3EMEBBdsEBiKAHyfD62+3alqdn4k1yyu9Vgsop5reaIOGtSTHIC0Z+Y5wynKMMgqQTkAtaL4LtNF03VrIavqd1c63NJcX2oyypHdSSNEsQdTCiKhVEQLsUY2g9ckgGRN8JtI1Fb2bxBr+tavqF3BbwRajcPBFcWYt5GlhaEwRRqrpKxcMVYk4Byvy0ASz/C3SL7TNWsdW1nVtQutcktXvdRneFbh1t3DwxqEjWJEUg8Kgzvcnk5oAta98OdB8Rz67PqMt5nxBpkGl3IjkVRHHE0ro8fy5DhpicnI+VeOuQCzq/g6DxB4OufB2va1qN9HeRGKa9fyUuW+bcG/dxrGCvGPkxwMg85AK1x4DU6xca3pfirW9KnvxD/AGitobcpfNEoRXcSQvsfYApaIoSAv91cABJ4BguddttY1HxLrd9b2N++pWmnXEkLW9vcMrruVhGJiFEr7UaQqMjAwqgADfEPw8sde1W41eDXdY0iXULMafqK6fLEi31uC21ZN8bFWUPIBJGUcByN3C4AIU+GdjZR6U2g+I9Z0e70rSodGF3am3eS4tIseWkqzRPGSDkhggILtggMRQAzVfhha6nqV7qcXi3xFYy6pp8GmX4tZoALmCISAbi8TMrHzXy6FWGflK0AO1D4XaLPKkmiarqvh4HTY9IuU0uWNVurOMERRv5iPgoGcLIm2QByN3TAAaj8LdDu7m0m03UtU0aK20oaHJb6fLGkdxYKcrA5dGZQo3APGyOA7YYHBAAz/hVmm2semnQvEeuaNc6fpMWiNd2UkBlubSIDy1lEkTpuU5IdVVhvbBAOKALN98N9F1G18U2tzfagR4uto7W/cSJuRUg8kNH8nDFeTncM9scUAPn8BQjWLjWdG8S6zo0l8sIv4rNrcx3hiUIrOJYnKNsAQtGUJCrzlQQAEngGC51221jUfEut31vY376laadcSQtb29wyuu5WEYmIUSvtRpCoyMDCqAAYmu+Atb1/4j6lrEeu6xoum3Ph21037Vps1uHmcT3LSRkSI5UhZIyHUKRn5W6igDUvfhjoxNhL4d1TVPDc+nacNIim0uSLebIY2wt5ySKQpGVbG8EnDcnIBKvw50Wyu9Cu/D95faKfD9q9jAlmY2Wa1do2eGXzkcsGaJCWBD5yd2STQAaV8PrfRGe00zxLrMOjnzvL0cG3NrD5obcFYxedtBdmVTIVBwAMAAAEmn/D7RtNHhMQXN63/CHWbWNjvdD5kZgWEmXC8nagPy7RnPHagCjp/wAK9I06y07S01zV5rDR9UTVdOtpGg22rL5mIlZYg7R/vW++zNwvzdcgF/RvA0Xh/Uzc6P4j1e20z7RLcroqmA2SPIGL7SYvOVS7M4QSbQx4AUBaAMpPhLaW/h6Dwtp3jPxLZadFbT2UkUUtswngldmKMHhYAqGZQ6BXweWJAIAE+IPgu+1bS/CejeGVntIdH1qzmMttKiyWlvFFIodfNyGKkp8pDZ7qwyKALP8AwqzQpNHvdPvtR1S8vr+/TVJdXlljF6t3GFEMqMiKiGNUVVUIEwCCp3NkASf4V6Pd6ZfW17rWr3Gpahd219LrDvCLwTW7K0DJtjEShNoAUR7eWyCWYkAanwo0Y2Wq2t7res3sutX9lqN5dXE0Rlea1eN48bYwiqfJQFQoGMhdvGADofE/hvTvFuiXGhaoZ0hn2OssEnlywSoweOWNv4XR1VgeRkDIIyKAOfj+FOizPrc2vazrGuTa/Z29leSXssSkJC7tE0YhjjEbKZMgqByobG7cxAN7QNDvtGWYX3ivVtbaUIFbUFtlMQXPCiCKMc55JBPA5oA16ACgAoAKACgAoAKACgAoAKACgAoAKACgAoAKACgAoAKACgAoAKACgAoAw/HU/wBm8Fa/PuAMemXTAnsfKbFY4h2ozfk/yPRyeHtMxoR7zj/6Uj4F0HXtX8Matb65oV9JaXtq++OVD+YI7gjgg8EcV8NSqzozU4OzR/TuNwVDMKEsNiY80Jbp/wBb9n0LnjFo5/EV3qKoiJqW2/QRD5R5yiQqAfQsV/CtMRZ1HLvr9+phlScMJCk3rD3dd/ddr/O1/mY424MZODu644/OsfI7/MERgwZhhQcknpRawN3VkR/WpKCgByEc7uQBnHqaaE/IbSGFAGXr2uRaPAArBrl8NHGRkEbhnPoMZFMaTkcNqWoNqN7LePEqeYR8mSQMAD+lBqo2Visdhw3T1FAxS2048seozQFribkznYfz4oDUVnVjkqST3J/wxQCVhNoblcD2zQA7bGVLZbCkD65/l0/lQK7GkDBZc4BA5/z7UihtAC5ONuTjOcUAK4xtIOQRx/X9c0xIRVZ2CIpZmOAAMkn0pA2krs9W+CHwE8e/FLU4dY0eztrbSNOvY1uby9x5W5SGaNUIPmMABlcY5Getd+CwNXFS5orRPdnynEvFOAyOk6NaTdSUXaMd9dL36Ls/u2P0mVQqhVAAAwAO1faH81t31YtABQAUAFABQAUAFABQAUAFABQAUAFABQAUAFABQAUAFABQAUAFABQAUAFABQAUAFABQAUAFABQAUAFABQAUAFABQAUAFABQAUAFABQAUAFABQAUAFABQAUAFABQAUAFABQAUAFABQAUAFABQAUAFABQAUAFABQAUAFABQAUAFABQAUAFABQAUAFABQAUAFABQAUAFABQAUAFABQAUAFABQAUAFABQAUAFABQAUAFABQAUARXNxHaW0t1KsjJCjSMIomkcgDJ2ooLMfQAEnoAaAEtLqO9tIb2FZVjuI1lQTQvFIAwyAyOAyHnlWAIPBANAE1ABQAUAFABQBk+FPElj4w8OWHifTIp4rXUYRPEk6hZFU/wB4KSAeOxNAGtQBRTWtMk1qbw6l0DqMFrHeyQ7G+WGR3RG3Y28tG4xnPHTpQBeoAKACgDn7zx74VsNej8N3eoSpey3CWgP2SYwLcOm9IWnCeUkrIVYIzhiGXA+YZAOgoAKACgAoAKACgAoAKACgAoAKACgAoAKACgAoAKACgAoAKACgAoAKACgAoAKACgAoAKACgAoAKACgAoAKACgAoAKACgAoAKACgAoAKACgAoAKACgAoAKACgAoAKACgAoAKACgAoAKACgAoAKACgAoAKACgAoAKACgAoAKACgAoAKACgAoAKACgAoAKACgAoAKACgAoAKACgAoAKACgAoAKACgAoAKACgAoAKACgDgfjvqZ0r4T+IZ1fa81uLZTnH+sdUP6E1w5lPkws2fTcHYf6znmHi1onf7k2fD9jZvfXK26nbnlj6CvgcZio4Si6r1/wAz+jqtRUouTPSp/hNqk2kx3ksaF4YABH5h87aMkDGNueen9axlhM69j9ZfLtfl62+7fyv+J8nDiOhCu6cdm97aX/Ox5vf28lncNbynft5Vj3BrfCYqOLoqqv6Z9XSmqkeZFdjnBwAcdq6WaIbSGFADlYqTxnIwad7CauG0MflI5PAot2C9txArNyqk/QUWBtLc8/8AFd79s1iRRGVFuPIGepwTk/maGa017t+5jUjQKAHMdyqf7vHWmLYbSGKAScCgBz/KFQDBwC315x+hpiWuoLyjL9G/L/8AXQD3uIrKFZWBOcEYPQ/5NAW1FdUChkYnORyMUAm+oykM1tBn0tXe11C33G4OwS8fu+CM/rTRE77nrPwv1yD4Y+JLHxDZaTaXzWoZWS5QHcrdSDjKsOoI9PrXRhcQ8NVVRK54meZVHO8FPCSk436ry/Nd0foBoj6RNp0V5osdqtteD7SDbBdjs3JbK8Ek9TX29Nxcbw2Z/M2LjWp1XTxF+aOmt7q3TUv1ZzBQAUAFABQAUAFABQAUAFABQAUAFABQAUAFABQAUAFABQAUAFABQAUAFABQAUAFABQAUAFABQAUAFABQAUAFABQAUAFABQAUAFABQAUAFABQAUAFABQAUAFABQAUAFABQAUAFABQAUAFABQAUAFABQAUAFABQAUAFABQAUAFABQAUAFABQAUAFABQAUAFABQAUAFABQAUAFABQAUAFABQAUAFABQAUAFABQAUAFABQAUAFAHOfEj/knfin/ALAt9/6IegDxXXdPt7++tofGviPwzo+nSeFdPTQ7nXtOa4VCY2Fw1o/2iJYrlW8okgGQjyiOFoAseNNTsfDtj8U9E13XYptS1XwzYmxZ8CXU8WUsbzRRjJcb0YttyEAJYgc0AWvFfh3RdZu/ipqOq6dFdXGk+G7O5sHlyfssws5mEsY6JIDGmHGG4xnGaAKPiuzXV/EF7L478W+GtEivtEsZNEv9d09p5EzD+/ksZftESxTrMdzBQX5hPTaKANq6bQdH+K9vPJe6H4o1q+1S1tZIJIzb63psggiUzQEEl7TYskjoFVBvc725WgDX8dt4NHxOj/4WgbE6Gnh8NpSamoNs159of7R5YbhrjZ9n2gfPgttHWgDiPB48Lro3gRfigLMeFB4YYWQ1bb9h/tLzTv3+Z8vneT9zdzjzNvOaANHS/snl+C/+Fy7f+EY/su/+yf2/j7L9r+0f6N9p835fN+x52ebz/rMfPmgCwdK8H2XxDvbvwxBosF9qngu0/wCETuZhGss1yq3EamKSX5mkEfkhjktt27uKAObstBsr3wNrr6H4o8OSa1/wiGow6nomm6U1tqU0xjUOb/fcSO88coI3Ogcs78/MRQB0Wt+JdB8U6x4j1Hw5qsGo2i/Da7iM9u2+MSbixTcONwDLuXquRkDNAFbxRoPgLQPC/hfUb2fwrFImkPfXGl+IYv8AR9ZkkSAzTeeel5hSFkIkf5z8pGSADv7h18Tap4K0PUoo9MsxZx68+n3V2pvmuoPLMEDI7eYwjZmkdwD80KgkAkMAehUAFABQAUAFABQAUAFABQAUAFABQAUAFABQAUAFABQAUAFABQAUAFABQAUAFABQAUAFABQAUAFABQAUAFABQAUAFABQAUAFABQAUAFABQAUAFABQAUAFABQAUAFABQAUAFABQAUAFABQAUAFABQAUAFABQAUAFABQAUAFABQAUAFABQAUAFABQAUAFABQAUAFABQAUAFABQAUAFABQAUAFABQAUAFABQAUAFABQB5V+0TpuqeIvCOneEtGCG81jVIolDyBFKojuck8AZUfjjvivMzWEqtJUobyZ9rwNiKOBx1THYj4acG9Fd6tL9T5DhjuvDmtzWOq27289u7QTxsPmjYHnP4ivgs1wc69F0l8Sd/mj93coY7DqpRd4ySafdHsZ+LWn/wBleb9nP2vZjdvXyt2PvZzn3xj8a2/1ol7Lk9jL2va2l+/f5W+Z8L/q1V9ta/u/O/8AXmeKatdpe3rSx/cACqfUDvXPluGlhcOoT3erPv8AD03ShZ7lVPmcFgCMYOTj2r0VqavRDDx/+ukUFIBVG449iaaE3YCcnOMcAUPUa0AsxGCxxRdisjzTW7OOw1S4topRIqtkHHTPOD7jNDN4u6uzo/Cmi2sumSXVzCGe53xqx5Kpjacehznn6UbETfvFKTw2ieJEsFQ/ZXXzQNxyE6Hn6igFP3fM3L3w3ay6T/Z9oio6kFXI5J9z+dBKetzFvfBk0FqZ4LgSPHHlkC/ePfH4UFqZzpKxnaFBZT97J6+1Be5HSGOB2qSOp4+lAtxtAx4KFApYggk5xx2/wpi1vc1NA0R9UucuUMMTDzRuIJBHYigmUrLQ7G38P6RbYMdkhIGMtzmi5m22aFIR6N8CNQ8T2vxG0t9AsbnUjEJTJaJciJWi2kOcsdvGc898d69HLZVViIuCv5XPk+MqGDqZTVWKkoXtaVr630211t9x9wV9kfzmFABQAUAFABQAUAFABQAUAFABQAUAFABQAUAFABQAUAFABQAUAFABQAUAFABQAUAFABQAUAFABQAUAFABQAUAFABQAUAFABQAUAFABQAUAFABQAUAFABQAUAFABQAUAFABQAUAFABQAUAFABQAUAFABQAUAFABQAUAFABQAUAFABQAUAFABQAUAFABQAUAFABQAUAFABQAUAFABQAUAFABQAUAFABQAUAFABQAUAFABQAUAZfifQY/FHh+/8ADs+oXdlDqMDW001p5YlEbcOql1ZRuXKk7cgMSCDggAvWlpb2FpDY2kQjgt41iiQEnaijAHPoBQBNQAUAFABQAUAFABQAUAFABQAUAFABQAUAFABQAUAFABQAUAFABQAUAFABQAUAFABQAUAFABQAUAFABQAUAFABQAUAFABQAUAFABQAUAFABQAUAFABQAUAFABQAUAFABQAUAFABQAUAFABQAUAFABQAUAFABQAUAFABQAUAFABQAUAFABQAUAFABQAUAFABQAUAFABQAUAFABQAUAFABQAUAFABQAUAFABQAUAFABQAUAFABQAUAFABQAUAFABQAUAFAHz/wDtdatJa6HoOlRCIfa7iaV5CuZFEYQgKe2Sef8AdFeFnlRxhGK6n6h4Y4ZVMTXru/upK3TW+/8AXU+XnWSRg5LuWGdzCvm2m9T9lTUdNiMgg4OPwOaRadxKQDjgDb3/AJU9tBLUTceMYGPQYouFhwfdhXJPPUnoKdxWtqhCw6IW2n1PWkx27jaQxwXjcxwP1p2FcpXOj6XdPJJPZxyNIQzOy/McADr17UNjTaLMUaQxJDEoVI1CqB2AoAVYYTKZjGPN27Q4HOOuPpQhMWkMCARg96APN9dsRp2py24k3gneDjHB5xTNoO6M+kUPJCxqoHLfMT+YH9fzpi63GUhmjpGl3d9Ks9tEsiwyKXUtgkZFMiUktD0aONUULHGq+yigy2HhDzkgAdTRYVw2r1Lj6YNAXZ9CfsjjRZdX1dpNEnl1WKNfLv8AhooIW/5Z46qzEHnnIGOO/vZHyOUvd97v2R+WeJv1iNCklUSpt6x6trr5pLp0euvT6gr6Q/Gw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kv9rXWBd+OdO0hJMrp+nhmX0eRyT+irXy+eT5q0YdkfuHhnhfZZbUrtfHL8El+rZ4bXiH6QOUgH5hkfqPpTQmuwBehYcdSPanYL9hCcnIAHsKQ0JSAcoGCSMkdj0poTA4fkfeJORijcFoKYyMljgA4P1ot3Dm7CNjaNuTg9SP8+9HQFuNpDCgBVIDAnoDzTQnqgwR1FFh3uJSAzPEGif20kY81YnjyV+Xrxxn27/jTYQfLqjDh8ESsqGa62Eq28DnB7Y9qDTnY4+EbmzW3ljZbmUSZ2EYTHufwoJ5rjPEHh/U7if7dFCkhfapjhH3MDv60bjjJLRmVZX2raHcG3jVkZiC0TL1oKaUlc9DspTPZx3TqEMsYYKGBxkU0rGDd3ZD6koSgDpPA3jnWvh74ih13RpnPlErNbmQrHcJ/ccDqM8104fEzwtRTh/w55GcZPh88wjw2IW+ztrF90fTngT9p7wX4itpl8VbfD93CN2JGMkUo/wBlgM59iPzr6PDZxRqp+191n49nHh7mGBmngv30X20a9VfbzuX9J/aR8B674vsfCmkx3sq30vkLeyII4g+DtABO45OByB1rSGbUKlVUoX16nLieA8zweAnja7iuVX5U7u3Xy0Wu7PV69M+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gr4v8AiL/hKfiRr2rJL5kP2poISOnlx/Iv6Ln8a+Ix9X22InLz/I/pnhfA/wBnZRQoNWfLd+stX+Zx1cZ74UAKFY8gHjnPpTVxXSHkAqMsARnPHOf8imxbMbhBwST7jtS0HqwYrj5Cfce/50MFfqNpDHKpILEHA600JvoG7HCjA/Wi4W7gGBPzjPv3ov3C3YQjBxnNAxKQD1xyT2HccVSJYm4kYCjGckClcdhGJY5NAJWEpDHL8ylfTLUxPR3G0hkbWVrNcLcywI0sQOxyMkfSmhN2JAAoAAAA6AUhhQAUAbWg+Gr3xBOsVtG5djtCqMlj/T3JrhxWMnCpHD0Ic9R9P8zgxmOp4KPNN6FzxH4F1Xw8oe6gkTKlgGwdwHXDLkHHpWaxeIw1WNHHU+Ry2e6/X8zDA5vQxrtB3/rs9Tvf2c/hY/jPXx4ov5JYdO0O5ilQqqkTzqd3lk5yAPlJOD1xxX1OVYL28/ay2i/vZ8vx3xGsqwv1Kkk51U099IvS+3qtz7Dr6w/B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MbxlrK+HvCesa2zhfsVlNMpP94Idv64rKvU9lSlPsjvyrCPHY6jhl9qSXyvr+B+eju0jtI7ZZiST6mvgm76n9UJKKshtIYUAOP3AM9STj8v8AP4U+guohJJyTkmkMSgBynPyE4B5+hprsJ90en+Avhvba3ZveXUqoiNsLGMMzPgEgA8AAEV5mCwlfPJzqe0cKcXZW3b/qx8jnGezwk1Tgrt+fQw/iB4NXw3clIypAVZFZF2hkJI6diCKcY18vxn1GvLnTV4vr/WjPRybNPr8Lv0+ZxVeie8FACgZHGMj8KYhdjjBK5HfB/rRYLoNwGAACB6jFFwsG85HoOg7UXCwYVhxwfT1o3DVDaBjiWUgZwR6f596HpoKyYfKwHIB78cUbhqgAIbK/N9P85osD1Wo4qhUPyoPHHIz+dOwru9huFHXn6GkPUAyjGYwfrmi4Wfc9F+FniOw0a68y9B2NG8TsBkplgd3uOOcc/wBfMp4mOV5k8TXXuTVr72en+R8vxDgamKp8tPe6frpax6Rf6bP8UZLXQfC6CaMT7ri8dSqQjaRyDgng56egrrzCvDiGpSweB960ruVmkl8/62Pk6WIhw6pYnG6O2ker1+7+mewfCn4W6Z8LtEl060uWuru7fzLq5OVEhGdoCZIXAOOOvP4ffYLBxwcOVO7e5+fcScRVuIsSqtRcsYq0V2762V7s7euw+d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G6u7WxtpLy+uYreCFd0ksrhEQepJ4ApSkoq8ti6dKdaap003J7JatnzN+0d8Z9M160XwN4S1Bbq0ZxJqF1A+Uk2n5YlPcAgEnpkAV85m2YRqL2FJ3XV/ofsPAfClbB1P7Sx0eWW0IvdX3k+2mi+Z89fJ0y31x/SvB0P1PUMoOik/U0aBqISuMAH3JNGgajgVb5doAAOCT0609xbaiMB95ehpMa7MbSGKAScDvQB6F4M+Jb+H7ZrWRY3RsFlfIBbGNwI6ZAGc15uHqYzJ6k1hoqdOTvbqn/XqfMZpkKxs+daPy/IxvGvjKbxNdmYlT90DaCFVQchRnnqSSadKGJxWKeNxdk7WSXRf1+Z35XlccBT5V/V+py+0EZX8ia9I9e/cTBxnBx60DFXIVjx9SKEJ7iEk8mgYlICa0tLq/uorKyt5J7idxHFFGpZnY8AADqaqMXJ8sdyKtWFGDqVHaK1beyR6bqn7OnxF0bwsnia4s4ppiUzpsG+W6TcwAyFUjocnB4r0p5ViKdL2jXy6nx2H46ynFY14OMmlr77souy7t39NNTjJvAPji0T994N1tcgg5sJeMf8B+lcbwteO8H9zPoIZ1ltV+7iIf+BR/zMSW1uYJzazW8scwO0xshDZ9MHmsXFp2a1PRjUhOPPFprv0IyCpKsCCDgg9qRad9UJSAcwyisOnT8abEt7DaQwoA9F+FXwj8W+NtZ068TRpo9EaUST3suY4miRxvVWHJY4KjHr2AJruwmXzxclzRvB732PlOI+J8DlGHqU3UTrWsorV3a0bXZb6n2N4V8G+HfBVg2neHNP8As0Ujb5CZGd5GxjLMxJPAr6vC4LD4GHJh4KK8j8DzLNcXm1VVcXPma0WiSS8kjbrqPO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6ppmn61p1xpOq2kdzZ3cbRTQyDKupHI/8Ar1M4RqRcJK6Zth8RVwlWNehLllF3TXRnz38QP2ZfBuh6Lrviiz1+8sbeztzc29uY/MWMIh3IWJ3NubGDxjPevBxWUUacJVVKyWp+pZJ4gZhjMRQwVSkpSk7N3te70dkrKy37+R8z184fsAUAFADl+8Cc4HJxTQnsAcjOAME5xjii4WBduSzLx2AOKAd9kG9s5z9Pb6elF2FkCJuz1wPbNCVwbsGz5tu5Tk4GDmiwX0uDOzdTx0xnii4JJCdwe4ouMcWDgFmO4cZPOaNxbAQpOEznOB70adA1W53Hgv4KfEPxyq3GlaMbazePzEu70mGFx22nBLZ9gRXbh8vxGJ1irLuz5vNuLcqyd8tapzSvbljq169vmz6h+EfwT0H4aWcd7Osd9r0ifv7xhkREjlIgfur2z1PsDgfSYHL4YRXesu/+R+NcTcW4nP6jpx92inpHv5y7vy2X4npVeifIjXUOpQkgMMcHB/MdKBp2dzyQfszeB4tci16y1nxBa3EMomRo7wFlkByGDlSw59zXlf2RRU+dNp+p9z/xEDMpYZ4apTpyi1bWOlu1k7Gj4l/Z5+HHirWrjXtRtb2O6uyGl+z3HlozAAbtuMAnGT71pWyvD1puck7s5cv44zbLcPHDUXFxjtdXfpe/3Hz/APEH4CeMdM8T3Fn4S8LXl7piAeTLCGYEdssx+ZsY3EALnIAwK8LFZZWhUapRuj9QyTjPAYjBxqY6uo1HunZfclsu17u255jqml6ho122m6tYT2d3DxJDNGUdfqDzXmzhKm+Wasz7HD4ili6arUJKUXs07r8CnUG50nhn4deN/GEYuPDnhu8vYCzp5ypti3KuSu9sLnHv1IFdNHCVq+tON0eTmGe5dlb5cXWUXpp110vZan2x8LdG1Xw94A0XRtbs4LW+tYCk0MG3Yh3Ej7vBOCMnuc8mvscHTlSoRhNWaP534ixdDHZpWxGGk5Qk9G732Xfz28i7b+OPC934rufBEGqxtrNrCJ5bbaeFODwcYJAIJAOcH64pYilKq6KfvI555RjaeBjmMofupOyfn6b231N2tzz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nfHvgbR/iH4dl8Oa09xHC7rKkkD7XjdehGcg9SMEEc+uDXPicNDFU/ZzPVyXOMRkeLWLw6Ta0s1o0/x+48b8Zfsl2F4wuvBevtaysRvgvhuiwFA+VkXI5GcEHr2xXk4jJIy1oyt6n3+VeJdWkuTMKXMujjvv1Tdn+HzPEvFPwf+Ing6zudS13w7JFY2rhHuklR4zk4BGDnBJHavGrYDEUE5Tjoup+iZdxRlWazjRw1VOcto2afftb8TjK4z6AcT8oTBGDzn1pvsJLW42kMdncuCPu9PpTFswUc5I4wetCBgXJBBC8+gxRcLDaQx2WYHPOOc09xbDaQwoA9B+DPh7wr4y8UW/hDxFplzJJfTLLFdQXGwxpGjs8ZXBDB+OeCMDntXfl9KliKipVFv19D5fivHY3KsFLH4SaSirOLV7uTSTTvo180z7esbG00yyg06wt0gtraNYoYkGFRFGAB9BX2UYqCUY7I/nOtWqYipKrVd5Sd2+7ZPVGYUAFABQAUAFAHG/ET4V+GPiXHYpr6zI1jN5gkgIV3TBzGzYztPXjoa5MVgqeLt7Toe/kfEeMyBzeFs+ZWs9Un3S7lWx+CvgPSfENhr+jaTFZGyieFrdI1aOcMhQ+ZvBJOD69RznJqY5fQhUU4K1jetxZmeJws8LiKjlzNO7bTVnfS1kdfpOjaToNobDRdNt7G2Mjy+VBGETexyxwPUmuqFONNcsFZHg4nF18ZP2uIm5Ssldu7stEO1HVtL0eFbnVtStbKF3EayXEqxqWIJxliBnAP5U5zjTV5uwqGGrYqXJQg5PeyTb/A+dr+41Nf2rtOvbC7srmK/iieJ4ZMqbRrcg5PdsAkY4OVPQ14EnL+1E4tO/wCVj9VowovgipTqxknBu91rzqX5X0fzPpSvoT8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arpWm65p0+k6vZRXdndIY5YZV3K4/zyD1B5FTOEakXGaumb4bE1sHVjXoScZR1TW54xD+yZ4HXVmvZ9Y1KSz88yJZqVUCLHEZfljz/Fxxx15ryFklBT5m3bsfoE/EvMnQVONOKna3Nrv3ttt076+R5t8av2f7vwfdQ6t4Isb/AFDS7pirwJGZpLV+w45ZTzgkcYwT0rzswyx0Hz0U2n+B9dwnxtDNIOhmMowqR2bdlJfPRNde/RHnOr/Dfx1oI0/+1vC9/bnVDttVMRLO2QNuByG5HBwea8+phK9K3NF67H1mFz7LcZ7T2FaL5Pi128/Nea0H+HPBerX3ifSNG1jQ9RtoLq9hhnL2rowVnAPJHGQf1p0sPOVSMJxaTa6E4/NqFHB1cRQqRcoxk1qnsr9z2fxN+yLdteySeEfE0C2bMWSC+Vt8ee29Qd35D8a9etkbv+6lp5n5/l/idBU0sdRfN3jaz+T2+9nies/DrxvoNxfQ6l4X1KNNOZhPOLZzCAvVg+NpXvkHGK8aphK1JtSi9D9Dwue5djIwlRrRbnayur69Lb38jnK5z1h4K7cDAPQk0ydbibCQT0x/Oiw7jRkEHOce1Az0r9nd2/4W7oRJzgzjJ648lx/WvRyp/wC1R+f5HyPHKX9hV/8At3/0pH25X2J/OoUAFABQAUAFABQAUAFAHEfE/wCLHh74X2MUuqpLcXl4khtbaLGXZRxuOcqpJA3YNceMxtPBxvLd7H0XD3DWK4hquNBpRjbmb6X7d31tofH/AMQfil4s+JdxDL4juIfJtWdreCCIIkQbGR6noOSSa+TxWNq4tp1Oh+85Jw7gcgg44RO8rXbd27fgvkZHhXxTqfhHxHp/ifTikl1p0geNZgWUjBBU+xBI49eKyo1pUKiqR3R3Zll1HNMJUwdXSM1rbfvf7z9BNKvhqml2eprHsF3bxzhc5271DYz+NfdwlzxUu5/LmJo/V606Ld+Vtfc7FqqM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qG+8AcHPNAXsLQAUAR3FvBd28trdQpLDMjRyRuMq6kYII7gik0pKzKhOVKSnB2a1T7M8x8Xfs/fD7UfDN9ZeHvCtlaap9ldbKdXdSsoHy7jk5yeCSD1rzq+WUJ02qcUnbQ+xyzjbNKGMhUxVdyp8y5lpt1tp+R8g+IPDXiPwnd/2f4g0a702Zs7RPEV3gHkq3Rh7jjpXylWjUoPlnGx+74LMMJmcPa4Woprye3qunzMtt5AZskHoT3rLU7VbZDaQzv8A4dW/iHwDr+j/ABL1bwrqzaFZyeZJcrbkIyOpQFWbAPLDHPNd+EVTDVI4icXyrqfMZ7PC51ha2T0K8PbSVkr63TT1S16fI+4LK8t9Qs4L+1ffBcxLNG2MZRgCDj6Gvs4yUkpLqfzlVpSoVJUp7xbT9UT0zMKACgAoAKACgAoAKAPj/wDaePiebxusmvGx+xQo0OnfZXVmEWd37wZ3K/PORj04r5TOPaOt79rdLfqfvHh79TjlrWG5ud6z5k99vdezXpr3PGmGOhBHbmvIsffp3EpDPvb4Q60df+Gnh3UWh8o/YkgK5zzF+7zn32Z/GvuMDU9rh4S8vy0P5l4nwn1LOMRSvf3m/wDwL3v1OwrrPB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OT8e/DLwp8SIbOLxLbTMbGXzIpIZNjYP3kJ7qcDPfjgiuXE4Oli0lUWx7eS8QY3IZTlg2veVmmrryfqv+HNC+8EeENS0hdBvvDenzWCR+UkJgXCLjHykcqcdwQfetJYelOHJKKsctHN8fQr/AFmnWkpt3bu9fXv6PQ4bwn+zf8PfC2rHVmhm1RsSqkF8qSwqGYFTtK8soGM98ngVxUMpoUZc2/qfSZnx5muZUPYJqG2sbp6LXW+zetuh6j5EHki28lPJC7BHtG3b6Y6Yr0rK1j4znlzc99e48KFAVQAAMADtTJbvqxaACgAoAKACgAoAKACgD5e/aa+F9nYahdfEWPX7G2+3vGg094ikk0oUBihXIY4BYkgfXOM/N5vg1GTxHMlfofsvh/xFUrUo5S6Upcl3z3ukr3V77dla/ofPisVzwCD1BrwUz9SauS2dlcaheW9haJ5k91KsMSg43OzbQOfenGDlJRW7Iq1oUKcqtTRRTb9FqffXw38KzeCfBGk+GLm4WeeygxK6jCl2YswHsCxAPfFfc4Si8PRjTfQ/mLPsyjm+Y1cZBWUnovJaL8jpa6Dy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u+PHgnwdrvh1/Ffi28u4F0G3laFYnwkjuV2qwAJOWAUYx9415uZYejUp+1qv4T7Lg3N8wweLWCwMU/atXutUle7WvRa9dj4qr44/oY1fC07W/iXSJ0i8x4r+3ZVzjJEinFbUZWqRfmjizGCng60W7Jxl+TP0Rr70/lQKACgAoAKACgAoAKACgAoAKACgAoAKACgAoAKACgAoAKACgAoAKACgAoAKACgAoAKACgAoAKACgAoAKACgAoAKACgAoAKACgAoAKACgAoAKACgAoAKACgAoAKACgAoAKACgAoAKACgAoAKACgAoAKACgAoAKACgAoAKACgAoAKACgAoAKACgAoAKACgAoAKACgAoAKACgAoAKACgAoAKACgAoAKACgAoAKACgAoAKACgAoAiurmOztZruZZWSCNpGEUTSuQoyQqICzHjhVBJPABNAFXQ9b07xFpkWr6U8zW0zOg863kgkVkco6tHIqujBlYEMAQRQBS8R+M9D8Ky2lvqv9oyT3wkaCGw0u6vpGWPbvYpbxuygb15IA+YUAaGkara63p0Op2cV5HDPkqt3ZzWswwSDuimVZF5HG5RkYI4INAFygCta6hZ3s95bW02+SwmFvcLtI2SGNJAORz8kiHIyOcdQRQBZoAKACgDMXxJorzwW63uZLm+l02IeW/zXMcbyOnTjCRSHJ4+XAOSAQCa21WG71S80uGGYmxWPzpto8oO4LeWDnJcLtYjGAHTnnAALtABQAUAFAFbUrw6dYXF+tnc3Zt42k8i2QNLJgZwikjJ9BnntQBJbXNveW0V5aTJLBOiyxSIcq6MMgg9wQaAJaACgBk00VvE888qRxRqXd3YBVUDJJJ6ACgAhmiuIknglSSKRQ6OjAqykZBBHUEUAPoArC/gOoNpgS485IVnLG2kEW0sVAEu3yy2VOUDbgMEgAgkAj1rVrbQdGv9cvVka3062lu5hGu5ykaFm2jucA4FAC6RfXWpadDe3mj3mlTSZ3Wl20LTRYJA3GF5I+QMja54Izg5AALlABQAUAFABQAUAFABQAUAFABQAUAFAFK61WC11Ox0nyZpZ74SuuxRtjjjALSOSR8u5o04ycyLxgMVALtABQAUAFABQAUAFABQAUAFABQAUAFABQAUAFABQAUAFABQAUAFABQAUAFABQAUAFABQAUAFABQAUAFABQAUAFABQAUAFABQAUAFABQAUAFABQAUAFABQAUAFABQAUAFABQAUAFABQAUAFABQAUAFABQAUAFABQAUAFABQAUAFABQAUAFABQAUAFABQAUAFABQAUAFABQAUAFABQAUAFABQAUAFABQBHPBBcwvb3MMcsTjDI6hlYehB60mk1ZlQnKnJSg7NdUfEvxj8HeO9N8VX13rfhpLey81/ssun2ira+SWJQBo1AzjGd2G45r47H0K8Krc46dLLT8D+ieFs0y3EYKEMNWvOy5lKT5r210bf4adiP4D+D5/F/wAQ7CONokj0x01GZpIncbY3U7fl4BJxjcQPr0pZbQdeurdNSuMs0jleVVG73mnBWaWrT11108j7ir7M/nIKACgAoAKACgAoAKACgAoAKACgAoAKACgAoAKACgAoAKACgAoAKACgAoAKACgAoAKACgAoAKACgAoAKACgAoAKACgAoAKACgAoAKACgAoAKACgAoAKACgAoAKACgAoAKACgAoAKACgAoAKACgAoAKACgAoAKACgAoAKACgAoAKACgAoAKACgAoAKACgAoAKACgAoAKACgAoAKACgAoAKACgAoAKACgAoAKACgAoAKACgAoAr6hqOn6TZT6nqt9b2dnbIZZ7i4lWOOJB1ZmYgKB6mgDivhv448FajoN2+n+MNEulXXb+ImHUInAe41Cf7Opw3WTcNg6tkbc5oAofFLUNL03xf4XuNX+If8AwhkBs9TUah59nFvbda4izdxyR84JwF3fLwcZyAQa9r0V7Z6fd+DvHF3rltJp/l6zqFhdRzhdOEpR7xBBiNLkOswVo1G4JPhXaFEUAwPE2v8AhtdR8VhfiVqy69ZyW7eFtKt9blUzSGwtnhMMCt/pqySkbhIJU+9wu6QsAbuu6rHaTeJbW+1uTTbP/hI7FtdubOcxTWli+n24Em9TvhieWMRtMMFE81gybC6AFFLuPUtN1HTPBfjTVbzw1Lqmj29pqsWqS3Th5bjbdwwXjMzyoE8v5i77XkkUEbNigGP401HVdI8WXvh6PxPp+kPYLaxeHZdb8d3unMwMSHzfJMMiah++3q3mySE7QpCZy4B6V4V02W58WeJtcvdX1Od7fUTZWts17KLWCH7PAxAhDeWWLMx3FSRnAxzkAk8Gm0uV13YkFzcafr96QmVLQykZA/2GMcg9Dtk9DyAeTeEPEvjG8W6vNN8RaTL4oi0i+n1DTP8AhLbnUL17pYW2p/ZMsEaWrJceWNqFAFyp3bgaAOgbW/BKeHrmXwf8UtW1G3l+zHxFcDW5by5sLQt+9uGViWsX5IfYsQjUyMFQxBowCteaxpP9j69H4W+IjzeE4JNOaPUr7xDdfZTcFpjcWo1cF5YUKpbfPvYLJJ5Y5fZQBe0/xlfaZ4YsPE+hvqF7DqEU+g20dzqDahDJqCzOLOSK4J/e27u0kf2hgJJE+zl8MpFAEMuo2ugfEaw8PXPiy81i78y00+O2i8RzxahEht0Ri+mt+7uYjh53uwfMUSNj/U7qAMGK/sfDngRdO0DxGzNF4hntfE327xfeQfYIxJdeWs1wPPksQ8ix5dRHvPVvnzQB0Phu31HxNbaBpkvjZpdJu7rUHRtA8UTah5lsiR4gfUNsczlZS/zDDquF3nkkAueGrC+s59B1qbxR4gvbj/hI9R0QrdalI8L2UBvIY43hBEbuPIjczMplZwSXIO2gDE+GGv65q3i/TTqPiTR4tXcTnXNNfxlc3N4f3bZjGky26R2xSURndHghFPzSByzAGl8R9V0I6p4lsvGHja/0W8t7Nf8AhHLGDUJLQXYaAkvHCrbb+Vpt0ZhdZQAkYEY80+YAc/4t17VLSTTbDUdf0rQ7RdAsn0efUfGdzoEbTGM+ZKnlwPHdsreWGjkZgoCZjAl3SAG/B4gOnfFS2stV8R/2lql1cxW7WFhr0yTWpNuAyvpUgEb2wKvL9pX5/nXjaC1AHReOL/VIR41jsdUurVrfwzaTWzxSEGCVpL0GRB0DfInPfauegoA53xd4eXTdO8b+FzrviC8sp/CR1B/tWsXMkn2lGnzIj7w0YfaoaNCsRC7dgUsCAX7+0k8Oz+LNaj1nxFPD4X09BptqNWnkEbNanfJIZDIJjypzMsoQruCk5yAcd4f1zy9P8W2lt8UtOvNLWz0y7F3b61qFxaWcjXMomtTqcs80ih0VInuI/L8sMsvlI2QQCzFf+FNWtPCGua94g1HT9IsNZvbAagfGNzJZSObd2Qw36yRm5jLhkV5Pn3CSI8DbQB0tz5+leG9S8b3/AIm1UPH4l8qWSS/nFvZ6dFrarIvlhvLCCNJN0hXIjLKWEa4ABW1PxtFrSeJ9T0XxTct4cS702K51Oxkd0t7EqRcywSLwqZBV548hB5j7lMZZQCp4g/4Vjc2XhbVrb4kXlz4csPEU8M2pDxjc+Tbb9OmPlteLOGb94IsF5GZTKyKQrlKANGTx1aRQJ4TbxO7eJIPGAS4sVmc3cNnJqu6MyIPmS3a3khVWbEZEkaAncqkApeIDrmneGb7xRHrl/KbvxBfafeSXWt3Nna2OmJezrt3xLIIBujVTcCPzESQjzI0UOgBjPrJPhGG6uviH4bXR/wC15PsyJ8Q777M6i3QGB9aWMTCQSM8ohbcWViB8sYCAHbeKfEmqy/CKw1/QxfwR3UVm13PqVybS4hs2K+bLNNBHL5OU+/LGp2KzSAoF3qAc54a8Uf2Tp2n+I73xto58L23iMR3FzZ+LZ9bt7SN7CZPLuL2ZEYKbiS3YLISFZ1+YAoAAacOqTeM7owad4m1JNM1Dxg1uk9rcyxebZDSDKUicEERSEFldCAd4kjbO16AMzVtS03TpNVhfxtrMHjqwu3t9D0VtYuCZokIW1VbQuVu4pY9rS3DpIwMk5MiGL92AM8T61pKax4vVviJq0fi6zvgPDmhxavJEWlFtC0Sx2aEfaYpJSQ5dZEAEnKbXIAGeItd1+T4kXWm3PiHRtI1NNTtotHgv/GdzpzSWxMe0R6csBhvFkJkXcWdizMgaNowqACaRr2u33xINreeI9HsNZTXJojY3XjO5juHsVlbbGukNbiF91vhlkViScSeYeRQBt+GLHULKfwV4im8Ua9e3eualc2t4lzqMr27W/wBju5UjEGfKUq0ERDhfMODljkggB4YsdQsp/BXiKbxRr17d65qVza3iXOoyvbtb/Y7uVIxBnylKtBEQ4XzDg5Y5IIBy3g7xJ4g1DUxPd+M9J0zW/sd6+s258VXWoX0LCCQ/LoslukcTRSiNgI8EohG6QOWYA7b4L65Y6jHq2mWGpDUUsvs8j3Vr4ml1+xkdw4Pl3U371JcRgvAflQGJl5kYkA9LoAKACgAoAKACgAoAKACgAoAKACgAoAKACgAoAKACgAoAKACgAoAKACgAoAKACgAoAKACgAoAKACgAoAKACgAoAKACgAoAKACgAoAKACgAoAKACgAoAKACgAoAKACgAoAKACgAoAKACgAoAKACgAoAKACgAoAKACgAoAKACgAoAKACgAoAKACgAoAKACgAoAKACgAoAKACgAoAKACgAoAQgMCrAEHgg0AnbVHJeGfhZ4O8IeI73xPoNlNBeX8RimBmZ05YMxAbJySPWuWjg6NCo6sFqz3cw4jx+aYSGDxMk4wd1ok9rLbpY66uo8IKACgAoAKACgAoAKACgAoAKACgAoAKACgAoAKACgAoAKACgAoAKACgAoAKACgAoAKACgAoAKACgAoAKACgAoAKACgAoAKACgAoAKACgAoAKACgAoAKACgAoAKACgAoAKACgAoAKACgAoAKACgAoAKACgAoAKACgAoAKACgAoAKACgAoAKACgAoAKACgAoAKACgAoAKACgAoAKACgAoAKACgAoAKACgAoAKACgAoAKACgAoAKACgAoAKAKVhpVvp11qV3A8jPqlyt3MGIIVxDHCAuBwNsKnnPJPsAAXaACgAoAKACgAoAKACgDH1Dw3FqmuWOsXup3skGnfvINO/dC2+0AMBO2E8xnCuwALlBw2zeoYAGxQAUAFABQAUAFABQAUAFABQAUAFABQAUAFABQAUAFABQAUAFABQAUAUdO0m20ya/nt3kZtRujdyhyCFfy0TC4AwMRjrnnNAF6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y73xT4Y0ywstV1HxHpdrZalJHFZXM95HHFcvIpaNY3Jw5YAlQCcgZFAGp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T1fSbLXdNn0nUkke1uQFmRJGj3pkEoSpB2nGCOhBIPBNAHLfDbSdFsRq2oeEtMtdN8N388b6bb2aKltMFTa91Ei4VUlONu0bXEYkGfMyQDP+Mt7p1zp+m+DdSGqG21yWR7s6bptzezpbwJu3qlujuMTtajOAMMeeRkATTvGvjHxPp/heLw5Fplne6xp13NqEupWsx+xT20kEcoEAaN2IkeRDGzRkZDEjYUYAq3/AMQPGs+iaVZ6HaWU3iWaa/guYLfTpLxZWs7hreV40ee3jhjZlZw01yuMCNRKzZUAdpfibXdbW38X6Xpcf9qXXhK01D7Cw3h3MpeSBSGHzN8yK2cAlSQQCCAW9c8fa7cw3154LhhuNOtfsMbXw0ye/aJpozM8gtoXWWdRE9sAqYYGcsciMqQDL1H4qavLDpljouoWrzyWRu7vUrPwvqesQMfNkhWMW1sQ9u5aKUussmYmQx4kIZ1AN7QfE/jTxJrWnwx2Njo9mujafquow3lrM90Jbhp1a3QFoymPJ++6ZHQoSx2AFPxT4nm8I6v4o1m1tWuLj7Lo1tBGtvNP+8mnmjDGOFWkcLv3FUG5gpAwTmgCHw98QfFN1LbWeo2n2gS6rbWn25/D1/pCSwyxSsyrBdkuHRohlgzoRIvQ5AANDWfGPidJ9T0/RLbTjdQeIrbRbZ7hHKJHLZQTmVwHBcq0rHaCu5VC8E7qAIdJ8W+LYfGieHvFN7pVrCzfZokbR7q2F64hDebb3bSvA7Owci1/1qoHJZvLJYAqeOviR4g0jxBd6L4ct3B0y2jnlz4Y1PVReSuGYQCS0Gy2wqr87+YT5mfLAT5wBdY8a+Po7bxD4h0y00a10nwwqXU9tewTPd3cYtIbmWAFXVYJFV3AkIkBLKCi7CXAHa/4zbw5feI5tP0S1XUZtXs9KiubfS57qWTNkk3mzRW4M1x5amXCLtyAFLINzgAm8MeO/EmotpdrqVkWNzrsmmPdy6HeaWLiAafLciSO3uj5kZEiCMks6naSCC21AB2p/ETVNGsNQ8QXlvZSadperXWnTwICk7oqjynR2fb8rZ8zIACFnyojIYA0vFXijW/CHg63v9Qit7rWriSG0/0OxubiFJpGwXWCLfNIqDc21cM+3GU3blAOQ/4TX4latb6fbabqVlYTtrkVi19feEb+0iu4XgeT5ba5mSRCrIysQ7BvlIZeVAB2/iPVvEkN5pPhnw/LpseqalFNPLfXlu8lvBFAE3sIFkRpGZ5Y1C+Yu0MzFjs2sAcBd+L/ABBZ+G7/AEHWyLvUdX1u/wBNmmh02/1OCG3SMeYyW1t+/wBrZAEYdRH5v+sbZ84Bd0fVPGXibxP4SvpJbGwS1TUo5kuvD13bNcxxyQL5sMU8qSW++NgBvV9h38yKQaAFh8aavoOk+FZbW20Pw9oF1pFldux0a4ayaSXmWATwv5enqgKbXmVlYygLko9AHr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ZviPw9pPizQr3w3rsM02n6jEYLmKK5kgaSM/eQvEyuFI4IB5BIOQSKAM3TPAGhaS5ktb/xJIS8Un+k+JdSuRmNw68SzsMEgbh0YZVgVJFAGyul2K6pJrQg/wBNlt0tWlLE4iVmYKATheXJJABOFznauACvaeG9FsNSfVrSy8u6kadi4kcjMxiMuFJ2jcYYycDqCerMSAZeo/Dbwjqgi86zvoGikupA9lql1aO32mYzTK7QyKzo0hLbGJUHoAKAJF8K2fhyzguPBuiWv23TNOGmWFrNfzW9t9nDKRGxVZANu35WMbMOQMBmyAUtI+G+kweErfw7qocyi6l1GafTrmayZLuV3eRoZIXWSNB5jxqA3EeEORxQBPP8M/B89nZWa2l/bGwEqw3Nnq13bXZEr75Q9xFKs0m+T533u258McsM0Abdjo2n6dObq2jlM7WsFm0ss8krvFCXMYZnYliDI5LHLEtyTxQBU1Twf4d1qS/l1TTzcHU7WKzuVaaQK8cTs8ZChsK6s7ESKA4O3DfKuACkfh14YfRZdAuDrF1ay3Ed0Hutcvp7iKVCCjxTyTGWIgqCNjr39TkAn0jwJ4V0O2FrpmmtGn24amzPcyyvJd7Ahmd3Ys7lQNxYnccsckkkARfAfhlNeXxGLa8N0kzXEcTajctaRzMCGlS1MnkJIdzEuqBizsxOWJIAa/4F8O+JL6PU79dRt7yOLyDcabqt3p8skQJZUka2kjMiqWYqHJCl3K43NkAu3fhzRr6z1fT7qz32+vBxqCeY484NCsLcg5XMaKvy46Z65NAGBp3gubVovEJ8b6fZA6zqUd5FDY3sr+QsMMMcUizbIpEmDRFwyAFCRtYkbiAXJfh14Zn0aPQ7k6zPBDdfbYZptdvpLuGbaV3R3LTGeP5Sy4VwMMwxhjkAsaP4F8K6CtvHpeleUls80saNPJIvmyqFklIdiGkYAgyHLfPJz+8fcATS+EvD8/hz/hEprAvpaosaQtNIWiCsGQxybt6MjBSjKwKFVKFdowAUz8PvDjaFJ4dmfWZ7WS5W7Elxrt9LdRSqV2tHcvMZosbRwjgctx8zZALWt+D9C8Q2NpY6pFdsLBg9rcQ39xBdQsEKFluI3WUEqWVjvywYg5yaAKQ+G3g1dEGgR6ZPFbLdm/WWK+uEukuiMNOtyriZZWBYO4cM++TcTvbIBpab4Y0nSlsfs4vJn06OaK3mvL+e6mCysGcNJM7O+Sq43E4AAGBxQBl3fwz8G3v2JJrC8ENjbQ2S28Wp3UUE0EX+riniSQJcKASMSq4IJByCQQDqa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p6xDqFxplxBpWoLYXTpiO5Nv55i9WCZAZsZxnIzgkMPlIBynw01u91ZtZtZvEGpavb2NxEkE2r2KWWoKWjDMssCxRFE5BQvEjMCxwy7XYAv+KLjXdQ1vTvCWh6w+ji7tri+u9QgijluIo4niVY4llVowztLyzI4CowChmV1AI5tZ1HwXY2ul6lPqfi/VLyeRbGK1tbeK7miUbmaUlorcbB1k/dKd0agb2AYAhn+J2mw2FnPH4e12e/vL6TS/7Kit4zdRXaRtI0UmXEajaufM3+WVKtv2ENQAg+JttNZWT6d4U1y91O9nurc6RH9ljuoWtn2Tl2lnSEhWKD5ZG3B1K7lyQAKfiNKviXUNFPgvW/sGn6XBqr6oTbpH5UiTMAYXlWdTmBkAKbt4bcqKA7AFzw746tfEVzZW66Hqth/adtcX1k94sQE9tEbceaAkjMof7Sm1XCv8rblXjcAQDxnp13Nb6lDcapDBDa6tO9qsUPlzrZzJDIXJy4YMcptZQQzb+wABDF8ShdWFnd2HgnxHdT6mZJbCzRLVJrq1RUJugXnVI4/3qACV0kycbKALOreKnuvBB8SaI01rI7xJtniAlhfz1jljdTkB1O9COcEHB70AGpfEG007VJbIeH9YurGznjtb7VYEh+yWcr7cK+6RZXA3oWaON1XcdzAq4UAt6tqV5B4nstMju5IbWfSNRuZBGiFhJFJaqjgsDyolkwOhzyDgUAZX/CfLZ6dpkWnaB4k8S3Eul2+oztbQ2wmjgdTslmDPFGXco/yQhjlWwgGKAIdU+Lmi6ebmWz0HXNVs7C0i1G9vrK3j8i3tJIxIJi0kiFxsySkYaTCn5OmQCf4q61f6JoNjNYavqemfadUtraa40yxW8ulicncI4jFLuJwOkbHrQBR0jxkujW1jZLP418WXusPcSWiahpUFhdBYTEJFKSRWiooEm8M45wwDElFIBdtviroE3jtfh9cWd3Z6jM0q2zXE1qDcGNXZisAmNyqERyESPCsbBchjuTcAJofxU0rW59PZtA1vTtO1WF5LLVL+GKK2ndIjK8X+sMisEWU7nRY2ETlHYbSwBJZfEuzurGbV7jwv4hs9N8kT2N5NaoV1FWdUjEKRu0qs5kj2JKkbtv4HDbQDV8N+KDr813ZXnh/VNEv7IRvLZ6h5Bk8qTd5citBJJGVYpIOH3AocgcZAOG1/X9Sn+IOq6DJ438aaTBbpZraw6H4dS9gzIpLNLMbGcIc4+86gDnGOaAO1vPGWmadp3iG/niu3j8MOYrzCJukItop8pyAfkmUc7eQe2CQClf8AxH0zTtS1iym0XV3t9BKpfX0UMbQLK8UckcKAP5ssriVFVI0Y7ioIG5CwBGfiXaWdnqc/iHwvruiXOl2L6k1ndRwSzXFsvDPCbeWWNyDgFN+8ErlQGUkAfZ/EjT2a7Gu+H9b8Pi2sn1KI6jboTdWqEB3iWF5G3KWjBiYLLmRBsycUAXvDvi1tcvZ9Mv8Awzq+hXsMSXC2+o/Zy00LErvRoJZEOCMFSwYZXIAYEgEup6jeW/ijQ9Ohm2295HdtMm0HcUVCvOMjGT0oAx18Qz+FrG7ufFer399daB4etLvVEt7eHyJpD5weaIBVkLs0L5XITGzaoJNACJ8ULBLfUpNU8M67pc1hbwXUVteRQLLeRzyNFD5e2UqhaRdm2UxshZS4Qc0AM1T4j6rpw0NE+GniSa51e+msZLQy2Uctq6QPMMs1wIpNyIWBjkZQA4ZldfLIBFqHj280O6tLWw8O+IfEx1TW7vTv3cljCbRoonk8tN7xBkxE5XcS2Ffc2disAbv/AAmel/2WmreRdeTJq7aMF2ru88XjWhb72NnmKTnOdvOM8UAYNj4/vNetr5rrw34g8Ow2Oswaat2JLGYXDm8SDYAHkKqSwD5QEITsbdggAvTfEmxh1KWE+HdabSbe9/s6fXBFD9hiuNwQqQZPOKiQiNpFiMatu3MAjlQCOT4n6emrvpy+G9ee1t9Sj0i51MQRC1guZJFjjU7pBI4Z3Qbo0cLvG4rg4ANPxL4wh8OXtjpceh6rq1/qUc0lrbafFGzP5RjDgvI6Rx8SA7nZV+UjO4orAGXqvxT0fSvCNt4wk0fU3tpWeOeJ2trVrJ0cxypcS3E0cEbJKPLx5vzN9zeOaAIrH4ox6xqvhu10Dwnqmp6d4k019Sj1GCe0EVuiyRI4dWmDNs85SxQN1XYJMtsAJIPHSWWlaTDp2m+IfFOoahHJOkMUdml0IFYgyyszw26KCVQDcGbsG2uQASTfE3Tmh0r+yPDuu6td6xFdSQWVrbIk0bW0iRzxymZ0SFkZyDvYLlCoJYorAEWsfFfRNI8JWPjFtK1GWzvF3OrvbWn2TDBGE8t1NFAjCQiPZ5hZmJ2hgrMAB1n4/wBOvJ08QpqLf8I9N4dh1qMiHe212YhgFBdmK4GwZJPABNAGp4d8Wtrl7Ppl/wCGdX0K9hiS4W31H7OWmhYld6NBLIhwRgqWDDK5ADAkAozfEWCPUXtovC2uzWC3b6euqpHALV7tWKeSN0olBMo8oOYxHvIG/BzQBa8BeL7vxtoMWu3PhXUdDWYAxR3k1vJ5q/3kMMj8dvmCnPbHNAGNZ6tr8vgW38Xar4huYbSXw1a3MrWUEBuVuim+WZBIhj5BUBSCvXgUAW9b+J2n6JqGo2beHNevINFkQare21vH9nsYmjjk85meRS6hZCWWIO6hGJQAoWAMCbxY+l+NfE/iDXdC8VG10WSz0yzaC9RrSTzjCqolpHcfvJnkuNwZ4t20BQQwCEA0/Efxi0fwhLpsfinw/qukrqGwO93cWMa27M2NvNxmdgMMy2wmIBHGSBQBrReOvtesX2lad4U1u8isZJbY30It/s8lzHH5hgG6YSI38IeREj3YG/5lyAZGmfFiS88MaHr914A8QwXPiFo00/T43tJZbgtb+fuRhPsCbQ3MhjPyksq0AbyeNdMbS5NVe0vESLVo9GeNlTeJ3uUtweGI2h5ASc5wCQCeCAV4/Hi3WqT2Wl+E9e1Czt55bN9Tt44Psv2mPIeIb5VkOHUxlwnlh8hnG1ioBU8IfEo+JrTR59Q8I6tosmtvIlotzLbSq4SNpC26KViFwpHzAHPbHNAE+ofEfTrO2t5bTQ9X1G4vNUutItrS1ji82W4gMgfBeRUC4hchmYDAycUALF8Q7aXVEtD4a1uPT3vP7OOrvHD9kW7DGMxECXzf9aPK3+X5ZfgMcg0AdZ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FPV7XULzTprfStUOnXjANDc+SsyowIIDI33kONrAFWKk7WRsMADB0Xw14qsb281vVfE+m3urX7WkErxaS0FsllAzt5SR+eziRvNmPmNIwBZfkIXaQC34m8OahqlzZa1oGsppes6cssUE89t9pt3hlKGWKWEOhZT5cbAq6MGRTkruRgDNuPCXjCaKy1UeNbX/AISOzkm23LaTmxMEoUPb/ZhKJNmY43BM5cOmdxQmOgCbSfA9xZXNnqmoa39s1FdRm1S+mW28tLiWS2NuFRNx8tETy1UEudsY3MxJYgGVr/wxutW0ubS4r/QbmGfU7rUpINa0H7fb7pn3KVQTRsskeSFkDjh2+XOCoBZj+H+sWsqx23isT2s/h+DQtQa/tHuLu58hJxHOJ/NUK5a4Zn3I+7HBUnNAF3WfCmuyNot/4Y8QWen6lpFtJZGS9043cE9vII96mNZYmVt8MTBhJxtIIbOQAVdP+HDWGnxWD6/NdNHY6vZmea3USSG+uEm8xtm1dy7MEKoDE5AQcUAVfG3wosfF0WizNHoFzeaLA9qg1zQ01O0kjcJuPkl0ZXzGpDLIMDcCGyMAGtL4Nb/hBF8H2Emk6ZLHCixPY6Z5NnFKrhwy2wkyqFhkoJM8n5s80Ac/f/BrS5/Gknim303wdcRXd5Fe3Q1bwvHe3qyDaH8i7EqGMEKCu9JCjliCV2xqAdfqmg3F/rlhrEF/HCtraXllNE8Bcyxz+UcqwYbGVoUOSGBBYYBIYAHD698ELHVJtMvYo/Cl9d2WlW+lTHxD4ZTVI3SEHY8Q82N4mO59w3spG3gEZIB0t74CiutD8S6JBew2sfiDTv7PQQ2u2O0X7N5AKoG5UdQuRgDGe9AGtr+hf25/Zv8ApXkf2fqEN/8Ac3b/AC8/J1GM568/SgCWfSPO8Q2WvfaMfY7K6tPK2Z3+c8Dbt2eMeRjGOd3UY5AOO8P/AAx1jRdX06aTxPYSaXpep3Wqx20Gj+Tc3c08M0Rkurgyt50oExJkVE3EHcDkbQDYHgOCTRPC2hXV950PhxVST90V+1qLGa0I4bMeRNuyCcbcd8gAyLn4b+I9Z8OXXg3xR4v0/VdFMCQ2avoa/aA0UqSQPcs8rw3GPLAZRDGr5PC9AAO8NfCLw3YaXe6T4k8JeAb23u5opjBpvhSOxgYoGCmSN5ZhIw3ttbjG5vWgC3c+EfGVjr9/qvg7xNoGnWt/Fbxta3ugy3RjMKFBsaO6hAXHbbxjrQBW8R/DzxFrT65Z2PjG3sNL8SRK2oQjShLP9pECw74pTKFSNlihDIyO2Ffa6FgyAG1f+DU1C01+1bVJoH1q9iv4Z4UAks5oooEidd2Vcq9usg3DB6EEZyAc14n8HeK7vw9r+qa/r0Oq6u+jXOnWCaTpbWscCSbWcrG8k7PKzJHyWK4jQBB8xYAvXXw51LxRFfD4heIbPU2udOm0uBNO0sWkNvFK6PI/lzST+ZIWiiPzkx4jA2EF9wBR8PeAda8A6dfXHhzRfAx1W7ktIYn0bwuulqIvNAlaf/SmMihCWG0gqQSFkJCUAdlqWiz3uu6PrMN6kS6aZxLE0JczJJHjCsGGwhghyQwIDDAJDAApa74Q/tptdb+0fJ/trS4NN/1O7yvLadt/3huz5/TjG3rzwAR6/wCELnVr/UdStNUtoJb7S49N8q5sRcwFVlZ2EqFh5kbhyjJlTtJwwJBABg6Z8LtZ0TRbO20bxFpNnf2GsPq1qsejSDTLbdavbNBDZi5DRRlZHkws2PNd2xhttAGpqXgjVWign0LX7S01C01ufWYJbvT2uIQZYpYmjaNZY2bCztghxyAcY4oAqy/D3XpL02y+L4I9Bj1pNcgsl0sfaBN9pFxJFJOZNrxGQykBY0cFky7BWVwC0ngfVUn1G2/t+1/sm71a31iC3+wN9ohmS5inkVpvN2urNGwAEalQ45bbyAV7n4f65cTXOkf8JZCPC19fvf3Gntp2bsl5fOkhW683aInlLEgws4V3VXX5SgBpz+DPP0yfTv7S2+frkGtb/Jzjy7uK48vG7v5W3d2znHGCAas+ked4hste+0Y+x2V1aeVszv8AOeBt27PGPIxjHO7qMcgHJXnw21WO50zU9D13So7/AEu81e6hfU9Ha8iT7dcmYsiLPEySoCYxIH5V5Bt+bgAn0r4f6toJ8NPpXieCR9DhurO6kvdP81ry2uJopZMeXJGIpf3KgPhlGSdnQAAX/hBNd0uDS5/Cnii1stRsLd7KaS901rq2uoGYuA0SzRsrq3KsJMYZwytlSoBoeHvBY0GfTLltWku5bK31BLh5IlU3M95cRXEsvy4CDzEfCAEYcDPy8gGHJ8MdXtJtGv8AQfEemRX2jrfpHNqOjG7WMXUvmM8KiaMxSgEoW3MGUkFe1AD4vhNbPoUPhnUtZN3p48PLoVxutE82VkYMk43Foxj5sxtG6sSuflBVgC18O/h3H4Ie8mfTvBkMtykaLJ4f8MjSWIXO4SnzpfMySpAG0DB654AMvSvgzpujeMW8R2mn+Dprdr+XUQ914XjfVY5JGLnZfLKvR2JVmiZgvBJPzUAdT4M8Par4X059GvNXtb2xt5GGnCKyaGWGDcSqSsZXErAEDeqxg4+7zQBBB4OuB8O4/Al1q0ckkemrpv2yO2KAqqbFbyy55wBkbuTnp0AA7VfBv9p6N4u0j+0fL/4SpZV8zyd32bfZx23TcN+PL3dV647ZoAdeeEPtcupS/wBo7f7Q1TT9Sx5Odn2VoG2fe53eR14xu6HHIBgeKfhhq+u6lr1xpviXT7C28R2yW948uj/aL5EWMIIorgyqFgJUMYzG3zPKVZWcFQC1J8O76bx7D4xk1fS40glL+ZbaT5Gp3EWxgLa4vElCzW4ZgRGYh/q4iSWTeQCfw54H1bR7bQrDUNftLu28NyFLAQ6e0Lm2Fu0CRysZXDuAwJcBQcfcGc0AVLv4ea/cajNFD4wgh0GXWrfXPsI0sG4M0c8UzRNP5m0xM8ZbiMOCRl2UFWANHTPDHirRdXmGm+LLI6BcX01+9lcaWZLqNpXMkkcdysyqEMjMw3ROwDEBvu7QDKg+HviuwsdPtdM8X6VFJoV7JNpLzaK8ipbPHLGYbgC5UysFkBDoYuUBKkEigDS8P+BLnR4dK+2+IG1C4sNSvdTmna1WM3D3Im3DapwgBmJGM8Lj3oAxNK+DOm6N4xbxHaaf4Omt2v5dRD3XheN9VjkkYudl8sq9HYlWaJmC8Ek/NQB3CweIRYiNtU043n2ncZRYOIvI83Ozy/Ozv8v5d+/G75tmPkoAsJHqI1CWWS6tmsTEgihFuwlWUE7maTeQykbQFCAggncc4ABZ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24425" y="5506919"/>
            <a:ext cx="26001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>
              <a:spcBef>
                <a:spcPts val="1500"/>
              </a:spcBef>
              <a:spcAft>
                <a:spcPts val="0"/>
              </a:spcAft>
              <a:buSzPct val="35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>
                <a:hlinkClick r:id="rId3"/>
              </a:rPr>
              <a:t>https://sygefor.reseau-urfist.fr</a:t>
            </a:r>
            <a:r>
              <a:rPr lang="fr-FR" sz="1400" dirty="0"/>
              <a:t> </a:t>
            </a:r>
          </a:p>
        </p:txBody>
      </p:sp>
      <p:pic>
        <p:nvPicPr>
          <p:cNvPr id="5" name="Image 4" descr="Page d'accueil de la plateforme de gestion des formations des Urfist" title="Image Sygefor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64496"/>
            <a:ext cx="6734908" cy="357792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709690" y="-1287463"/>
            <a:ext cx="8229600" cy="1143000"/>
          </a:xfrm>
        </p:spPr>
        <p:txBody>
          <a:bodyPr/>
          <a:lstStyle/>
          <a:p>
            <a:r>
              <a:rPr lang="fr-FR" dirty="0"/>
              <a:t>S’inscrire aux formations : la plateforme SYGEFOR</a:t>
            </a:r>
          </a:p>
        </p:txBody>
      </p:sp>
    </p:spTree>
    <p:extLst>
      <p:ext uri="{BB962C8B-B14F-4D97-AF65-F5344CB8AC3E}">
        <p14:creationId xmlns:p14="http://schemas.microsoft.com/office/powerpoint/2010/main" val="64844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MCAgICAgMCAgIDAwMDBAYEBAQEBAgGBgUGCQgKCgkICQkKDA8MCgsOCwkJDRENDg8QEBEQCgwSExIQEw8QEBD/2wBDAQMDAwQDBAgEBAgQCwkLEBAQEBAQEBAQEBAQEBAQEBAQEBAQEBAQEBAQEBAQEBAQEBAQEBAQEBAQEBAQEBAQEBD/wAARCAP7B4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varoWt6EbRdb0a+0839rFfWourd4vtFtIMxzR7gN8bAEq4yD2NAFG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3L4ceDfh/4X/Z+1/8AaB8b+EofGN8fE9t4P0HQ726ubfTo5jbm6uLq6NrLDcSYiUJGiSxgO5Zt4G2gDb+H37P9n+0Zb+Jvij4P8A+KvC3hXQRpumzaJ4K0O78X3s+qzRkv9lt5Jo3itdsMsrNcXLeXujjDys6gAGNJ+ynr1r+1dB+y1qHii1s7y41GC3TVLi0eNvs01st1E32ZiGFw0LoBblh++YRFx9+gDb0b4FeBrTUfidoEV1qV9J4R8ATeJL1PF/hG80jWdFvI9RgtWthZw6iIlm8u4jnV5HnjKuqmMNu2AHo/xA/Yt+HPiD4o6N8P/g7rPi4vpfwy0/xp4jit/Cr313dRG1t8zWVul9I893cz3CZtcxQxbziZlUmgDwz4z/s4a18IPGnhHw/fT63Fpvjazt77TZNe0F9H1S3Rp2t5Y7vT5JHMEiTRyYAkdJIzG6vh8KAb3iv9lfT/AAbqnxst9W+IdxJY/BfXNM0m5nttEVpdSiur1rZ5kja4URsiqXEZchzhS6feoA9P+Lv7N/wW8P8Axt+MHgn4biSS28E/DifxDJY63pdz5VlcJa6e6SWc8Op+ZLK5uJJC1wpijLMnkzDaygGD8QfgV4B0L4f+JvFHh/wxpER0b4ReA/FMovG1CeY6jqptIbmeB0u444mZ7kyFZY5o8LtSNM7gAVfEn7Dh034veGvgPonj/WZ/GOu3cEYbU/CMtnpd3ZNay3E9/pl1HPM1/bxeSyZMULOzJsU/OEAON+P/AOy3q3wW8H6F4+t/+E1/sbWNUvNGePxf4Ofw1fw3MCRyI620k8xlgljkJSVW4MUiuqEDcAevfAf9nH4aeCfHc3hn4meJYNd8c3Hwv1jxPP4Xl8OQ3em6cZ9KmuLVHvHnLC9SFoLjaLbYu8bZSwGQDkrP9grxpe/Dex8VQz+LZNZ1TwX/AMJxaGLwZO3hoWnktdC1l1syhYrtrVDIEMBi8xo4jKGbIAOI+OH7O2gfBXw1pd1e+PdYvtd1Oz03UbRJPC0kGiaxa3Vqk8sulaos8i3iwGWFHLxQjLNgkrtIBXPwJ8D+Gfh34Y8V/FT4tTeGdb8daXfaz4e0q10E6jEtpCXjt5b+ZZ0ktluZ4pY4/KguCAhZgvSgDqfE37IWl6APFXgy2+Kv2z4m+BvC3/CW+IPD39hmPT4bZIknuLeDUfPJmuIYJEdlNukZO9VkYryAQ337I9nZPq3gL/hZMknxX0Hwe3jLUvDCaJmwigW3W8exTUBOWlvVs3WUott5W4NGJiwyQDq/2h/2etD0r4f+GvjRftaeDvDP/CuPB9npaafpCSS+I/EtxpMNxMmxGjVF2b5p7tySCyALK7kAAt+Jv2Ib/V/iT8RTpen63F4Z8GHQ7NbT4f8Ag2/129ub2+sIrkJDZT3zyJEqea8s015tDFFQfvEjQAy/EP7DMPgCy8Zav8R/iFr1lpnhTxJb6DLd6N4Ml1IWUE9lBeQ3+qxm4ik0+Ax3cCkBZ3EglQKxQbwD5f0S80/T9asL/V9ITVbG2uoprqweZ4Vu4lcF4TIhDoHUFdykMM5HNAH1frH7NPgbRfiJ8c5tL8Px+IfC2n6bpyfDq2S+mjMt54jmgbQ3jl8wCZYraSZi0khV2g+YMCcAHA+PP2YdA8O6J8Qx4N+Kb+J/EnwjktYvGWn/ANhNaWil5xa3D6fc+c73cdvdMsbtLBb5U+YoZc4AHfEX9lH/AIQHUfjlYf8ACe/b/wDhTH9k/P8A2X5X9rfbbqGDp5zeRs87d/y03bccZyACh+0j+zpof7PV0nh258a6/qPiJXtWMN74UbT9O1G2lhd2vNMvftEovLdJFEZdo4SxdSqthwgB1Hhv9kXwXr0nww8Ky/Gu6tfG/wAXPDv9teH9K/4RjfYwTNJcxQQXl6bpTGsstsY1kihlIJJeNAFLgFHwf+yPZ61L4F8GeKviTJ4e+I/xPsZdS8MeHzon2i0WAmRLT+0L3z0Nq9zLBKiJHDOUHltJs3kKAV/AP7JU/jXWPgjo1z43fS5vjE+rpIH0ku2jtY3c1uQVMymYsYN2P3e3djnGSAReHf2VYfEV14F1W38fyJ4O8U+CdU8Zarr40ct/Yo0xbgahbG3E26Zo5YI41bKeZ9oiKjmgDqtR/YI8a6V8OdQ8TX83i6HXNL8G/wDCbXW/wXcL4bS2ES3LWg1oyhXvBatvKLAY/MDQ+buUkAHC+PPgd8M/DXwG0X41aB8UPE13P4j1eXS9H0XWfCdtp0l8kCj7VdxyRajcH7PE5EW4oC0h2gABioBwXh7wLpmqW+nNqmvXVncarb3V3axW9gJ1MUHmbtzNKm1iYpAAARwCSM8efXxk6blyRTUWk7u2rt5PTVH12VcN4bGU6LxVeUJ1o1JxUaamuWnzXu3OFpNwkkrNbNtX01YvhzeR+E5mgs72S5vbIast2+kFrZbZEMqxC5LYikZAWOFIJ2JvHzZxePi66u1ZPltza32vy9VfTfu7bHqw4TrQyqThCTnOHted0W4KCTmo+1vaEnH3naLTfLDnXvXz4PhvHd6jpukWesT3N5eafDqs6Q2BcQWzwCVgMPuklBO1UVcNuUl1yQusse4wlUlGyTcVd7tO3ayXd3010fXgpcJRr4ijhKNZyqTpxqySpt8sHDna0lzSqJ6Rio2leLc43ajNJ8LXhvI1u9QvdOs5NPudQ36hprQXCCA/OrQ727YKkMQcjoc4lZinF8qTd0tHda7a2+/Q1nwXKnWiqtSVOm6c6l6lNwmlTfvJw5n01i1Jp3WzvbG8M6To2pavqlufOu7S30rULm3eZPJcvHbu8bFVcgEMAcbiOOc10YirUp04vZuUU+u7SfT9DyMnwODxeLr09ZwjSrSi2uV3jTlKLaUnazSduZrvc1k+FepvoaakRqX2iXTTqiFdMc2Ii2GTY11uwJDGCQNhXJVd2ScYPMoKryaWvy/F719vh7X8/Ox6seCsTLBLE+/zOn7Vfun7LltzWdW9lJwV0uVq7Uea7dsvxN4RtfDdjaySaldSXdzFDOgawKW08ckYctBPvPmbdyqcqvJPpW2HxUsRJpJWV1vqrO2qtpf1Z5mcZFSyihCUqknOSjJXhaElKKk3Tqcz5+W6TvGOt7bDP+Ea0qz0az1HXNeks7rU4Jbmyt4rTzlMallVpX3goHdGUbVfpk4p/WJzqOFON1FpN3t56aa2XmjP+x8Lh8HTxGNruE6sZShFQ5lZNpOb5k480k0rRntd2Ll74CgtVvNOTWzJrmm2X2+7s/s2IVQKHdFm3ktIqEEjYF4YBiQM5wxrlabj7knZO+vlpbZvzvtodmI4ZhRVTDqtfE0oc84cvupJKUkp82soxd2uRLSSUm0rl74CgtVvNOTWzJrmm2X2+7s/s2IVQKHdFm3ktIqEEjYF4YBiQMkMa5Wm4+5J2Tvr5aW2b877aBiOGYUVUw6rXxNKHPOHL7qSSlJKfNrKMXdrkS0klJtK97xb4StrfTrfxFMU06y/sjTY7dYrcE3l49rG7jAIAGCWeQ55I4YtxnhcS5TdJavmlfXZKTX/AAEjtz3I6dLDwzCdqdP2VBRtH+JUlSjJrdW6ynN31a0bZYufhlNd6tqssFteLY2BtYhHo2mS3cjSywrJxG8pKqBkszSdSoA5wsxzBQhFNq7v8UklZO26X3JL18963B06+KryhGXs6fs1ajTlUblKClpGVRtJK7lKVTdpRVnaNK4+Gq6XFqk+t6rdQxabfCyaS109p1jyqsss/wA6mFDvUDhmzuGMjBuOYe0cVTim5K+rt8lo7vTyW2pyVeEFgo1542rKMaU+RuNNzSuk1Kp70XCL5lbSUr8y5bqz5zw5pFrrV8bO5ubxGK/uorKxN3cTvkfKkYZQeMk5YcA4yeK669WVKPMkvm7Jer1/I+eynA0swr+xqSknbRQg6k5PtGN4ra7d5LRaXehsa34An0Q6+J7586KLORFe2MbTJcYK7lJzGwDDK84ORnjNYUcaq3s7L4r9drfn5HrZjwvPLvrfPP8AgezavFpyVSzV03eLSautbO6vpc09M8EeHbX+3Y9f1G7c2ehWmpQvBaBjGZvIYnBlXcV83ZgnBBLcEAHGpi60uR0ktZNavtfye9r/AIHpYPhzL6P1qOOqSfJQp1E4wvbn9m729pG7jzctm7NNy0aSefD4Dt5VtdPGtsNcv7H+0bWy+zZiaMoZER5t+VkaMFgNhXlQWGSRq8a1efL7idm769r2tsn538jz6fDNOahh/bf7TUh7SMOX3WmuZJz5tJygrpcjjqk5K7al0vwZpS3fhVLvVhPc+I5Ldo7NrRjEkb3BhJldZUbHykgJycEErwSqmLny1XGNlC+t9dFfRWf4/ia4Ph/Cxq4CNWrzTxLhaHI3FKVRwfM1OD6Nrl1dmm46N17zwdZ2ugf8JFd6hcQLcy3CW6wWDSWqPGzBYpJjJujdtp2rtbgqScEkVDFSlV9jFJ2te7s9eqVtUuuqMMRkFGjgP7Qq1HFSc1HlpuUE4tpQlPnvGUrPlXLLSzcrNtbWr/DfUNK8LT27WV3HdWKpqF5czaUUt5A21fLiu2POwSZKhQGIc7m2oK56WPhUrp3Vnolza+rj523vppors9nH8I4jBZXOm4SU6dqk5Ok1B3suWFZvXlUruKilJ8z5pcsDnfGfhO18JXX9nHUbyW8RysiT2BgSROQJYH3t5sZIYBiFzwQOuOrCYmWKjz2VvJ3+TVlZ+Wp89xBkdLI6v1f2knUT1UqfImuk6cuaXPBtO0mo30aW9vaNN/ZGsNStPDXhKP4n5+KfjLwkvjLRPDCaNusJrV4WuYbWXUTODFdS2sbyIn2cxbtiPKm7cOw+dKegfso/258RPhf4B/4T3yP+FkeBJvG32v8Asvd9g8uC/l+zbPOHm5+wY8zcn+tzt+XDAHlPgTRPD2sx68+vzXSCw0qS6hMEIkKkOil8eYmSNwwp4OTkjAzxY2tVpOmqSWsrav18n959Rwzl2X5hHFvHuS9nSclyxvazir/HC7V1aL0d3dqyvNa+ArW5Nhp51x01jV7c3dhaG1BjaM5MYll3/u3cKcKFYDK5YZOJljZR5p8vuRdm79etlbVL1XWyNqHDFKt7LDuvbEVo89OHLo4u/KpS5vdlNJ2SjJK8byV3aDTvA/2++8O2f9qeX/b9nLd7vIz5Ox5l243fNnyc54+97c1UxnJGpLl+Bpb73S/zMMJw39ar4Oj7W31iEp35fh5XNW31vyb6b7aav1rQ/Ddl4E0DWba4vP7T1BrnzAbceXJsdFILeadoXJwQvzZ524pUa1aeJqU2lyq3Xv8ALr66eZeY5bl2HyPCYynKXtqnPf3dHyuKs3z6cvRqPvX15Q8KeBk8WWchsb2/a9RJXZYdMeW2g2qzIs8+4eWX2MBhWHK5PUKYnGfVpLmStp1s36Lrb1X+ZknDazyjL2M5uolJ2VNyhGybSqVLrlcrO1oyW13e6jVl8NaXp+j2t5rWuyWt9qNrJe2lrFZ+ahjG4R+bJvBQuyMAArYG0sQDxaxE51HGnG8U7N3tr1sra29V5HLPJ8LhcJTrYyu4VKkXOEVDmXKrqPNLmXK5tNJKMrKzk0npen8AW41qLwha66ZfEJnit5rZrQi3R2++BMGZmKZ+b92OjbScAHNY1+zdeUf3dm7318tLdemvqd1ThemsZHKaVe+L5oxceT3E3ulNSbbh9r3Fs+VtpX0W+Es7XtjEt5qdnbXk89sZdV0h7R1aOFpQwj3sWRgpGQcjByvTOKzNcsnZNpJ+7K+7tvZWf9XPQlwNN1qUVOcITlON6tJ02nGDmmo80m4tJq6d1Z3jteHw54K8O6lrHh66j1a7vtH1DVV065WSzEEqy/KwQqsp+Rw2N4bI+Y7cgA1XxdWnTqJxSmo3Wt1b7t12t8zHKeHcvxeLwdWNWVTD1KqpyvDlkpaO1lUfuyTtzKV1q+W6SZp/w4t9Z+2anps2uz6XFfGxiNnopuZw4UM5eNZcIi7lAO8s2eF64KmPdK0J8qla+srLys7at+ll3DC8JU8w9picM6sqKnyLkoucrpJycoqdoxjdJPnblfSO9s7UvBEWhaReX+uax5Vza6ndaSttb2/m+ZPCiNu3FlAjO8gn7w+XCtk7dqeMdaoo046OKldu2jv5PXT031XXz8Xw5DLcJUr42tacKlSlyxjzXlBRd7uUUoPms38S0tGV3y8rXafLn0j+yz8MvCXjL4XfF7xfrHgHwh4o1zwpHoJ0aLxZ4ll0TTYvtN1LHOZJ1vrNMlFG0PMPmAABJwQDItvgx4X8W2HxJ+Jvi3WNE+H2heAdU0PTr3SPBkbeJIZPt8N0qtYTSag6TsJbRGcSXmzbLMyyBoo4JADL179my+0P9qG1/Zrk8baXnUNZ0/T7PX7iNoLdra+SKW2uHjJJRzDPEWi3HDkoHbG4gGh4l+AHw58OfFaz+GV18S/Glrefv7fUNM1H4dXFv4gjvgVFpaW2nJcyJcPdeZE0Ja5iG1iW2nYJADe+In7GN/4FHiyAeLNUOp6L4G034g6Xo2reG30zUbvS5rkW96t1C8zCzuLV8sYw03mIpZWGCAAR65+yRofgPRtU8VfE34pXejaN4d0vw/8A2yln4fW61GPXtWt/tUek29vJdQxzmG1/fSzGaMLhlCMwIoAb4l/Zpj8A/DX4ra/d3+ia7baJaeEtZ8Na2bS8Se90rV5JGguIVFzGluzxqoliuIJyrKVQpjzHAOJ/aV+DXhb4A/EzVfhRpPxAvPFeseHr2e01a4OirY2aEbGh8hzcSPKxRyJQ0cYjkUqjTLiQgHo/xH/Y78IeEdW+JHgfwr8abvxD41+GWi/8JFqWmzeFzY2VzYKYmm8i7N1IxmiinjdkaFVPzBHfGSAP/aN/Zp8JeGfEHxl8Q+Brn+w9E+Gj+EILfRtktz9pbVrEPI3nyyl02yI7YIfPmYG0KKAB/wBiq20/xR8TdK1Lx14i1DTvhnpeg6ldnw34RGp6ndJqdolyZFsmu4lSC3VnEsxm4AQ7fmO0A8c+HXh/w3cfH3wx4VivrfxHoEvjCy09blrZ4otSszepGJDFIAyLJHzsYZAbB5oA/UP4pfFP9mP4H+BPD/iv9p/wfqPxc17xbrWvSaHpT2UE1ho9jbX0kCQw20jLbQrGgjj3BWkZgc4VQFAPD/8Ago3+0b+zn8Vfgf8ACnw58MPhlHBqMmnQahpeox2wt4dBsAux9MjaMeXKysAjxqSkTR4+90APztoAKACgAoAKACgAoAKACgAoAKACgAoAKACgAoAKACgAoAKACgAoAKACgAoAKACgAoAKACgAoAKACgAoAKACgAoAKACgAoAKACgAoAKACgAoAKACgAoAKACgAoAKACgAoAKACgAoAKACgAoAKACgAoAKACgAoAKACgAoAKACgAoAKACgAoAKAPSf2fv2fvH/AO0t8QR8NPhsdLGsGxuNQ/4mN4LeLyoQNwDYJZiWUAAHrk4UMwAOi+KX7Hfx4+Cvwu0/4sfFDwxB4e03UdYl0WKxvLtE1ATIG+cwHkxt5cm1lLEhd2ApVmAPFKACgAoAKACgAoAKACgAoAKACgAoAKACgAoAKACgAoAKACgAoAKACgAoAKACgAoAKACgAoAKACgAoAKACgAoAKACgAoAKACgAoAKACgAoAKACgAoAKACgAoAKACgAoAKACgAoAKACgAoAKACgAoAKACgAoAKACgAoAKACgAoAKACgAoAKACgAoAKACgAoA9R+HHxl0nw78Ptf+D/AMQ/Bk3inwXrt/baykFlqS6bqOm6nACi3NrdPBOi74meKRJIZAyEbdjANQBvaf8AHf4ZWmjeJfhq/wAF75fhv4gXS7lNLg8VN/a1rqlirqupLfTW0sInlSe4jlVLRI2jkVVRCgYgHB2PiL4X2nxGTXLj4Z6he+DFDRnw9P4hYXbIbcxhzfxwKPNEh84MIBHuAUxlMqQD1/xB+2FBqWiXvhiw8CatNp7/AA2uvh1ZXuu+JBqWrpDNqkV+stxeC1iE8cPleTDAscaxo3DHnIBIP2vdAubzStV1n4WajqN5P4Bt/hv4tWXxMBb61pEMEcaSQL9k8y0ug8EEvmtJOm+PmMgmgDxLxVr/AILPiDT9U+FvhfWfDdrp8UbBNW1mLVrmS6WVn85pUtrePGCihBEABHkliSaAPb/iv+114O+IPh34p2Og/Be60LW/i/eadqXiDUp/FBvY4rm1nWb/AEaAW0YjidvNJRndgZBh9qhCAQeI/wBrnRde8T+M/H4+GV/D4m+IXgGXwZ4gmfxEklkZzBZQpe2sH2QSQqBZMzQvNKWMoxIgTDAFHxJ+1ZZeI/BWs+Dpfh5PCNd+H/hPwLdXC60Dt/sS6t5ftSL9n486O2RPLJbYzM+9xhKANjTv20Ifh54c0fw58Dvh5qPh600rxcPFqWfiLxIdfsbf/R7iCSws4TbwvbWssd1Msh8x53XbmbcCxAPGPiRr3wk1yS1b4WfDfX/Cai4uZrtdV8TprG9JPL8qGIraW/lpFtk5bzHbzOW+UZAPa/D/AO2P4WsdYT4h+IPgzcap8Q5fA8/ge+1mHxKLaxuoTYvYw3xs/srOLpbfyI2PnmJxGxEcbMGQA4TxV8bPh/8AETwdoNp8Qfhbql74x8MeGI/C2m61pviVbOzlt7eJo7KS6smtJHlkhUqMx3ESuI0DDrkAv+If2h/B6/BjxF8G/ht8M9Y8Oad4uv8ATdS1ODUPFb6rp9pcWqfPLp9s1vG9tJMwTe8k07eWgjzjBABWj+OngDxP4B8KeE/i/wDCW98Tap4F0680fQ9U03xEulh7GV3lhhvY/sszTi3mlmeMxyQ8SFX39SAdP4m/a90vXx4q8Z23wq+x/E3xz4W/4RLxB4h/twyafNbPEkFxcQad5AMNxNBGiMxuHjB3ssaluACG+/a4s719W8e/8K2kj+K+veD28G6l4nTW8WEsDW62b3yaeIA0V61mixF1ufK3FpBCGOAAHi79sK88e+Bn+Gfi/wAFTal4Xg8BaF4V0uwk1jP9latpUPl2+sW5MJCM264EkIUF453jMvAagB/jD9rTRPiR4g+IEfxA+GF3e+D/AB6+iXraTZeIFt73S9R0y0W1iu7W7ktZY1MkXnpIGtzuSULkFA1AFf4PftG/Cf4IeNLX4geB/g54utda0i6ll0+RfiBsiurd4YkFpqUa2OLuHfE0rLF9n3maRW+QRrGAeJ+Ir/wrqEOnSeH9D1PT70QH+1pLrUYbiG5uScl7eKK2h+zR+kRaUj+/jigD2Dxl+1x4p8TfB/4ZfDLTfD1to+p/Dy8t76XX45/Ol1OWyDpphMTJtj+zRSyR8lw+VOFAwQCTx5+09oHiLRPiGfBvwsfwx4k+LklrL4y1D+3Wu7Rik4urhNPtvJR7SO4ulWR1lnuMKPLUqucgG38Sv2vfCnxA0z4meR8H77Ttb+Ltvo6+Jb9/E4nhjnsLi2m32UAtE8lJfJl3pK8xDPGUZVjZJQDlviJ+0J4V1/4NP8Evh58Pdb8OaBceJl8TmDV/FP8AbUOnyLFMgttORraJrWEmdixZ5ZX2IGkbDFgD1jXv2hvhZ8MLL4A+NdD8HR+LPH/gr4cRx2OoQeJ4xYabfteaiIor+xWB3eS3aRbhUWeBiZE37l20AcF4P/a4s9Fl8C+M/FXw2k8Q/Ef4YWMum+GPEB1v7PaNADI9p/aFl5Dm6e2lnldHjmgLjy1k37CWAL3wn/bD0H4fWfwuvvEvwpvvEviX4TXupzaPfjxN9ktrqC/uGmmS6g+yySSSq0s5jkWZAGdC6SqpRgDj/C/7St/4b/Zx8QfAUeGnubzVbiddP8QnU3STS9PupbGW9so4Qhyk76dAW+dRhpRtPmNkAg8bfGn4f/E3RbDUvH3wx1e78e6d4ctvDy67ZeJkt7K9+ywfZ7W7u7NrSSaa4SFYVZlukVzAhKj5gwBb+Pfxq+E3xgh06fw58KfFfha80HSLDQNDt5PGNtf6Zp2n2w/1SwDTYpnZ2aWVna4JMszscg7aAMfw3faU3hPS9KvNQt47FoJ1v7qLVLK3uLVJJX81BFLE9w5MYXIhKq4YLgncT4mIhP28pxWt1ZcsmnZK2qaitf5tVv2P1HKMThXlVDC1qiVNxkqklVownBSlLnSjOnOtK8bXVJqM0+VJvmb4zUvEOjarZxR6lpF1cX9laixt7yK7EMbxINsTSRGNiWVcDh1BCqPUn0KdCpTk3CSUW7tWvq97O6/Jnx+LzXB42jGOIpSlVhHkjNTUU4xVoOUHCTbSstJxTSS7tyjxvINatdUGmq0EelQ6Rc2zSnFxAtuIX+YAFSwG4ddpx1xyvqa9m4X15nJPs73X9dTRcRyWMp4n2fuqlGjKLfxRVNU5apJptK635Xbe2sVp4j0bSLi8k0XRLuKK80y4091ub9ZmDSjHmbliQcD+HHOOtOVCpVSVSSumnorbdN2Z0M2weBqVJYKjJKdOdNqU1J3lpzXVOK07W17lLw1riaBfzXUto1zFcWdzZSxrL5bbZomjJVsMARuzyD0x71piKLrxUU7NNP7nc48ozJZXXlVnDmjKE4NXs7Tg43Ts7NXvs+xbvfEWk6vp1umr6Lcy6lZ2a2UN1DeiONkRdsZkiMbFmUYHDqCFXjqTEKE6U37OS5W72a113s7rf0Z1YjNsLjsPBYujJ1oQUFJTUY2irRcouEm3FaaTimkrrdua78WacPDNz4c0jR7q0jvZoZ51mv8Az4UkQYLQx7AYyxxklnO0Yz3qY4aftlWqSTtdLSz17u+tvRdzWvnmH/s2eXYSjKCm4ylepzRTitXCPKnFy6tyk7LluRjxLpN7o1lp2vaFNd3GmQy29ncQXghHlszOqyKY237XdiMFeuDmn9XqQqOdKVlJptNX1201Vrr1M/7XwuIwdLD46g5zpKUYSjPl91tySkuSXNyybas472dy5e+PYLpbzUU0Qx65qVl9gu7z7TmFkKhHdYdgKyMgAJ3leWIUEjGcME42g5e5F3Str5a32T8r7anZiOJoVlUxCo2xNWHJOfN7rTSjJqHLpKUVZvna1k1FNqxe+PYLpbzUU0Qx65qVl9gu7z7TmFkKhHdYdgKyMgAJ3leWIUEjBDBONoOXuRd0ra+Wt9k/K+2oYjiaFZVMQqNsTVhyTnze600oyahy6SlFWb52tZNRTasaj8QptX09tH1GxkmsF0q0sLeE3HFvPboFS4TK8E/vMrjlZGG7oaKeBVKftIO0uZtu26e639NfLYMXxTPHYd4TEQcqSpU6cVzfDKmko1F7ul/evG2qk1zbMdf+PLPWp9Rh1rQ5ZdOv3tp1ggvBHLBPDEIg6yGNhhl3AqUPUcgrmiGDlSUXTl7yurtXTTd9rr8ysVxNRzCdaGMoN0qjhLljPllGUIciak4SVmr3Tg+lmmrkXhvxdonhnUhq+n6Bfrd287y2zLqm1ShAxDMvl/vUGOQpQsGYEnjDxGFqYiHs5SVmtfd/Fa6P77GWU57gsnxH1uhQmpxk3G1Wys7WhNcnvxVtUuRyTabelqXhvxLBotvqthe2VxPa6tAsMxtLoW0yhXDYDlHG04IZSuDx0xWmIw7rOMouzi76q6+6617O5x5RnEMvp16FaDlCtFRfJLkkrNPSXLJcr2lHls9NrGpc+PrDULnUk1Dw9INP1KxsrRre2vfLeJrZUCOkjo/B2MCrKeG65GaxjgpQUXCfvRcndrfmvfRNd+56dbiehiqleNfDv2VWFKHLGdmnSUVFqUoy0913Ti9HvdXGyePbW51e/vLrQnFjqOlQ6VNaW93sZUiWIKySMjYOYVPKtwSMnrTWClGnGMZaxk5Xa733V138iZcT0quLq1qtD93VpRpOEZ2aUVBJqTjLrBbqWjau9wj8e2sX2bUU0NxrVhY/2faXhuh5SRBDGjvFs+eRYztDbguQpKnBBHgpO8HL3G7tW1vu7O+ib8r+Yo8TUocmIjQ/2inD2cJ83uqKXLFyhy+9OMHZPmUbpNxdmnSh8Y+Tq3hbVP7Oz/wjKQJs87/j48u5ebOdvyZ37ehxjPtWjwt4VYX+O/yukvnsclPP+TFYDE+z/wB1UFa/xctSVTe3u35rdbWv5E+neMtP0q0vmstGu0v9Qtbi0mk/tD/RpVl3fNJD5fzMof5fnCgqp2kg5mphZ1JR5pLlTTWmunZ369dL7q5thM/w+CpVXRoyVWpGcG/ae41O+socurin7vvKKai+W6d6+s+JNI15f7Q1HQ7htadIkmuUvQsEpTaC5h8vcGZFwcSY3EsAOlVSw9Si+WEvc10tqr9L32T8ttDnzDN8Jma9viKD+sNRTkp2g+Wyu4cl+aUVZ2nbmbkkth2ueK7G+0CHw3o+lXdnZR3jXuy6v/tXlsVICRfInlp8zEg7ix2knjlUcNKFV1qkk3a2it9+ru/usXmWd0MTgI5dhKUoU1NztKfPZ2taHux5Y6ttPmcnZt6a+0ab+1zYabaeGvFsfwwx8U/BvhJfBuieJ01nbYQ2qQtbQ3UunGAmW6itZHjR/tAi3bHeJ9u09h84aXgL9sPwj4UXwH4h1/4K3Gt+NPh/4VvPB2n6snic2lnJYTC6VHezFsx8+OO8lQN5pRgxLIW2lQD558Ma/FoNzefarKS7tdQspbG4ijmELlHwcq5VgCGVTypHGK58RRdZLldmmmtL/wCX5nr5NmcMsqVPawc4VIShJKXK7Oz0dpJNNJ6xfaxs2/j6zt3sdRGgyNq2kQG10+6a7HlpEMiIyxiP946BiAwZAcLlTg555YKUuaHN7sndq3XrZ30T9H11PYpcT0aTpYhUG69GLjTlz6KOvLzx5PelBPRqUE7K8XZ3XRPH1hpcOjzXXh2S7v8ARIZra3mF75cbRSM7YaMISWHmPghgORkHFFbBSqOajO0ZWb01urdb+S6Dy7iehgoYadXDudWgpRi+e0eWTk9Y8rd1zSs+ZLa6djIn8QWt54VtPD95p8zXGnSzPaXMdyFRVlKF1eMoS3KnBDLjdyDit40JQrurF6O11btfZ3/Rnk1c0pYjK6eArU3z0nJwkpJJKbi2pR5W3s7NSja+qdja0L4h2mk2mjJdaFPd3GhpPHbFb/yoCJWcs7RBDmT5yNwYAhVyDiuetgZVZT5ZWUrX0u9Ldb7abW7ns5bxXSwNLDRq0HOVBTUf3nLD32224cr973rc3Mk0o3TsZkviXStR0i0s9c0Oe5vdOtXs7W6hvBCvlEsU8yPy23lGdiCGXIwDnHOyw86dRypysm7tNX162d1a/o/I8yeb4XF4SnRxtByqU4uEZRnyrl1ceaPLLmcW3ZqUbqyd7a3bnx5ayazH4tt9DeLxCJo55bg3Ya1d1xvPkbARvA+YGQj5mwBkYzjgpKn7By/d6q1tfvv06aHbW4mpTxizanQaxd4ycua8G1u/Z8qfv/a99rV2S0tb8Hax4Rh8Z6fe2elzaXCgu2nN5qSyxENA4VAfLQqM8DLEnPUmoxVKu8PKMpcz0tZWe613Z1ZBj8pp5xRrUaTpRXtHLnqKUdYSSinyQaV9Fdtu+9zPTxrbaY+jReG9Ils7XSNQGqMlzdieS4uAVwXdUQBQqBQAvdiSc8aPCOpzutK7kuXRWSXpd/mcEeIqeDeGjl1JwhRqe1tKfO5Tut2owSSSsko9W23fQl8VeH7i3udJufD1++lyXZv4I11JBcQTsoV8S+SVKMAvylM/KvzdctYarFqamua1npo1005t169dgnneAq054Wph5ui5+0ivaJTjJq0ve9k04ySWjhfRe9vetD4i0drGw0PUNFu5NKttZk1GeO3vlinkt5FiVoUkaJ1R9sRAkKOAWBKHGDrCi41XVbu2kvubd/xPOxGZwq4COX06fLGNSdRO99JRhFR2W3Lv1vsjI1aTSptVvZtCsruz017iRrO3u7lbmeGAsfLSSVY41kcLgFxGgYgkKucDoPIPT/g/8Y/CPgTwB8Qfhp458Cax4i0fx+ulCaTSdfi0q5tGsbh5lKvLaXKsGZgCCgwAeeeABJvi/wCDNH+Gvj/4WeAvAWtafpPji90G/SbV/EMV/cWT6d9rLAtFZ26yiU3fHyoU8v8Aj3cAC/Ef42eHPin8ef8Ahb3i74bi70aePTIL3w4dYkT7RFaWEFoV+1RoroX8jeCE+Xdj5sZIB6lo/wC2/ZeHYdA8LaN4E8Vf8IpoXg/WfCELXXjUS+IYotRmhkZ7fU1skjgSIW0EcUQtSFQzAlvM+QAwj+1tosPxQ8CeLrD4Vzp4V8H+B5fh9e+G5/ELSNrekyLeI63FyIFAd47wFsRbfMi3oqAqiAGZP+1Hb+Lrr4nab8WvA914j8MfEvxCnihrOx1hbK/0bUYpZPIe0u5bedFRbeaS2KNAQYyoXy9tAB40/atvPGXhH4g+Cn8D29hpfiyz8NaPocEF+zLoOl6IXFrbEuhe6dkcB5WZCX3NjDBFAOC+PfxV/wCF4fGPxb8Wv7B/sX/hKNRfUP7P+1fafs24AbPN2Jv6ddq/SgD6N/au/aH+Guk/Fn4xr8I/Dv2/X/H1ha+H73xjD4niv9ObTDDbNcx2NrHAAjzCGOKSR7ibG2XYI92FAOP8Tftd+DvHeqfEgeM/hFq82ifE6x8OrqdppviuO1urW/0iMRxXFvO9jKgidN4aF4nI3kiTgYAKd/8AtT+BfEfxq1D45eI/hN4isdekn0S40uTwt44fSpdM+wWEdo8KSyWs5eGfYGYEeaoVFWX/AFhlAPKvEvxc1rX/AI36j8dINL0+w1a98TyeKIrOKL/RoJzdfaFj2jBZA2ATwzYJJySaAPTPiN8f/gf8U7lJfFfwl+JaW0N/qGpWunWXxHsUs7Ga+m8+6EAl0WSVY3ly+15HwScHk5AOC+L/AMV9B8f6V4N8I+DPBdx4Z8M+B9Lm0/T7a81X+0ryZ57mS4nnnuBDCrM0kpwqRIqgYAoA82oAKACgAoAKACgAoAKACgAoAKACgAoAKACgAoAKACgAoAKACgAoAKACgAoAKACgAoAKACgAoAKACgAoAKACgAoAKACgAoAKACgAoAKACgAoAKACgAoAKACgAoAKACgAoAKACgAoAKACgAoAKACgAoAKACgAoAKACgAoAKACgAoAKACgAoAKAPav2Pfin8L/AIKfHfRfij8V9F8Qanpvh6Ke8sYdEuBFONQVP3BfLLvjzuUruAO4btyhlYA9h/bW/bX+GP7Yfwy8JX2ofDjWtA+J2galcxF4r8S6XFpkmSVGfmkkYiH/AJZoQY2O4jatAHxpQB1//Cnfi5/0Szxf/wCCO6/+Irk/tDCf8/Y/+BL/ADPV/sHNf+gap/4BL/IT/hT3xc/6Jb4v/wDBHc//ABFH9oYT/n7H/wACX+Y/7BzX/oFqf+AS/wAg/wCFPfFv/olvi/8A8Edz/wDEUf2hhP8An7H/AMCX+Yf2Dmv/AEC1P/AJf5B/wp74t/8ARLfF/wD4I7n/AOIo/tDCf8/Y/wDgS/zD+wc1/wCgWp/4BL/IP+FPfFv/AKJb4v8A/BHc/wDxFH1/Cf8AP2P/AIEv8w/sHNf+gWp/4BL/ACD/AIU98W/+iW+L/wDwR3P/AMRR9fwn/P2P/gS/zD+wc1/6Ban/AIBL/IP+FPfFv/olvi7/AMElz/8AEUfX8J/z9j/4Ev8AMP7BzX/oFqf+AS/yD/hT/wAW/wDolvi7/wAElz/8RR9fwn/P2P8A4Ev8w/sHNf8AoFqf+AS/yD/hT/xb/wCiW+Lv/BJc/wDxFH1/Cf8AP2P/AIEv8w/sHNf+gWp/4BL/ACAfB74uEEj4W+Lzjr/xI7n/AOIo+v4X/n7H/wACX+Yv7BzX/oGqf+AS/wAhR8Hfi433fhZ4vP00O6/+Ip/XsL/z9j/4Ev8AMP7CzVf8w1T/AMAl/kJ/wp/4tf8ARLvF3/gkuf8A4il9fwv/AD9j/wCBL/Mf9g5r/wBAtT/wCX+Qf8Kf+LX/AES7xd/4JLn/AOIo+v4X/n7H/wACX+Yf2Bm3/QLU/wDAJf5B/wAKf+LX/RLvF3/gkuf/AIij6/hf+fsf/Al/mH9gZt/0C1P/AACX+Qn/AAqD4tf9Eu8Xf+CS5/8AiKf17C/8/Y/+BL/MP7Azb/oFqf8AgEv8g/4VB8Wv+iXeLv8AwSXP/wARR9ewv/P2P/gS/wAw/sDNv+gWp/4BL/IUfB/4tngfC3xcfpolz/8AEUfXsL/z8j96/wAw/sHNV/zC1P8AwCX+Qn/CoPi1/wBEu8Xf+CS5/wDiKPr2F/5+R+9f5h/YGbf9AtT/AMAl/kH/AAqD4s/9Eu8Xf+CS5/8AiKPr2F/5+R+9f5h/YGbf9AtT/wAAl/kL/wAKf+LeN3/CrvF2PX+xLn/4ij67hv8An5H71/mH9g5r/wBA1T/wCX+Qn/Cofiz/ANEv8W/+CS5/+Io+vYX/AJ+R+9f5h/YGbf8AQLU/8Al/kA+EHxZJwPhd4uJ/7Alz/wDEUfXsL/z8j96/zD+wc1/6Ban/AIBL/IP+FQfFnOP+FX+Lf/BJc/8AxFH17C/8/I/ev8w/sDNv+gWp/wCAS/yD/hUPxZ/6Jf4t/wDBJc//ABFH13Df8/I/ev8AMP7Azb/oFqf+AS/yD/hUPxY/6Jh4t/8ABJc//EUfXcN/z8j96/zD+wM2/wCgWp/4BL/IP+FQ/Fj/AKJh4t/8Elz/APEUfXcN/wA/I/ev8w/sDNv+gWp/4BL/ACE/4VF8WP8AomHi3/wS3P8A8RR9dw3/AD8j96D+wM2/6Ban/gEv8g/4VF8WP+iYeLf/AAS3P/xFP67hv+fkfvQf2Bm3/QLU/wDAJf5B/wAKi+LH/RMPFv8A4Jbn/wCIo+u4b/n5H70H9gZt/wBAtT/wCX+Qf8Ki+LH/AETDxb/4Jbn/AOIo+u4b/n5H70P+wM2/6Ban/gEv8g/4VF8WP+iYeLf/AAS3P/xFH13Df8/I/ehf2Bm3/QLU/wDAJf5B/wAKi+K//RMPFv8A4Jbn/wCIo+u4b/n5H70P+wM2/wCgWp/4BL/IP+FR/Ff/AKJj4s/8Etz/APEUfXcN/wA/I/eg/sDNv+gWp/4BL/IP+FR/Ff8A6Jj4s/8ABLc//EUfXcN/z8j96D+wM2/6Ban/AIBL/IP+FR/Fb/omPiz/AMEtz/8AEUfXMN/z8j96D+wM2/6Ban/gEv8AIX/hUHxaPI+F3i7/AMElz/8AEU/rmH/5+R+9C/sHNf8AoFqf+AS/yF/4U/8AFr/ol3i7/wAElz/8RR9cw/8Az8j96D+wc1/6Ban/AIBL/IP+FP8Axa/6Jd4u/wDBJc//ABFH1zD/APPyP3oP7BzX/oFqf+AS/wAhp+EXxXBwfhh4tB99Fuf/AIil9cw//PyP3oP7Azb/AKBan/gEv8hP+FSfFb/omXiz/wAEtz/8RR9cw3/PyP3of+r+b/8AQLU/8Al/kH/CpPit/wBEy8Wf+CW5/wDiKPrmG/5+R+9B/q/m/wD0C1P/AACX+Qf8Kk+K3/RMvFn/AIJbn/4in9cw/wDz8j96D/V/Nv8AoFqf+AS/yD/hUnxW/wCiZeLP/BLc/wDxFH1zD/8APyP3oP8AV/N/+gWp/wCAS/yD/hUnxW/6Jl4s/wDBLc//ABFH1zD/APPyP3oP9X83/wCgWp/4BL/IP+FS/FX/AKJl4r/8Etz/APEUfW8P/wA/I/eg/wBX83/6Ban/AIBL/IP+FS/FX/omfiv/AMEtz/8AEUfW8P8A8/I/eg/1fzf/AKBan/gEv8g/4VL8Vf8Aomfiv/wTXP8A8RR9bw//AD8j96D/AFfzf/oFqf8AgEv8g/4VL8Vf+iZ+K/8AwS3P/wARR9bw/wDOvvQf6v5v/wBAtT/wCX+Qp+EfxXX73wx8WD66Lc//ABFH1qh/OvvQf2Bmz/5han/gEv8AIT/hUv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d/wqH4sf8ARMPFv/gkuf8A4in9aofzr70L+wM2/wCgWp/4BL/IafhJ8VlOG+GXiwfXRbn/AOIpfWqH86+9DXD+bPbC1P8AwCX+Qf8ACpvip/0TPxX/AOCa5/8AiKPreH/nX3oP9X83/wCgWp/4BL/IP+FTfFT/AKJn4r/8E1z/APEUfW8P/OvvQf6v5v8A9AtT/wAAl/kH/Cpvip/0TPxX/wCCa5/+Io+t4f8AnX3oP9X83/6Ban/gEv8AIP8AhU3xU/6Jn4r/APBNc/8AxFH1vD/zr70H+r+b/wDQLU/8Al/kO/4VD8WP+iYeLf8AwSXP/wART+tUP5196F/YGbf9AtT/AMAl/kNPwk+KynDfDLxYProtz/8AEUvrVD+dfehrh/Nnth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Hwl+KpOB8M/Ff/gluf8A4ij63Q/nX3oP9X83/wCgWp/4BL/Id/wqH4sf9Ew8W/8Agkuf/iKf1qh/OvvQv7Azb/oFqf8AgEv8g/4VD8WP+iYeLf8AwSXP/wARR9aofzr70H9gZt/0C1P/AACX+Qf8Kh+LH/RMPFv/AIJLn/4ij61Q/nX3oP7Azb/oFqf+AS/yD/hUPxY/6Jh4t/8ABJc//EUfWqH86+9B/YGbf9AtT/wCX+Qf8Kh+LH/RMPFv/gkuf/iKPrVD+dfeg/sDNv8AoFqf+AS/yD/hUPxY/wCiYeLf/BJc/wDxFH1qh/OvvQf2Bm3/AEC1P/AJf5B/wqH4sf8ARMPFv/gkuf8A4ij61Q/nX3oP7Azb/oFqf+AS/wAhp+EvxVBwfhn4r/8ABLc//EUvrdD+dfeh/wC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KfhH8Vl+98MfFg+ui3P/xFH1qh/OvvQLIM2e2Fqf8AgEv8h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hf+FR/FbG7/AIVj4sx6/wBi3P8A8RR9aofzr70H9gZtt9Vqf+AS/wAh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p+EfxWAyfhj4sAPf+xbn/AOIo+tUP5196D+wM2/6Ban/gEv8AIT/hU3xU/wCiZ+K//BNc/wDxFH1vD/zr70H+r+b/APQLU/8AAJf5B/wqb4qf9Ez8V/8Agmuf/iKPreH/AJ196D/V/N/+gWp/4BL/ACD/AIVN8VP+iZ+K/wDwTXP/AMRR9bw/86+9B/q/m/8A0C1P/AJf5B/wqb4qf9Ez8V/+Ca5/+Io+t4f+dfeg/wBX83/6Ban/AIBL/IP+FTfFT/omfiv/AME1z/8AEUfW8P8Azr70H+r+b/8AQLU/8Al/kH/Cpvip/wBEz8V/+Ca5/wDiKPreH/nX3oP9X83/AOgWp/4BL/IP+FTfFT/omfiv/wAE1z/8RR9bw/8AOvvQf6v5v/0C1P8AwCX+Qf8ACpvip/0TPxX/AOCa5/8AiKPreH/nX3oP9X83/wCgWp/4BL/IP+FTfFT/AKJn4r/8E1z/APEUfW8P/OvvQf6v5v8A9AtT/wAAl/kH/Cpvip/0TPxX/wCCa5/+Io+t4f8AnX3oP9X83/6Ban/gEv8AIP8AhU3xU/6Jn4r/APBNc/8AxFH1vD/zr70H+r+b/wDQLU/8Al/kH/Cpvip/0TPxX/4Jrn/4ij63h/5196D/AFfzf/oFqf8AgEv8g/4VN8VP+iZ+K/8AwTXP/wARR9bw/wDOvvQf6v5v/wBAtT/wCX+Qf8Km+Kn/AETPxX/4Jrn/AOIo+t4f+dfeg/1fzf8A6Ban/gEv8g/4VN8VP+iZ+K//AATXP/xFH1vD/wA6+9B/q/m//QLU/wDAJf5B/wAKm+Kn/RM/Ff8A4Jrn/wCIo+t4f+dfeg/1fzf/AKBan/gEv8g/4VN8VP8Aomfiv/wTXP8A8RR9bw/86+9B/q/m/wD0C1P/AACX+Qf8Km+Kn/RM/Ff/AIJrn/4ij63h/wCdfeg/1fzf/oFqf+AS/wAg/wCFTfFT/omfiv8A8E1z/wDEUfW8P/OvvQf6v5v/ANAtT/wCX+Qf8Km+Kn/RM/Ff/gmuf/iKPreH/nX3oP8AV/N/+gWp/wCAS/yD/hU3xU/6Jn4r/wDBNc//ABFH1vD/AM6+9B/q/m//AEC1P/AJf5B/wqb4qf8ARM/Ff/gmuf8A4ij63h/5196D/V/N/wDoFqf+AS/yD/hU3xU/6Jn4r/8ABNc//EUfW8P/ADr70H+r+b/9AtT/AMAl/kH/AAqb4qf9Ez8V/wDgmuf/AIij63h/5196D/V/N/8AoFqf+AS/yD/hU3xU/wCiZ+K//BNc/wDxFH1vD/zr70H+r+b/APQLU/8AAJf5B/wqb4qf9Ez8V/8Agmuf/iKPreH/AJ196D/V/N/+gWp/4BL/ACD/AIVN8VP+iZ+K/wDwTXP/AMRR9bw/86+9B/q/m/8A0C1P/AJf5B/wqb4qf9Ez8V/+Ca5/+Io+t4f+dfeg/wBX83/6Ban/AIBL/I/U2vyw/pQQjNAXEIxQVe4lABTTAKoAIzQA0jFAD44i554X1ppXJlKwssgA8uIADv71Tl0Qox6sW0/j/CnFiqEPBpGo0jFA7hQMQj0ppgNpgTWvMh/3apET2IaEywpgTEZtv8+tVfQz+2V6k0Hw/wCtX8acdyZ7EcgIkY+5oe5cXohAfWmmUBGaYCUAJQAhGKaYCUwDrQFwqrhYKYDSMUDTEoGBGaAJrZm2sOuOgqoszmtRwuVI5U5qrh7Nkclw7DCjaP1ouNQS3ISSTk0ixCM0DTGkYoKCi4BVAFACEZp3AQjFUAlACYOfl59qB37k9yfmC+gzVt3M4LS5CRmg0uNIxQMKBhQAUAFABQAUAFABQAUAFABQAUAFABQAUAFABQAUAFABQAUAFABQAUAFABQBfBBGRVHIVbkAS59Rmkzem/dIqRoFABQAAEnAoAvgAAAdBVHJuVbkgy49BikzemvdIqRoFABQAUAFABQAUAFABQAUAFABQAUAFABQAUAFABQAUAFABQAUAFABQAUAFABQAUAFABQAUAFABQAUAFABQAUAFABQAUAFABQAUAFABQAUAFABQAUAFAChGYZVSfoKBNpbjhBKRkIfxosTzxRLFbujhiVwKaREppqxYpmQUAFABQAUAFABQBSnAErYqWdEPhGUFhQAUAFABQAUAFABQAUAFABQAUAFABQAUAFABQAUAFABQAUAFABQAAEnAoAnuj8yrjoM02ZUlpcgpGoUAFABQAUAFABQAUAFABQAUAFABQAUAFABQAUAFABQAUAFABQAUAFABQAUAFABQBPONkSR4x3P+fxpsyhrJsgpGoUAFABQAUAFABQAUAFABQAAEkAdTQLYmuTgrGOABTZnT1uyGkahQAUAFABQAUAFABQAUAFABQAUAFABQAUAFABQAUAFABQAUAFABQAUAFABQAUAFAHQ8Gvn7nniEYqrgFADSPSgaYlAwpgFNMB8aK2Wc4VetUiZPogmff8AKnCj9aG76CjG2rIaRZNbH5iPUVUSJ7Fcgii9yxQ3rTACvpQUmJQMQjNAEtsMSH6VcXciexBSLFVSxCqMk1SYN2JmBSDY2Afr71XQzWsrogIzSNBYRiUU47kz2Gyffb6mh7jWwwj0pFJgCR1pplC8GmA0jFMAoAQj0p3AbTAKAD6U0x7hVCEIzQNMSgZLan5ypPBFNGdTa5CylGIBzg4pbGid1cAc1VwEIzTASgAoGNIxQNMSgYdaaYBTAKAGkYqkwHQjdKoz3zTQpaIW4O6U4PTimwhoiLPY0JlW7C1QhCPSgpMSgYUAFABQAUAFABQAUAFABQAUAFABQAUAFABQAUAFABQAUAFABQAUAFABQBbgcPGB3XiqRzzVmE8RkXjqOlDQQlysqEEHBqToCgAoAmtoiW8wjgdPrTSMqkrKxZJAGTTMSi7F2LHvUnUlZWEoGFABQAUAFABQAUAFABQAUAFABQAUAFABQAUAFABQAUAFABQAUAFABQAUAFABQAUAFABQAUAFABQAUAFABQAUAFABQAUAFABQAUAKEZhlVJ+goE2luOEEpGQh/GixPPFDhayY6r+dOwvaIcbZV+9MB9RRYSqN7INlsp5cn/PtRoF5voG+2U8IT/n3o0C031E+0KpOyID3ouHs292IbmQjA2j8KLj9mhpmlbq5/DilcpQiugRyN5ilmJwe5oFKKs7F2qOcKACgAoAKACgAoAoyNvdmznJ4qTpirKw2goKACgAoAKACgAoAKACgAoAKACgAoAKACgAoAKACgAoAKACgAoAKAHQgtKoHrmhEydosdcNmU85xxQxU1aJHQWFABQAUAFABQAUAFABQAUAFABQAUAFABQAUAFABQAUAFABQAUAFABQAUAFABQA6Nd8ir6mhEydlcfcnMuMdBihk01aJFQaBQAUAFABQAUAFABQAUAFAEkC7pRxwOaERN2iJMd0rHHfFDHBWihlBQUAFABQAUAFABQAUAFABQAUAFABQAUAFABQAUAFABQAUAFABQAUAFABQAUAFABQB0GCK+ePOFB9aYwI9KaYCUwEIzQFxpGKCgoAciO4IQZx15qkxNpbi+RL/AHf1qrC50BgkP8P60WDmQ6GJ0cllwMU4omUk1oRmCTJwvHbmjlZSmhpt5ey/rTsw50AgmH8H6iiwc6FMEh/h/WnZj50IYJR/D+tHKyueI+GN0YlhgYpxTRM5JrQYbY7idwC/yp2Hzg0qRApCMnuaL9hKLlqyFmZjliSaLmiVhKdwHw/60fjVLcmewyRfnbHqaTGthlAwIzQAmCKCrig5qkxiEelMBKAEIzQAhGKpMBKACmO4U0xWAjNMAUmNgw7UDfvKw+4X5hIOQwpsmm9LEBHpSLAHHBppgL1qgGkYoAKAEIzQNMbQUH1ppgFMBcEAEg4PSgCW3UKGlPAAxVx7mc3dpFckkknqeaDQSgBORTuPcUHNMQEZpjTG0DCgYUAFABQAUAFABQAUAFABQAUAFABQAUAFABQAUAFABQAUAFABQAUAPikMbZ5x3FCJlHmRcVgwDKcg1RztW0YySFJDkgg+oosOM3Ej+yf9NP0pWL9r5DktkU5Y7qLCdRvYlAAGBTMyvcyg/u1P1pNm1OPVkFI1CgAoAKACgAoAKACgAoAKACgAoAKACgAoAKACgAoAKACgAoAKACgAoAKACgAoAKACgAoAKACgAoAKACgAoAUI5GQjEfSgV0hwglIyEP40WJ54ocLaUjnA+pp2E6kRwtTjLOBRYXtOyE8qBRlps/Q0WQc0nshQLUDqW/OjQPfYCW3UcRE/UUXQcs31E+0gDCRBaLh7O+7ENzIRgbR+FFx+zQ0zSsMFz+HFK5ShFdBpdmGGYn6mgaSWwlAwoAKACgAoAKACgC5BJvTk8jg1SOeceVklBAUAFABQAUARTybEwOrcChlwjzMqVJ0BQAUAFABQAUAFABQAUAFABQAUAFABQAUAFABQAUAFABQAUAFABQAUAS2q5kJx0FNGdR6EbHcxbHU5pFpWVhKBhQAUAFABQAUAFABQAUAFABQAUAFABQAUAFABQAUAFABQAUAFABQAUAFABQAUATWoG5nOMKKaM6j0sQsSxLHuc0i0rKwUDCgAoAKACgAoAKACgAoAKAJ4PkjeTjjgU0ZT1aRBSNQoAKACgAoAKACgAoAKACgAoAKACgAoAKACgAoAKACgAoAKACgAoAKACgAoAKACgAoA6KvnDzBCPSquVcQHFMYvBoTAQjFUAUANI9KBpgGZfusR9DQOyYolkBzvP4807tC5UxfOl/vfpVKQuRD4pXZwrNkH2ppkyikhsryo5AbjPpTbY4pNajPOl/vfpS5mPkQedL/f/QUczDkQxppTwXP4cVVx8qQCVz1dvzouwsh0RcyAbiR6ZpxbuErWGylg7KWJFD3Kja1yMjNK9ihpGKq4BQA+D/Wr+P8AKqTJnsEoxIw9802OOqGEZoGNIxQAlACFfSgdwB9aaZQuAaoBpGKACgBpHpTTASmAfWgLhTTHuFUIliKsphc8HpTXYiV0+ZEUkZjbafwpGkZcyuMIzQMTkUXAUHNVcBCPSmAlACEZoGOiiMjY7DqaaVxSnZFpUjiHAAx3NXZIxbchBNExwHH48U1JDcJLoEse9CoOO9U1dCjKzuUmUglWGCKz2OlO+qGkYppgJTAQj0oHcAexqkwsL1piGkYoKTCgYUAFABQAUAFABQAUAFABQAUAFABQAUAFABQAUAFABQAUAFABQAUAWI2MVuXGMk8U9kYyXNOw5bmM/eBX9aLidNrYeJYyMh1/E07k8rXQa1xEM/NnHoKLjVOTIZbhn+VeF/nSbNIwS1ZFSNAoAKACgAoAKACgAoAKACgAoAKACgAoAKACgAoAKACgAoAKACgAoAKACgAoAKAFEbkZCN+VAuZdxwhlYZCH8eKLCc4rqKLeXP3f1osL2kR32WT1X86dhe0Qv2UAZaQD14osL2l9kAhgA+aYH6EUWQc8uiEC2oPLk/XNGgNzF32ynhCf8+9GgWm+ohmiz8sIP1AFFwUJdWBumwAqAYouHs11YhuZSOMD6Ci41TiNM8pGC5pXHyRQ0u5GC7Ee5oKskJQMKACgAoAKACgAoAKACgAoAKAFCs33VJ+goE2luOEMrDIQ/jxRYTnFdRwtpSOcD6mnYl1Ii/ZSBl5AKLC9p2Q5VhiIbzufajYTcpaWJUkRzhWzinchxcdx9BIUAFAEckyR9eT6Ci5UYORUd2dtzHmpOhJJWQlAwoAKACgAoAKACgAoAKACgAoAKACgAoAKACgAoAKACgAoAKACgAoAKAJ4cLDI+SD0/wA/nTWxlPWSRBSNQoAKACgAoAKACgAoAKACgAoAKACgAoAKACgAoAKACgAoAKACgAoAKACgAoAKACgCdPktmbjLcU+hk9Z2IKRqFABQAUAFABQAUAFABQAUAFAE8mUt1TPJ68U+hlHWbZBSNQoAKACgAoAKACgAoAKACgAoAKACgAoAKACgAoAKACgAoAKACgAoAKACgAoAKACgAoA6MjFfOHnNCUEiEZppjTE5FMYoOeDTGBGKaYCUwEIzQCY2goKAHIcOpzjmqTE9h04xJn1GapihsREZpFbCEYoASgBCPSqTAfb580fjVLcmews2GkYj6UPccNEREYpGgUANI9KaYDoSFlUn1xVImWqFuP8AXN+H8qd9QhsR0ygoABGzfdBNAm0txwt5D1wPqarlZPOgNs57rRysftENNtKvIwfoaOVoaqRGEEEqwwR2oLTvqhCvpTGJQAhGaLgNIxVXAKADrTuPcmt4wzF26L/OqWpnN20I5W8xyx/D6UFR91WIyMUF3EoAQj0oAAfWmmApGaoBpGKALkC7Yh781SMZO7KkrmRs9uwqW7m0VyojoLLNtIWyjHOBkVcWY1I21G3SgMrDqetOQ6T0sQVJqIR6U0wG1QARmgBORTTHuLTEIR6UxpiUFBQAUAFAD0hkfkLgeposQ5pD/ssnqv507C9ohjwyRjJHHqKVilNSGUFBQAUAFABQAUAFABQAUAFABQAUAFABQAUATz/JGkfHHJpsyhq2yCkahQAUAFABQAUAFABQAUAFABQAUAFACiNyMhG/KgXMu4vlyf8APNvyoFzLuHlyf882/KgOZdwEMrHAQ/jxRYHKK6jvs839z9RRYXPEPs839z9RRYOeIC3lJwVA+posHtIjvssnqv507C9og+yyeq/nRYPaIUWhxzJ+lFhe18hPs6k7RMM+mKLB7R72Hi1THLNRYn2rHG3ix939adhe0kHkRAfcJ/Giwc8n1It9sp/1TZHrS0LtN9RTNDj5YQfqAKLoFCXVgLlV+7CB9DRcHTb3Yhunzwq0XH7JCG5lI4wPoKLgqcRPtE39/wDQUrj5IjfMk/56N+dA+VdhpZmOWJP1oGklsFAwoAKACgAoAKACgAoAKACgAoAArMcKCfpQJtLccIZWOAh/HiiwnKK6jhby5+7+tFhe0iO+yyeq/nTsL2iFNsq/emA+oosJVG9kIY7dQMyk/SjQOab6C/6Ko7sfxo0D32Hm24GBF+YFF0HLN9QFyFGFiA/Gi4ezvuxpupMdF/Ki4/ZoaZ5SMFzSuPkihpdyMF2I9zQVZISgYUAAJByKAJFuJV75+tFyHCLHfapPRfyp3F7NDorhnkAbAB4oTJlBJaEUyCOQgDjqKTNIPmQygoKACgAoAKACgAoAKACgAoAKACgAoAKACgAoAKACgAoAKACgAoAKACgAoAnfK2yrkc/y60+hktZtkFI1CgAoAKACgAoAKACgAoAKACgAoAKACgAoAKACgAoAKACgAoAKACgAoAKACgAoAACTgUAT3B2qkeeg5psyp6tsgpGoUAFABQAUAFABQAUAFABQAsa73C+poFJ2VyS5bMmOeBTZFNWRFSNAoAKACgAoAKACgAoAKACgAoAKACgAoAKACgAoAKACgAoAKACgAoAKACgAoAKACgAoA6WvnDzxCPSgQ2gVgIzQIaRiqTKTAHFMYuAeRTTASmAlACEYoKTEoAnucHY4H3hVNkQ6ogp3LCgBpGKAEoAnjURIZWHJ6c1a0V2Zy952RWyc5PWkaDsg0xiEYoGmJQMVB+8U+4ppiexJNDI8hZQMHHOatoiMkkILdVx5kgHtRYfO3shC1un3VLcd6aaC0mI1w5+6AKdwUERszNnLHn3pXKSSGEYoGKrsuMMcDtmndoTSY+4XO2VRwRTl3FTdvdZCG9aVzUUgGqAaRigAoAaR6U0wFjQyMFFUJuyuSzOFHkp0HU02+hMFrzMgoTNLdgpiEK+lA0xtAwIzQAnIppgL1pgXIyDGuPSrRjLcpMpVip6ipNk7jSM0DubXg/wpq/i7WU0nR4Q8pUuzucJGgwCzHsBke/I9a2oUZVp8sThzLMKOXUHWrPT8W+yOh8d/CfxP4M0+PVrxra7sw2yWS2Zj5JJAXeCBgE8A9M8HGRnfEYOpQjzPVHm5TxBhMyqujC8ZdE7a+lm9v66nOeDfDjeLfE1h4fS4EAu5CGkP8KKpZsepwpx74rGhT9vUUO56eZY3+zsJPEtX5Vt5t2X4s9h8Z/Avwpp/ha81LR7i9t7rTbSS43SSCRZ9i7jvGBgkAgFcAZ6GvVr5fTjTcobpHxWWcV4yti40q6TjNpaK1r6af8G/qeUfD3wlH418U2uhT3LW8DhpZnTG/YoyQue54HfGc4OMV5uGo+3qKDeh9hnOYPLMJLERV3su1338v+GPSviT8FvDWh+FLjXdBluLefT0VnWaUMk65AYnPRucjHBxjHOR6OJwVOnTc4dD5XJOJ8VisZHD4lJqXZWa/wCB6+t9Dx7w9Zwajr+mafdKWhuryGGQA4JVnAPP0NeZTipTUX1Z9rjKsqOGqVYbqLa+SN3SYPDus+JLfw9/wizolzdC2MtrdyebGu7Bcb9y8DJORjAPI6jaHJOahy7+Z5+InicNhZYn217K9nFWem2lnrsrP79jO0XQxPcPf3cKz6XbTNGzm6itluHAyERpWGc/Lu25ZVbOOlTThd3e33fmdWKxXJFU4O1Rq9rOVl3ain52vZNq3cjfwtrc2qS6emnxRSLF9qOLhBAkB5DiZm2bOQAxYgkgZJNHspuVrf5feUsfQjRVRybV7bPmb7cqV791bztYqXWiX1oISzWkxuH2RpbXkM7lvQrGzEZ7ZHPapcGv+HRvTxVOpe11be8ZRX3tJFmfwnrduLnfFatJZqXnhivoJJkAGWzGrl/lAJbj5QDuxg1TpSV/LzRlDMMPPls3aWzcZJPtq1bXprr0uLpvhq9voIrpJtNVZ92xZtStomGDg7ldwV6cbgM9RnIojSclfT70KvjqdKTg1LTtGT+5pNP5C3Gl6haQXlxc2rRrYXC2tyGIDRytvwpHXP7t/pjntQ4NJt9CYV6dSUIxd+ZXXmlbX8UT6Dpkl/d6ZcXNs50671KKwdw4BLEqWXGcj5W64xVU4czTezdiMXXVGFSMX78YuXy117bo0/iNoum+HPGmpaJpKMlra+TsV2LEboUY8n3Y1eJhGnVcY7f8A5MlxVXG4GniK3xO/wCEmv0Otu/hn4Xj+JugeG47aYafqGl/arhPObcZNsxyD1Ayi8V0Sw1NV4w6Nf5nj089xbyqvim1zxnZadLx/wA2R+HPCvwt8fXN9o+jaXrelTWkDzm8lmV4kwcANkkdTnHGQp5FKnSoV24xTVupWNx+b5RGFevOE1JpcqTTfp/T3WjKmi+GPAll8N9N8X+IdE1K/nvLuS1ZbSYgjDSYOMgYwmPxpQpUo0VUmm79jfFY/MauaVMFhqkYqMU/eXp/mHhDwx4D8Z+Nm0yz0PU7PT49LedobmYiQzCQDcCD93DYx6ilRpUq1XlSaVhZljsxyzAe1qVIym5pXS0tbb1uitoXhDwdpfgnTvG3iiy1jVW1OaWKO1s8JHHtZlG9vvZOwnII64xxmlCjTjSVWom79jbF5jjsRj6mAwkoQ5Em3LVu6T0W3Xt89bGdNe/CWLVkmPhvxAlsYZFmtHnUbJMoYyjZ3Yx5mdx7rjvUOWHUr8rsdMaWcyouPtYc11aVnqtb3Vrb2tbzOo8U6H8I/DGlaNqdx4d1eVdctPtUAS65jBVGAbJ6/OOnoa3qww9KMZNPU8nAYrOsfWq0o1Yr2crPTfVrTTyPH684+2CgAoAKACgAoAKAHwjdKoz3zQiZu0WLcNulOO3FDFBWiR0FkkcDvzjA9TRYiU1Ef/o8WAcufWnoiffl5Abo4wqAUXD2fdifapPRfyouP2aFF038SA/Tii4nSXQX7X/0z/Wi4vZeY03TZ+VQPrzRcapLqH2qT0X8qLj9mg+1Sei/lRcPZoPtUnov5UXD2aD7VJ6L+VFw9mg+1Sei/lRcPZoPtUnov5UXD2aENzIRgbR+FFw9mhPtE39/9BSuPkiH2ib+/wDoKLhyRD7RN/f/AEFFw5IjTLITne350XHyrsHmSf8APRvzoDlXYQu5GC7Ee5oHZISgYUAXIYxGgGOT1qkc05czGSXIBxGAfc9KVy4077kQuJQclgfqKVy/ZxJ4pxJ8pGG/nVJmUocuo25iBXzAOR1+lJodOVnYrUjcKACgAoAKACgAoAd5cn/PNvyoJ5l3FEMrdEP48UWBziuov2eb+5+oosLniKLaQjJ2j6mnYXtEKLV88soFFhe1QG3VThpgPqKLAqjeyF8qADLS5+hosg5pPZCBbUHlyfrmjQG5hvtgeI2OKNAtPuKZocfLCD9QBRdAoS6sPtWBhIwPxouHs+7E+1Sei/lRcfs0N+0Tf3/0FK4+SI0yyE5Lt+dFx8qXQaWZjliT9aBpJbBQMKACgAoAKACgAoAKACgAoAKACgAoAASCCOooFuT3WCEcDg96bM6el0QUjUKACgAoAKACgAoAKACgAoAKACgAoAKACgAoAKACgAoAKACgAoAKACgAAJIA6mgWxNdEZVQMYFNmdPZshpGoUAFABQAUAFABQAUAFABQAUAFABQAUAFABQAUAFABQAUAFABQAUAFABQAUAFAEkC7pRxwOaERN2iJM2+Qnt0FDHBWQygoKACgAoAKACgAoAKACgAoAmtgAzOcYUU0Z1NrELEsSx7nNItKysFAwoAKACgAoAKACgAoAKACgAoAKACgAoAKACgAoAKACgAoAKACgAoAKACgAoAKACgAoA6WvmrnmphTuUBGaYDSMUEtCUCEI9KaY0xORVFC5B60AIRiquAUAIR6UDTJW+a1BJ5U1XQlaSIKksKpMAAJOAMmmDJRCqDfLj2FUlbczcm9IkUjl2yePQUm7lxVkM60hgInb7qk5qlqJtIlW3fGXYAYqrE866AUt16tuOKdkhqUmIZ1XiOMCjm7DUL7sLhnDAAkDHaiTaCCTRXIOc9aLmglABTTAKoAoAaRigCWJg6GJvwqlqrESVnzELKQSCMEVJaY3JFO5Q7g0xiEYpgIqliFUZJoE3YncrCmxfvkcmqvYhLmd2VSMUGgUAH0ppj3CqEIRmgLiEYoKEoAQgjpQBLBMFO1uAatMicb6onkiSTG7OR3FVYhSaIhaDPLkj6UrFe0Op8AeMz4A1z+2Es1uYZIWt5ot21mRiD8p5wQVU/QEcZyOnDV/q0+e1zyc3yz+18P7Bys07p+a7/Js6n4k/GS38a6MfDHh3R7tUvZIxK84XzG2sGCIik8lgvOe2Mc5rpxWOWIj7OmtzyMk4alldf63ipq8b2ttta7bt0vpbzuUIvgd8RtIt4tfsprFby1C3EdvDOxuFcYOB8uwsPZiDjjNQsBXgudWuvvOmXFWWYmTw1RPllo217tvvvb5GPrHxX8feK9PTw9PfArcAQOlrAFkuicDadvPJ4wuAckYI4rOeNrVo+zb+7qduG4fy7L6jxMY6rXV6R+/t3d7Gc2g+O/Astn4lfS7/S3jIkhuTHwhPGG6gZBIKt1BIIIqfZ1sPapZo6li8vzZSwqnGd9Gr7+nf1W3cs+Kfin4x8X6cuk6rfRraZUyRwRBBMRyC/c8846ZwcZAxVXGVa0eWT0McBkGBy6r7ajH3ujbvb0/wA9/Mw/C8sNt4n0i4nlSKKK/t3d3YBVUSKSST0AFZ0ZJVIt90d+PjKeEqxirtxl+TNjRdfSSLVPB1/ftb6bq1wZEuFlKpBcA/I744aI8Bwc4AVhyuDrCpdOk3o/z/y7nDicI06eNpxvOCta2rj1S7SXR+qej0n06eGXQodDW30C4vtNurgvHfXQRHRtg8yOXzFiY5Ug/NkhUIyMkVF3hyaXV93+t7EVoyjiHiG5qE1HWKu7q+jjyuS7rTRt3s7XjOpau2rJp3keHFjTTms2tReR/ZJITKZthl83AbzDvBEgIIHPajnlzcum1t9O+9/1K9hQ9i6t6l+bmvyvmTty35eW9raaxaJ0uNB8P3mi6vdWOnW1/ZapDcPDpN4bpXtVYMxcmWRQ+VAUBx/FuH3TV3hTcZNK6fR30+9mbhiMZCrQhKThKDV5x5feeit7sXa27afSz3QomutO86/0qw8IeWIZUS4hvAJGjdGVtsLzCTJViNpTPPSi7jrFR+/9L3/AXLCtanWlVvdaOOl0017yjy6PqpW8yWKHTodNtJ9Ft9Alg+yq19JqFygnEwyXXy2cNgZwvlLyMcls4aUVFONvO/8AX5ESlVlVlGu5p391RTtbpqk1fvzPR32RBqt/Za/f+LtNs9QtlfUtXW/s5ZplihljjacFQ7kKpImDDcQDtIznAKnJVHOKe7uvx/zNcPRqYSnhas4u0IOMkk202o9FdtXjZ2vuul2o1uoPDXhzToWv7G6v7LXVv3t7e4Eu1RGmMuuVbJXqpYDODg8UrqlBK6bTuW6csdiqklGUYSp8t2ra3fR6rfqlf0On8XaB4e8e+Jm8YaT8RNAs7TURF50N9N5M8GxFjI8s/e+5nkqD2OOa3q04V5+0jNJPvueTl2LxOU4T6lWws5Shezirxd23v038/wBDYi8a+GtV+Mekana6hFFpWnWDWS3dw/lo+IpTuywGOX289SPetVXpzxMZJ6JWv95wSyvFYfJKtKcb1JS5uVatax7X7XOf8JeKdP1zwjqXw01nW10ht8sunXzTGKE5Ys0UpBGVJLfeyCGPdVBxpVVOm6Enbsz08xwFXC42nmtCn7TZSja72spR81pta1uzdpv+EyuvCvwi0qw0DxFa2+sQ6nLHcRW88Usgi3TEnAzlSQhDDg5GDzT9s6WHioS1v/mR/ZkMwzqpUxNJum4JptNK/u+mu+gz4VeOJ9Q8dzaz408QwBl0mS2Se6kSJceYrBAeBnlj69aWFruVXmqvoVxBlUaOXKhgKT+NOyTfRq/XyKXgQ+ILHRIbvwz8VNF0hpXk+0WGo3AiETg4BCurK2VCncAPTtU0OeMbwqJeTNs2WGq4hwxeDnUta0oq916ppqzurX8+pJ8W/EdjqejaFpFxr9pr2uWPmve39ooEQD4IRSoCsOgyP7nIBJFPF1FKMYt3kt2Tw7gqlCvWrRpulSlbli99Orvqvn36pFf4oarpeoeF/A1vYaja3MtnpSx3CQyq7Qv5cI2uAflOQeD6GpxU4yp00nsv8jXIcPWo4vGSqRaUp3V01dXlqu551XGfThQAUAFABQAUAFAE9vhEeU444FNGVTVqJByT3JNI02JxHHCoeXkntT2M3JzdokckzydeB6ClcqMFEfDAHG9+nYetNIU520RJi2U7Dt/z70aEe+9Rktvgbo8/ShoqNS+jGi2kIydo+posP2iF+yyeq/nRYPaIPssnqv50WD2iD7LJ6r+dFg9oixpujXWqaja6ZbyRLLdzpAhckKGdgoJwCcZPpTjBzkorqZV8VChSlVknaKb+7U6vWvhNqGlQ64bPxToOrXPhtyup2dk1yJ4FEvlM4EsKB0VyAxQtjcD05ronhHFStJNx3Sv6dUjx8NxFSxEqPPRnCNX4JS5LPTmS92cmm1qk0r2tuYr+APHMc9tbP4O1pZb2SSK1Q2Eoad0zvVBtyxXByByMc1l9Xqppcr18jvWcZfKMpqvC0Um/eWiezeul+ncrjwh4rOt/8I0PDepnV84/s/7K/wBpzt3/AOqxu+783Tpz0pexqc3Jyu/bqa/2lg/YfWvax9n/ADXXLvbfbfTffQtT/Drx/a3aWF14I12G6lQSJBJp8qyMpdUDBSuSN7ouf7zKOpFU8PWTs4O/ozGGdZbUg6kMRBxWl+ZWvZve/ZN+ib6EUvgTxtBp9xq0/hHWY7G0keK4uXsZBFC6tsZXcjCkN8pBPB460nQqpOTi7LyKjm2AnUjRjWg5ys0uZXaaumle7utV5BF4E8bT2DarD4R1mSyWNZTcrYyGII33WLgYwexzzQqFVrmUXb0CWbYCFT2Mq0FLa3Mr3W6te+gXPgbxnZaj/ZF74U1e2vvINz9mmspVl8kZzJsK7tvB+bGODQ6FWMuVxd/QcM2wNSl7anWi4XtdSVr9r3tfy3LEnw28fxS3MMvgvXEksoVuLlG06cNBEd2HcbflU7HwTx8rehp/VqyuuV6eTMlneWyUZKvC0nZe9HV6aLXV6rRd0U7Hwd4o1PTLnWtN0DUbvT7Pd9pu4LWSSGHau5t7hSq4BBOTwDmpjRqSi5RTaXU3q5nhKFWNCrUjGctotpN300Td3qWfBng668X6/BokX20LIrtJLZ6fLevEApwxijG8pu2hiMkAkgMQFNUaLrT5fyV/wRjmeZwy7DOu7aWspSUE/Lmlpe17J7vS63VV/CPiOPXZPDH9kXT6tFM8DWUcTPN5i53KFUEnGD07c1Pspqfs7a9jZZlhXh1i+dezaT5m0lZ7asgt/D+s3dut3aadczQPcJaLJHC7IZ3BKRAgY3kAkL1ODikqcmrpeRpPG0KcuScknZys2r2W79F1exfn8C+MdP1NdLv/AAtq9ve+SboW0ljKkxhBOZNhXOzKn5sY4PpVOhVjLlcXf0OaObYGtSdanWi43tdSTV+172v5bl+PwN4iGsjw9q+n3ei3z20lykV9YXQkZFVmJEccTyEYRju27RtJJABNWqE+bkkrPzT/AMrnO81w3sPrNGSqQTSvGULXbS3clHqtL31VkzEk8L+JotKOuy+HdTTTQqP9sa0kEG1yQh8zG3BIIHPJHFZOlNR53F272PQWPwkq31dVY8+vu8yvpq9L306m78Ofhj4h+IesWdra2OowaVPcm2n1aOwea3tn27sOwwoPK8Fh94eorXDYaeIkkk7d7aI8/Os9w2TUJznKLqJXUHJKUle2i1ffWz2Zh6f4Y8T6lptxrumeHdTu9OsSxubuCzkkgh2gM291G1cAgnJGAc1lGlOUXOMW0utjvrY7CUKscPVqxjOW0XJJu+ism7vXQemm6hPpsmrR6fctYRusMlyImMSOwJVGfGAxAOBnPBp8snHmtoQ69OFVUXJc71SurtLrbexY0/wT4n1S6FlpnhXWr24Nsl4IYLCaRzA4BSXaq52MCMN0ORinGhUk7Ri312exnWzTC0Ic9WtCKu43copcy3V2911W6NHS/hn4q1nwzq3ivT9AvZbPR5khuAttMXZju3lQFwRGEzJkjbuXPWrhhqk4SqJaL1/rTqc1fPMJhsVTwdWolKom1rG3S19ftX93TWz7GbN4P8T2y2r3HhDWolvZ0tbUvYygTzOAUjTI+Z2BBCjJIIqHRqK14vXyOqOZYWfMo14PlTb95aJbt9kurexX1jSNU8O3n9n+INBvtMutgk8i8tWhk2no21wDg4PPtSnCVN2mrPzNcNiKWNh7TDVFOO14tNfejoZPhprsPxCl+Gxl03+1IEeRphI/kYS3NwcNs3fcGPu9fbmtvq0/bew0v/wLnmLPMPLLFmlpezdlayvrLk2vbfz2+4s6N8NLzWNN0C+fxX4e0+bxO0qaZaXj3QklZJjFgskDRplxgbnA5HSnDDOcYvmS5tr39O1vxMsTncMNVrU1RnJUbc7jyWScebZzUnpvaLIU+HV/baIuu+IvE+haDE2oXOmCK9W7kl8+Db5gxbwyAAbhznml9Wajzzklq1rfdeiZo85pTxH1fDUp1XyxnePIlyyvb45xfTsMsfhr4l1X+wW02902aDxA160FwHkWOGG1YiaeXegKxhQXGAWIGNu7ClRw058vK171/wAN2x1c7wmH9sqsZJ0uS60bbmvdjGz1d9Oiv1tqVh4Otm1CztE+Ivhh7e+jZobtDdsnmhwnkvGLfz42OQwLRhCM4YkEUvYq6XOteuv3bX/Cxq8ykqcpvC1Lxesfcva1+ZPn5GujSk5J7rqQeOPB8vgfVZtFu/FOlajqFrO9vdW9iLnNu69dzSwxqf8AgBbpSr0fYS5XJNrtf9UjXKsxjmtFV4UZQhJJpy5NU+3LKT+9I5kyORgu351geryrsOlgmgKieF4y6h13qRuU8gjPUH1oaa3FGcZ/C7hNBNbStBcQvFIhwyOpVlPuD0oaa0YRnGa5ou6GUFBQAUAFAHYTfDlbHQtK13WvG2gaYutWrXlpbTpevM0auyc+VbugO5DwWroeH5YKcpJX1W/6I8SOdOriKmHoYec/Zvlk17NK9k/tTT2fYwm8MeJV0RfEzeHtTGju21dQNpJ9mJ3bcCXG3O4EdeoxWXsp8nPyu3e2h6Cx+FeI+qKrH2n8vMuba/w3vtrtsTR+CvGU1pHqEPhLWntZceXOthKY3zH5gw23BzH8/wDu89Oaao1WrqLt6Gcs0wMZunKtBSXTmV9+Xa/fT103LP8Awrj4h/aGtf8AhA/EXnrCLho/7Ln3iIkgORtztyCM9ODVfVq17cj+5mf9tZZy8/1ina9r88bX7b7+RS0vwn4p1uxuNU0Xw1qt/Z2mftFxa2cksUOBuO9lBC4HPJ6c1EaVSacoxbS8jevmGEwtSNKvVjGUtk5JN9NE3d6myvwr8ZHw7o3it9KuE0vWrlreO4FrO4gG+NFkl2RnCO0oCbdxYqwAJwDr9Vq8kaltH6/5dehwvP8AA/WquDU17SmrtXir6NtK8lrFR969krq7ttmw+CPFV/qmpaVoeg6lrEulTPDctY2E77NrMu5lKB0BKnAdVbg5AIIEKhUlJxgm7dkzqlmmDo0adbEVI01NJrmlFX0T0d2nv9ltdm0Q6N4S8V+Ik8zw/wCGNW1NdzJus7KSYblClh8inkB1J9Nw9RShRqVPgi36I0xOY4PBO2Jqxh/iklve2762f3MXTfB/i3WUu5NH8L6vfLYErdtbWUsotyM8SbVOw8HrjoaI0ak78sW7eQq+ZYPDOKr1ox5trySv6XevyKukaJrPiC9GnaDpF7qV2ylxBZ27zSFR1O1QTgVMISqPlgrvyNsTiqGDp+1xE1CPeTSX3s6Dxf8ADjWvClzZWf2e9uriXRYtZvovsTo9grMVdJVySoRgAWbbycECtq2GlSaXld6bHmZbndDMIzndRSqOEXzJqdldNbXutUlfTqzmrvTtQsFt2v7G4thdwi4gM0TIJYiSA6ZHzKSpAI44PpWDi42utz1adanW5lTknyuzs72fZ9n5GxB8PvG8+o6fpbeE9Wgn1W4NraCeyljEsinDgErzt53Y+6Ac1qsPVclHleu2hwzzjARpTrKtFqCvK0k7J7bPr079CbVPAGvx+Lb/AMJeHtF13VrmwG4x/wBkTRXJjwv7w2/Loh3qVLYJVlJCk7Q5YeaqOnBNteTv9xFDN8NLBQxuJqQhGXXni43105tE3o726ppN2uUNO8HeLtXlvYdJ8LaveyaY229S3sZZGtm+YYkCqdh+VvvY+6fQ1EaNSd1GLdt9NjprZlgsMoSrVoxU/hvJLm22u9d1t3RHZeFvE+paTca9p3hzVLrTLMsLi9gs5HghKqGYPIBtXAIJyeAQaUaVSUXOMW0utiquPwlCtHD1asYzltFySk76Kybu7vQZD4c8Q3EtlBb6FqMsmpRtLZolq7NcoudzRgD5wNrZIyPlPpQqc3ZJPXbzHLG4aCnKVSKUHaWq91vo+z1W/cz6g6gAJIA6mgWxbuADEefukU2YU9JFSkdAUAddbfDxT4b0rxPrHjTQdHttZM4tI7tL15W8l9jkiC3kUc4xk966Fh/cVSUkk+9+nomeLPOX9aqYShQnUlT5eZx5EveV18U4v8DEHhfxKdDPiYeHdT/scNtOofZJPs2d23Hm4253cdevFZeyny8/K7d7aHf9fwv1j6p7WPtP5eZc21/hvfbXbYng8EeNLq1ivrbwhrU1tOUEU0enyskhcZQKwXB3Dpjr2pqhVauou3oZzzTA05unOtBSV7rmV1be6v069iaP4eeP5Z4LWLwN4gea6gNzBGumTlpYQVBkUbcsoLp8w4+Yeoqvq9Zu3I/uZDznLYxc3iIWTs3zxsnro9dHo9N9GVNI8JeKtfN0NB8M6rqRscfavsllJN5Gc437QdudrdcfdPpUwpVKl+SLduyNsRmODwfL9Yqxhzbc0kr+l3rutu5pN8NvGC+B4/iF/Y9ydIkuXt/MFvLlVVVPnE7doiJbYH3csrDtV/VqnsvbW0/rX0OVZ3gnj3lvOvaJJ2uut/d3vzJK7VtmmUbzwV4y08WJv/CWs2w1N1isfOsJU+1O2NqxZX5ycjAXOciodGrG14vXbTc6KeaYGtz+zrQfJrK0k+VLdvXS3mVY/D+vSjMWiX7j7Yun/LbOf9KbOIOn+sODhPvcHip9nN9Hvb59vU1eMw8d6kfh5t18P83+Hz2NCD4e+Prm4SztvA/iCWeSAXSRJpkzO0JOBIAFyUzxu6Zq1h6zdlB/czmlnGXQi5yxEEk7X542v2338tzDmhmtppLe4ieKWJikkbqVZGBwQQeQQe1ZNNOzPQjKM4qUXdMZQUFABQAUAdfpHw5fUPDdl4q1HxhoOi2eoXktjbi/N0WeWMIWz5MEiquHXliO9dEMNzQVSUkk3bW/6JniYjOlRxU8HSoTqSjFSfLybO9vinFt6PRJlfUvhl4907UNV0//AIRXUrz+xZWivZ7K1kngiwu7cZEBUDaQ2Tjgg0pYatFtcrdt7amtDPcur06dT20Y+0V4qTUW9bbN3vfT1K2h+A/GniQQSaL4W1a7guGRVuIbKV4RucoCXVSANwYZ9VI7VMKFWp8MW/ka4rNsDgrqvWjFq+jkk9FfZve1n80WtX+GXjrR/Fd34Mbwxqd3qdq0hWK1sppDPCjlPPiGwM0RKnD4wRVTw1WFR0uVt+j+/wBDHDZ5l+JwcccqsY03bVyirNq/K9bKSvqrmZaeE/FOoX82l2HhrVbm9t7g2kttDZyPLHOFdvKZAMh8RSnaRnEbn+E4zVKpJ8qi77bf12Z11MwwlGmq1SrFRa5k3JJNaK6d7WvKOu2q7odp/g7xdq+oXek6T4W1e9vrBmS6trexlklt2DbSJEVSUIYEHIHPFONGpNuMYtteQq2ZYLD041q1aMYS2bkkn10bdnproOh8KanNpU2pBXEsOoJpn2M2lwZnuGBIQMIzGG+VvkLhztOFOKFSk483na1nv91vxuTLMKUaypdHFz5rxtyrr8XNbVaqLjrqyVfAPjt7yHT08Fa811cxNPDANNmMkkakBnVduSoJAJHAzT+r1b25Xf0ZLzfL1B1XXhyp2b5o2Teybvo32G6R4L8X6vqF3p+l+FNYvLrTXKXkFvYyySWzgkbZFVSUOVIwccg+lEKNSbajFtrfTYeJzPBYalGpVrRjGfwtySUl5NvXR9DGmO6Vjjvismd0FaKGUFBQAUAFAHsv7PXwI0z4v/2tf65rVxZ2WmmOER2m3znkcE5JYEBQAexJJ7Y59LL8DHGczm7JHw3GPFlXhz2VPD01KU7u8r2SXo07/PTzucJ8UvBC/Dnx9q/g1L83iadJH5c5XaWSSNZFyPUBwD7g1yYqh9WrSpXvY+hyDNHnWXUsc48rkndeabT/ABWhytYHsBQAUAFABQB6B8NPhTD8Uln0rQfFMNv4ijia4TT7q1ZYXiV0UnzwTg4cnbsPTr6deGwv1r3YS97t/wAE+bzziCWQtVsRRbotpcyaum038LS00tfm6nb/APDGfxX/AOgl4b/8DJf/AI1XV/Y2I7r7/wDgHgf8RMyf+Sp/4DH/AOSPLrHwBq93rmtaNc3thYReHTN/ad/dSOLa2Eb+XyUVnYtJhFVVLMWHGMkcMcPJzlFtLl3fQ+tq5vRp4elXhGUnVtyRSXM7q/VpKy1bbSSW+18/xR4av/CesPo+oS285Ecc8NxbOXguIZEDxyxsQCysrAg4B7EAgioq0nSlys6cBjqeYUFXpprVpp6NNOzTWtmmv8tDJrM7QoAKACgDovCvgqfxRp+r6s2uaZpVjokcMt3PfeeQBLII0CrDFIxO4gdO9bUqLqxlK6SXe/X0TPLx+aRwFSlRVOU51G0lHl6K7u5SitvM0fD/AMLdW8W3+qWXhXWtK1WPSrI3klzF9ojilb+GCMSxI5lY5ABUKcH5sc1dPCyqtqm07K/X7tVuc2Mz6jl1OnPGU5Qc5ctnytrvJ8smuVdbNvyM/QPBF7rWj3PiS81bTdG0a2mFqb/UHk2PcEAiFEhSSV22nccJtAByRxmKdBzi5tpLu+/bS7OnGZpTwteOFhCVSq1flja6j/M3JxilfTV3b2T1K3izwlqng7U007UpLadbiBLu1urWXzILq3fOyWNsAlTg9QCCCCARipq0pUZcsv8Ah0a5fmNLMqTq0k1ZtNNWcZLdNd15XXZmLWZ3hQAUAFAE8H7uJ5T9BxTRlP3pKJBSNQoAKACgAoAKACgAoAKACgAoAn/1dt3y/wDn+VPoZfFMgpGoUAFABQAUAFABQAUAFABQAUAFABQAUAFABQAUAFABQAUAFABQAUAFABQAUAFABQAUAFAHS18yeYFA7hVJjuFMYhHpQJq42gmwEZouFxpGKq5VxQfWmMCM8immAlMCaNWMboy9emRVIzk7NNDBayHqQKVi/aIXyYUJ8yXOO1OwczeyHA4GIIT9TwKadibfzMYYZHOXYU7XK50tg8uBcbnz9KNBXk9hvmRpjZH+Jp3S2Dlb3Y0zyHoQPoKOZlciImy3JJJ96VyrWG5IqgHcGgZJcZKo2OoqpEw3aIak0EI9KaYDaYBTAKaYBTAOQdynBoBq5JIokTzVGCOoqnqrmcXyuzIKk0EIIoKTFBycd6pMZOAIELEAu1VsZX53ZbFdiWJLHJNI0SsNoGIRimmAlMA60BcKq4WCmA0jFA0xKBgRmgBUlePgHj0pp2E4pkn2hyOAtVcnkQ4jz4+PvrT3F8DE06+udK1G21O0IW4s5kniLDIDowYZHfkURk4SUlugrUo4ilKlPaSafo9D3UftB2V9YLb6P4X1CfW5l2xW2A8RkPoVO9gOuAoJ6cda9n+0lJWhF8x+ff6n1KVTmr1oqkt3s7fPRffp5nlfge/XwN4+0+/8UWN1apauwmjlhZZIw8bKGKHB43A9M46ZOK87Dy+r1lKorWPr81o/2rl06eEknzWtZ6OzTtf5W/M9f+InxW8DXPg+/wBP0/UI9TuNRt2gihSNvkLDh2LD5duQQDzkD3I9TE4yi6TjF3ufF5Nw/mEMbCrUjyRg027rp0Vt77drHzpXiH6aTCznfJgXzgNxzH8xwDyxHUDkdQKrlfQz9pFfFp6/1Z/IgIzSuaCEYqgEoATBHSi49x0Zy6/UVSdxSVkW3BKMB1IIqzBaMokYqTpCgYUAXkBCKD1AFUcr1ZSkILsR6mpOmOyEoGABJwBkmgRu6X4E8Z6z5Z03wxqMqTcpKbdkiP8AwNsL+taxoVZ/DFnn182wOGv7WrFNdLpv7lr+B1+k/s/eO79RJftYaaN2GSafe+PUCMMp/wC+hXRDAVZb2R4uI4wy+k7U+aforL8bP8DsrD9nLQLSKSXV/EF9esnzKII1gUgdmB3k/gRXTHLoL4nc8OtxriajSoU1H1bf+X5M8BryT9HCgAoAKACgAoAKAJ5T5cKxdzyab2Mo+9JyFTEEIk25ZqNhP35WK7MWJZjkmkapW0QUDLcxMcXy5HYY7VTOeC5palSpOgtWzEx8nODgU0YVFZleUkyNuJODikzWKstBtBQAkHIJBoFuO8yT/no350C5V2NXwndLb+KtGuLm5EUUWoW7yO77VVRIpJJPAAHetKLtUi33RyZhTc8HVjFXbjK33M7L4i/EYP4h8Y6X4X0jRbG31jU7mO51OweeWa/txcM4HmSSuio7BHbyggbao+78tdOIxHvzjTSV29VfVX9Xv5WPDyXJbYbC1cXOcpU4RahLlShLlS2UYtuKulzuTV311Oy8ReLdL1r4h/EewtPFdklxrmjx2Gj6jJdobYhBC0luJi2yMSIkke4sFBOCRmumpVjOtVSlq1ZPp00v57Hh4LLquGyzAVJ0W1Tm5Tjyvm15kpcqV24tqVkm7bIn8Oz6Xd6enhDUdcgmudO8FXWnarqlrdwyRQGa+jkt4VuZJEhfYrKhBlVMM0asTgU6bi4+zk9VFpu66vRXulp626GeMhVp1XjaVNqM68ZQg4yTfLTanJwUZTXM7vSDlopOKWpV1XVp9L1HxPeXVwljY3vgD+ydFu5NQt5n1JYpraF/3sErxvK3ly7kViVUYPTJU5uMpt6Jwsnda2st02r7muHw8a9LDwguaccTz1IqMkoc0ZyWkoxkoq8bSaSb18iXwRP4Q0/RLa4l1zTLqO+8JX9rd3up+IMXUE7wyqNPgtBIpjjDAsGdGDFwVYEqCUHTjFNtaxereuz0Sv8AmvRkZpDG1q8oxpyTjWg4xhT91xUov2kp8ru7aWjJNW96LV2jRPG9lZ+I/Ckkfi+CCCw+Hs9tuGoBUt7wwz/u87sJKWEXy8NkJ7UQrpTh720O/Wz/ABDFZXUqYXEp0G3LEp/Dq4c0ddtY2vrta/mVvCHi3S9N8FeHSnia1tdQsvDPimJcXqpNBPJloFHO5XZjlBwSTxSo1YxpR96zUZ9fu/4BtmOXVa+Pr3pOUJVcM/hbTS0k9rNJfF0S3HeB/GGnW9x8HYL/AMU20dvpn9p/bkmvlCW2+eUL5oLYTchAG7GVI7UUK0U6Cctr3121Ys1y2rOOaSp0W3P2fLaOsrRjfl01s97dfMi0Dxgi+G/Bep+F7LwfLf8Ah21uLS5XWtXktZLSUzOzSrEbmJJkljkBO2N2yrKScKKVOt7lOVNRvG61dra9rq9/RlYzLW8Vi6WLlVUKrjJezgpKS5UknL2c3Fxa0vKK1TVtWcV8MoNHvLPxDHqd9FNdLaxNZ6TeawNNstRbzACJ5WdAwjysgjEiMxXg8GubDKLUuZ69E3ZP1223tdHvZ5KvSnQdKNo3fNOMPaThp9lJStzaxcuWSV9VqavxU8U2mnfF2x8YeF9QsrqS0t9KuvOsblpYWnit4gyh2JbHybSGO7ru5zV4qqo4hVKbva23kkceQYCdbJZ4LFxcVJ1FaSSdpSlZ2SS63007aWO4k8Y+AvB/j7wzYaJrVm+iXV7qWv3k8c3mRW897FJDbJIYjuQwrtyFwVDk9enX7ajRrQUX7t2389Ft2PAjluY5ll2IqYim1VjGnTimrNxptSm1zaPnd7XunbsZ2g+KLjw4ZdLuz4N0KCz0XX5NNfRddN063MlqqjErXMxj3sqFEBUlgx255MU6rp+6+VWUrWd9bd7v5HVi8BHG2rQ9rUcqlFT9pT5VyqbeypwvZN8zaaSsr2Dwbr+hW9h8O1u9bsInsdP8SxXAkuUUwGWGbylfJ+TezfKDjJbjOaKNSCVK7Win+thZlhMROpjnCnJqUsO1ZPW0o8zXeyWttranBfEzXItS0PwHplpqsV1Bp3htFkhilDi3uGuJt6sAflcqsWQecbfauTEzUo04p7R/G7/4B9HkeFdDEY2rODTnVdm1a8VGNrd1dys+9z0PwLqWlXXiH4Y+JoPFWi6Zo/h3T3sr+2utUhtpLW63Tea/kMwZhN5iHegYHPzlQpx2UJRc6VRSSUVZ6pWevTz7/efM5tQrU8NmGFlRnOrVkpRahKSlG0bLmSsuSz91tW+ze+tLw74sj/4RzwVqXhbT/B0moeHbW4tLldZ1aS1ks5TM7NKsRuYkmSWOQE7Y3bKsrE4UVFOquSnKmo3jdau1te11e/ozoxuXv61i6WLlVUKrjJezgpKS5UknL2c3Fxa0vKK1TVtWc58JrjRNQl1nwJ4m1iDStL8RWqZu5pUiSC4t5BLGxd/lUFRKnPXfjqaxwjjLmpTdlLr5rU9LiGGIoqlmGFg51KTfupNtxkuVqy1evK/kbuseKbf4laF4msND17TNJ1C48UR6jHHeXyWCXGmxwiG3USysqsYtqtsJzySoyMVrOqsTCag0nzX1dtLWW/Y4MNgJZJiMPUxFOU4Ki4txi5tVHLmlpFNrmu1dK3RsueLfEeh+MtP+JGlaHrOmNLdahpF3by3N7FarfeRC0dxJGZigY7xu67m35xV1akKyqxg1q4ve17LXcwy7BYjLKmArYinK0Y1YtKLly80k4J8qdtNOytuJN450MfGie7u9WsLu1k8Mw6Ppd3Lct9ltbiTT41AaWFg8aea0qOyMCnmOSRg4Trw+tNtprlsn0Tt3W2t7jjlWI/sJQhCUZKq5zikuaUVVb0jJNSfKouKaadlo9DgPiNqWoyWWg6HdaZ4XsbXTIZzaw6HqX24IJJdzLJJ9om53AsBux859wOTEyk1GDSSV9nf9WfR5LQpRqVsRCdSUpuN3UhyXsrJpckOmjduh6Fe6toi/FS7+M3/CR6NJoculyTpCmoRG+aZ7E2wt/su7zQ/mtySoQKC27FdjnFYh4nmXLbvrta1t9/kfNUsPXeTxyP2U1VU0r8r5LKpz83Pbltyra/NfS1yPwX4u8EWWj/DXTdag0OW7gg1JY9RuppHbRrxrqRraSWJZAhj3FGIkXodwYAcqjWpRjSjK19dezvpdX/MrM8ux9Wvj6tBzUW6d4pJe0ioJTUZOLd7XScXvpa7MbWfFemWfw0sbHXLLw94m1f8A4STVZrpJr2VihYRZmX7LNHlXYNhjlTj5aynViqCU0pPmfX010aO7DZfVqZrOph5To0/ZU0rRWtub3XzwlrFWutGuommarK3hn4cR+GfGmjaPrelLrEokvLlVWJ2mBWOTKsqeYpYDzQqMCQTg0Qk+SlySSkubf1/Xz0HXw8Vise8XQnUpT9krRT1Sjq1qm+V2vy3knsrlTxw3hcL4Xv5LTw/YeKJLotq0Wg3MUtgLdWRYpG8p2hjkba5KRkDHzELkZmv7P3HZKXW21um2ifobZUsW/rFNOcqCXuOomp8zTckuZKcoq6Sclfom7M5/4w31jqfxR8Uahpt5Bd2txqc8kM8EgkjkUtwysMgj3FY4ySlXm4u6uelw3SqUMow9OrFxkoJNNWa06pnH1zntnoug/FeyttBtLPxR4Vtdc1TQFA8P3k54tx0EU6/8tokzvRT0IA+6cV2U8WlBKpG7js/8+67HzGL4fqVMRKeErOnTq/xIrr5xf2ZPaT6rXc4XVtW1LXdSudY1i9lu727kMs80pyzsepP+HQVyznKpJyk7tn0OHw9LCUo0KEVGMVZJdCpUmwUAFABQB6d418UeHz4C8FaTHo2h6teRaFNDLcvc3BuLCQ3MxC7YplQMAQwEiN1Gcjiu6tVh7GnGybt53Wr7P80fJ5XgMSsxxdZznCLqJpWjyzXLHrKDdunuyX3nUXuvaE+vav49XxDpj+Gr7wc2lWmmC+jW5RzarAtkbUHzIws6mTcF8vA3hiTW8qkOeVa65XGyV9drWtvv8up5NLCYhYallzpS9vGvzynyvla53J1Oe3K7wfLZvmv7rWgaR4u0uL4mfDi7k8TWiWWk+EooHlN4oitJ/scwZC2cI+8qCDg5wPSiFaKr0nzaKPfbRixGXVpZVj4Kk+adZu3K7yjzxs7Wu1a/la5m+H/GMcGmfCOGbxSsf2LxNdXepI19jyFa5gIlmG75QVab5m6gv2JqKda0aPvbSbevmt/xOvGZa51czlGjfmpRjD3d7QlpHTXVR0XVLyOk+H934MsPEuj+IBrmkXAh8S3xuX1PXhbwaPAZfla1tlkQyecrJmTEkeFwwADMN8O6UakZ3XxPd2sr9Fpv31R5ecU8dWwtXDezkr0oW5KfM6jtqpzcZW5GnaPuy1um20nzNlcaPfeHfA32DWdJhj8K+J7172K41GGKVLeW4tmjlRJGDSJhGyV3Y2knvWEXGUKdmvdk76rZtfeerVhXpYnGe0hJutShytRk1zRjNNNpNRd2tHbfQueJby18X2N3pPhLxhpGmXdh431LU7hrnUorRJ0lcfZ72OZmHmCMI4xGWf5wQDkU6klWTjTkk1JvdLfZ38vLUwwNKeXVI1sZQlOMsPTgrRlJpxXv03FJ25rp+9aOlmx/jPx54e1XSL+68MazHawXvxBOorAsogkeAQR4uGiyCFMilgSOCexp1q8Jxbpu153/AA3JyzKcTh68IYuF3HDct7XSfM/dT2ulpZdPI2Jr7Q9b8Y6/p9/rHhseFrjxTd6pDqNr4gis9Q02bCYvIBvxMrBeFVHYspI2EqW1coTqSi2uTmbvezXmu/3M4o0sRhcDQq04VPrCoxg4um5Qmtfclp7rXVuUUk1vql578OXt5/CfjfwzaavZ6dqer21qLKW+uUs1nhjmLTQmV2CoXUqdpYBtuMmuLDWdOpBOzdrX066o+lzpSjjMHi5wc6dNy5lFOVm42jKyV3Z31Sur3O7u7nSW1V/Dy+KtEnuJPhomhJcDUovsxvY5FbyfPYhF4jIBJA+72INdbcebk5l8Ft9L9rnz1OFZUViXRmksU6luV83I0/e5UrvfWyb36o88+Lb2p/4RCytNRsr59N8M29ldtZ3CzpFOk8++MspIJGRyCQQQVJUgnjxdvcSd7RS073Z9Lw6p/wC1VJxcVOrKS5k03FxjZ2euv3rZpNNHfX3jLQbv40+N5LnV9Lv7bWNCk0rTZru9YWLuY4CImmiddkbBJEJDqAWOSATXXKtB4mpdppqyu9OnVf5nztLLMRTyLCKMJRlTqKc0ornteWqjJO7V07cremivYo2+v6vdQy+GtU0j4eS6VHp1raT6TD4nWIyW63M0kfl3sly6+ZGxY7TIwVZEGwjgSqkn7klG1lpzdLvrd6r1+RvPB0acliqM66qOUmpule0nGMXemqcXyyVtVFNtP3k9XpSa34eitrfSfBGoeG9dufD3ia8vmvfEmsS2TzNI6PDeq4uIUuWGwo7EM/yKQoV8VbnBJRpNNxk3eTt6PdXOZYXEynKtj41KcatKEeWlBTSsmpU2uSbgne6Wi1abvEs/DzUPC8eo6H4q1TVtANxO2qSak99r4iXSJJXnX7NZWiyj5JPMDF2EiEMTlT1rDygnGpJq+t7vbfRK/X5oyzmji3SrYOjCdl7NR5ad/aKKi+apNx3ja1lytNdSr4Fv9Cubj4aeJZvFGhWVr4e0u+sb+O71KGKeKYvOEHlFt5DeapDAbcZyRU0JQbpTcklFNO7V+vT5mua0cRCOYYWNGcpVZwlFxhJxatG/vWtpyu6vfsmfP9eQfpBJbrulGe3NCIm7RJkPmPKucZ4/pTM37qTKtI3CgD0zVvFHh+1+FXgrSpNE0PW7yEaoJVubm486y3TgqdsEyY3Dkbwc444zntlVgsPTjZN699NfJr8T5TD4DE1M4xdZVJ04v2drKNpWjrrKEttvda31OrOvaIfE9n8Qf+El0xvC0PhL+zH0r7XEtyrfY2gNj9k3eY4NwfN3FfLw27dxXR7SHtFW5lyctrddrWtvvr2PI+qYj6pLLfZS+sOtz8/K+X41P2nPblXue7a/NdcttSLSfFekj4k/CKW48R2Y07R9FsUuGe7QQ2cu6XzA5J2xtjZuzg/dz2ohVj7ejeWiS67blYjL639l5oo0nz1Kk7e67yVo2tpdre1tNzF8PeL2/wCEA0G3v/FB+2f8J6NRukmvf3nl+VCfPcFs7d+87zxu3c5zWVOt+5inLXnvv6andjct/wCFKtKnR936tyq0dL3kuVaWva2i6WOr0Obwe3i3UfESa5o920Pjy6uxHqOvi1s7G1WZXS9t4UkRriRgCoZSwGwAoRg1vTdP2jndP33u7JLulfX+tDx8XHGrBU8M6co3w8Y3jT5pyk4tOnKTi1CK3adnq7ST0M/UvEGg3GjrcwXmmXMHhv4gXurT2v8AaFuslzYl42V4Ud180NtZQE3dB2NTKpBxumvdm3utV5dzqoYPEQruEoyTq4aEE+WVozs1aTSfLa6etixq3jKDTvFkOqiPwYfD+p+LdO1d7+y1WW6vpUSVpVnaCW5d4GEbOr5ijILbcdg51lGpze7yuSd0233vZt289F2MsPlkq2DdG9X20KNSHLKCjBNpRcVKNOKmm7ONpSvbmBLjR9A8i3vfE+gySTfEyz1ZRa6pBcKLH96PtDNGxVU9QSGXjcF3LkvGno5L40909NdQcK+LvKnSmksJOGsJR9/3fdSaTb7W0fRuztjaPqz614o8bW2oXHh7VtE17WVF7HqOvR2M8kaSTGO4t5nkVSI9w4O8HcoCMAducJ89SonZxb1u7d9U/L5+h3YnDrC4TCSpKcKtKn7vLTc0m1G8ZxSb963921neSdr+aeMF09PFmsrpWr3Gq2Yv5/Ivrht0t0nmHErN/EW6k8ZznAziuGtb2kuV3V3r3PqstdR4Ok60FCXLG8VtF22S6JbW6bGRWZ2hQAUAFAHqVr4u0HRvhD4dtJ9E0DXr6DXb6c2d/NMWt1KQ7XMcM0ZKsQR84KnaR613qtCGGimk3d6O/l2a/E+RqZdiMTnVecak6cHTguaKjrrK6vKMtV/ds1c7P4b+J9K1bWfDfj3xN4h0u71SXWppNUk1bWxZxaOmVUG2tFeMuZVKAvh4wEwwADMOnDVYzlGtNpu+t3a3otN/mjws7wFbD0K+XYSlKNNU0oKFPmdR6v35tStyu9leMne6bukcfr3iXSrHw38N7K01aKW10bUdQubi1huBIYQL7cjMoJIJjGVJ5IPHWuadWMYUknom/wAz28Jga1XFY+pODUqkYJNq1/3dnZ+T3tszp7i70aHWvifprXfhPVX8V6jHqulLda2qWl1brdTSGN5oZ4/KkxIjhJXXJToTit24qVWPuvmd1ro1d9U1b5s8qFOvKhl9VKrBUIuE7U25Rk4RV1GUJcy0abjF6Pfcwdf8Wz33hDx9aate6HaaldyeHrcW2l3/AJ0dzFBHMDhzLIZygEW9t7/MASehrKpVcqdRSaTfLs+1/N389z0MHl0aWNwU6MZyhFV3ecbNOTj05YqN/e5VZadDe8Qy+F9c8T+JNatNd0bVLxrjRTBaX2v/AGKwAWxAkvXZJUe4kjbegWNw6GRzhsla1qOnOpOSab93d2W2+6u15O6POwccXhcJh6E6c4RtVu40+eetTSmk4yUIyVpNyjyySSurXLPi7xL4Wn1zVpbLxBpckU3xH0rUEaO7Qq9utvL5kwOeUDNy3QE8mqrVabm7NfGnv0tuZ5dgcXDD0lUpyTWFqR1i/i5o2jtu0tFuzItPFGk6trPxV026udE1W713VI7jTxq+pPBaXkEFzKdguEmiA+Vo2QGQKRGAM4Ws41YzlWi7Nt6Xdk7N9br5anZUwFbD0MtqwU4RpwalyRUpRcox15XGT3TUrRbV/Uu6Rrl/4j1K6sPFk3guPSxfaf8AaVsvEa2txYSRWnlx3ttcyTMJ2RGAbLTZaPGATuNQm6kmqnLa62lZqytdO+tvmc+JwtPBUo1MGqrqcs7c1JyjNSnzOnOCguVSa00p2T36HiGtfZP7Yv8A7BfS3tt9pl8m5mBDzR7ztds85YYJz3NeXO3M7O6Pv8Lz+wh7SKjKyulsnbVLyWxTqTcKACgAoA+//gZ4D8J6T8MfDuoaLaJb3mpaZb3N5eW0hSWaV03srupywVmYBTkL2Ar67A0KcKEXHdpXZ/OPFebYzE5tXp15XjCclGLV0knZWT2ukm2t+p5T+2P4L8J6ToujeJdOsYLbV7m+a3nkU/vbqMxkl5CTlypRRuOT82M9K8/OKNOEYzitb/efYeGuZ4zEV6uFqybpqN0ukXfZdFe70XY+Vq8E/XgoAKACgAoA9S/ZjvLy0+NWgrZyKpnW6ikDkhXX7PI2DgE9VB+oFd+WSaxUbef5HyPHVOFTIazmtuV/+TJfqfRdn8dtR8a3M+l/DzxX4Plv4reW68m40/UmJjjUlsMyRKD06n8DXsrHOs+WjKN/SX/APzKpwnSyyKq5nRqqDaV1Klu3ponJ/wBbnzR4Y8QR+KbLx9o+pX9jYat4tEV/bPcTrbWrzxXPnvEZHO2PcpfaXYLlQpOSK8OlU9qqkZOzlr2W97H6nj8G8BUwVelFyp0Lxdk5SUXDlUrJXdna9lezvayZnfFbVtOv9Z0nS9NvYL1fD+iWWjzXVu2+GaeFD5jRt/GgZiobowXIyCCYxU4ykoxd+VJfcdXD+Hq0aFStVi4+1qTmk9GlJ6XXR2V2ul7PW5xVcx7wUAFABQB6F8Odd0fRfBHjxNUttMvpLm109YNPvp5IxdEXaFgoikSRio+b5W4xzxkV2YepGFKpzWe2j66+TTPms6wlfFY/BOi5RSc7yik+X3Ha/NGUVfbVddNToPD3jzwn4G8KaXrMGkj+0tV11dXaw0TVzbi0isxshhnMqzyFHd5X2MRkEHOMVtTr06FNSS1bvZO1rbJ3u9dTzcZlOMzXGVKEp+5Cnyc1SHNzOprKUeV04pxSirq9trblzxHpGj+LrK++F/gPV9NuL3T/ABHLqmjWwuo4ob6zvI4yIopC3lmaI4UoWUkbgoJUgVUhGsnQpNXUrrzT/C6MMFia+XVIZtmMJKMqShUdm3GdNv3mrc3LPdNJ9L2TTOO+LGq2Rk8P+DLG7S9PhLTP7MurtEYLLdea7yqhbBaNCwQEqMlWIyCDXNi5r3aS15Vb59T3OHsPUtXx1SPL7efOlpdRslG9tE3a7V3a6W9zgq5D6IKACgAoAmm+SJIu/U802ZQ96TkQ0jUKACgAoAKACgAoAKACgAoAVFLsFHc0Cbsrktyw3BBjCimyKa0uQ0jQKACgAoAKACgAoAKACgAoAKACgAoAKACgAoAKACgAoAKACgAoAKACgAoAKACgAoAKACgDpyM18yeYNIxQAUAFO40wqihCM0AIRiglodHGJActjFNK5EpWHeVAuC0mfpVaApSfQVWgDEJEzfQZp6D97qyT5yMLGF9Mn/CqTJ06sQCQHLsoHTApiduhG/lKSHZm9iTRoUuZ7DTMi8xxDOOvSi5Si3uxjXEp74+gpXLUERlmb7zE/U0XKskJTTAKYCEelAbDaAAjNFwGkEVV7gWGJa2UnsapvQhaSICvpSNUxKBiEZoAQjFVcBKACmmAVQE0AwGc5wKpaGc9dCuRipNBKAJY0VB5rj6CqStqyJSb91ETSMzEtSuapJKyDg0xjSMUwCgBCPSncBtMAoAPpTTHuFUIQjNA0xKBiUAJgjpQA5HKnKnmqTBq5LJEso8yLr3FVuQny6M9Q+AGu+HdF1LVo9ZvLWzubmKEW01wyoCoLb0DnpklDjPO32r0ctqU6cpc7sz5Li/CYnE0qToRcopu6Wvazsvnr0v5l74/+JPCmr2um6fpt3b32owStKZreQOsUJBBQsDjLMFOOo29sjN5lVpzSjF3Zz8I4LGYadSrVTjBq1mrXfe2+iv638tPFyMV5R90mfWXgPR/Cg8EWEGjWdrNYXlqpmLRqxnYrh/N6gtnIIPTG3oMV9Lh4U/YpQWjX9XPx3NsTjHj5yryanFu2r0105fLqu+58x+LotIh8UarDoLq2npdyC3KNuXZuONp7r6HuMV4FblVSShtc/VsulWlhKcsR8dlf18/Pv5kUPiDUUbN15F8CEQi8gWdti8BA7Aui44wrChVZddfXUuWDpNe5eO/wtrV9bLRv1TLsWq+ELlQuqeE5YDn7+mX7xjb7rOJcn6MB7VanSfxR+5/53OeWHxsNaVZP/HFP8Y8n5M0BpHwu1G4JtfF2s6PCAONQ01bgk+zQv8AzWtVHDzekmvVX/I5niM3ox9+jCo/7s+X8JL9S7H8NfDl/Atxo/xS0CQOSAt4TaP6fdYlh+VX9VhJXjUXz0MHneKoy5a+Emv8PvL71p+JetfgB4qv4Rc2Ov8Ah24ibpJFdSOp/ER4q1l9SSumvv8A+Ac9Ti/B0ZctSnUT7NJf+3F9P2evGpUbtU0TPf8Afy//ABqtFl9Xq1+P+RzPjHAX0hP7l/8AJEUn7OPjUnKanomD28+X/wCN0PLavdf18i48aYFbwn90f/kiP/hnHxvn/kKaJ/3+m/8AjVL+zqvdfj/kX/rrgP5J/dH/AOSNKx/Zq1dsNqPiWziPpFA0g/UrWkctl9qRy1uN6K0pUm/Vpf5mvB+zjaxyhrzxdLJF3WKyCMfoxdgPyrRZclvL8DhnxpNr3KKT85X/AEX5mlb/ALPHgSGQPJd6vOAfuSXCAH/vlAf1qll9JdWc0+MswkrKMV6J/q2b1p8I/htpjG4TwzbHaOTcSySrx3w7EfpWywlGOvKedU4izWuuV1X8kl+STLdprXw08Oh4dP1Xw1pu87nSCaCLcemSFIzVKdCns0vuMamFzXG2lUhUn6qT/Mzb341/DeyMif2+Z3jJUrDbStk+zbdp+ucVDxtFdTqpcL5pVs/Z2T7tfle/4HL6l+0joMIX+yPDt/dHnd9okSAD6bd+f0rnlmMF8MX/AF9561DgnEy/j1Yx9E3+fKcP4g+PPjfWY5baxNrpcEhYf6OhaXYcjaXYnnnqoU8dq5amOqz0Wh9Bg+EsBhmp1Lza77X9F+TbPOK4z6gKACgAoAKACgB8C7pR7c0IibtEWQ+bNgHjOBRuwj7sR1yw3BBjCimxU1pchpGgUAXdoZBG552jPPNUc17O6IPsrZ4YYpWNPaolylvGB1P8zT2I1qMqEknJqToCgAoAKACgAoAKANXw/wCKda8MPcnSLiER3sQhuYLm1iuYJkDBwHimVkbDKpBK5BGRitKdWVK/L1+f4M48ZgKGOUfbJ3i7ppuLTtbSUWmrp2euq3G6/wCJtb8T3MV1rN4JfIiWGCKKJIYIIx0SKKMLHGvchVAJJJ5JJVSrKq7yf9emw8HgaGAg4UI2u7ttttvu5NuTfq3ppsjMqDrCgAoAKACgAoAKACgAoAtwS71wT8w/WqTOeceVhJbq5yDtPf3pWCM2iIWr55ZQKLF+1RNHEsY45J6mnaxnKTkR3MoI8tfxpNl049WV6RsFABQAUAFABQAUAFABQAUAFABQAUAFABQAUAFABQAUAFABQAUAFABQBKsAA3yttHp3p2M3PW0RTOicQoPqe9FxcjlrJjDNK3Vz+HFK5ahFdBPMk/56N+dAcq7DkuJF6ncPei4nBMeyJOpeMYbuKe5Kbg7PYgpGoUAFABQAUAT2+ER5DjimjKpq0htscS4x1GKSHUV4kcgAdgPU0Fx2QlAwoAKACgAoAKACgAoAKACgAoAKACgAoAKACgAoAKACgAoAKACgAoAnYbLUDHLGn0MlrMgpGoUAFABQAUAFABQAUAFABQAUAFABQAUAFABQAUAFABQAUAFABQAUAaWueJ/EviaSKbxJ4h1PVpIFKxPfXck5jB5IUuTgfSrnVnV1nJv1dzkwuAwuBTjhaUYJ78sVG/rZIzag6woAKAHwrvkA7dTQiZuyFnbdKeeBxQxQVokdBYUAFABQAUAFABQAUAFABQBNbKNxc4wopozqPSxE7F2LHuaRaVlYSgYUAFABQAUAFABQAUAFABQAUAFABQAUAFABQAUAFABQAUAFABQAUAFABQAUAFABQAUAFAHUEYr5k8wKAGkelACUAFA7hVJjCmMaR6UCaJI4gV8yQ4WqS6szlJp2QNOekYCj6Uc3YFHuRtLKTy5/Dine5aSGq2CD6UDJbhc7ZB0Iq2RDTQhpGghGaAuNIxQUFABTuAVQARmgBpGKAEoAmQbrdlz0/wD11ad0Q9JFcEigsdwaB3GkYoKuFADSPSmmAlMBQCSAOppoCWX92giHU8mruRH3nchpFj44s/vG+6OfrTXmRKXRDJZDI3TAHShu44x5RhGaRQ3BFBVxwOapMYhHpTASgBCM0AIRiqTASgApjuFNMVgIzTAaRigq4lACEelADo5WjbP5iqTsJq5LJGsq+ZH+Iqt9USny6MrkYpFhQA5Zp44pIY55Ejlx5iKxCvjpkd8UXaVhOMW1JrVbeRFQaB9aaYBTAKAEIzTTASqAv2ev67p+z7DrN9biL7giuHUL9MHirVScdmc9TCYetf2kE790mai+P/GJ6+L9bX/uIS//ABVaLE1f5n97ON5Rgv8AnzD/AMBj/kP/AOE78Y/9DlrP/gxl/wDiqv6xU/mf3i/snBf8+If+Ar/IY3j/AMYr93xfrbH/ALCEv/xVL6xV/mf3sayjAv8A5cw/8Bj/AJFZ/HfjhiS3jHW+e39oTf8AxVL29X+Z/ezZZTl62oQ/8Bj/AJFO48S+I7slrvX9SmLDBMl1I2R+JqXUm92zeGBwtP4KcV6Jf5GcSSSSck1B0hQMKACgAoAKACgAoAKACgAoAnT91AX5y/SnsjJ+9KwlsoGZW6LQgqP7KImYsxY9TSNErKwlAx8C7pR7c0IibtEWaQtKWVjxwCKGEY2jZh9om/v/AKCi4ckRjMzHLEk0FJJbCUDCgAoAKACgAoAKACgAoAKACgAoAKACgAoAKACgAoAASDkUATLdMBhlDfpTuZOmnsPN0mOFai5PsmRvcuwwo20XLVNLcipGgUAFABQAUAFABQAUAFABQAUAFABQAUAFABQAUAFABQAUAFABQAUAABJwKAJ1CW43Py56D0p7GTvU0WxC7s5yx/8ArUjRJR2EoGFABQAUAOjcxuG/P6UEyXMrD7lNr7gOG/nTZNN3ViKkaBQAUAFAE8n7u3VO7cnin0Mo+9O5FCSsqkeuKSLkrxY64/1zfh/Khih8JHQWFABQAUAFABQAUAFABQAUAFABQAUAFABQAUAFABQAUAFABQAUACgsQo7nFAm7K5NdEblQAfKKbM6a0uQ0jUKACgAoAKACgAoAKACgAoAKACgAoAKACgAoAKACgAoAKACgAoAKACgAoAKACgCaAbI3lPpgU0ZT95qJDSNQoAKACgAoAKACgAoAKACgAoAn/wBXbd8v/n+VPoZfFMgpGoUAFABQAUAFABQAUAFABQAUAFABQAUAFABQAUAFABQAUAFABQAUAFABQAUAFABQAUAFABQB1Oexr5c8oQj0ppjTCmMQjNADaACgApplJiqpYj0yBVLUG7D7g8iMdFFN9iKaursh6UimhKBCEelVcq5OmZLcr1K1W6IfuyuQcGkmaCEYqgCgBpHpQNMSgYUwCmmAUwGkelAEtvg7lPcVUSJ9yEjseDSvYsbyKYCg560wAr6UFJiUDEIzRewEqKIF8yQfMegq1oZt8zsiFmLMWPU0GiVh0UZkbHYdaa1Jk7IWWTPyL90frVNijHqyMjNIsaRigBKAEK+lA7gD600yhcA1QDSMUAFADSPSmmAlMAoC4U0x7hVCEK+lA0xtAwIzQAqO0TZHI7imnYTVyUqsw3x9e4qtyU+XRkBX8KCxKAEIzQMQjFA7iUDD6VSYBQAEZpgNIxTTASmAEdxQO4gPY1SYWFpiGkYoKTCgYUAFABQAUAFABQAUAFABQA6NDI4X8/pQTJ8quOuHDPtHReKGKCsrj5cRwrFjluTTexMfelzEFI1CgCeP91A0meW6U9kZS96ViCkahQAUAFABQAUAFABQAUAFABQAUAFABQAUAFABQAUAFABQAUAFABQAUAFABQAUAFABQAUAFABQAUAFABQAUAFABQAUAFABQAUAFABQAUAFABQAUATxhYY/NcZJ6U9jKTc3yogZixLMck0jRK2iCgYUAFABQAUAFAE05JSIn0/wpszhuyGkaBQAUALGu9wvqaBSdlckuWzJjngU2RTVkRoQrBj2INItq6sS3X+sH+7TZFLYhpGgUAFABQAUAFABQAUAFABQAUAFABQAUAFABQAUAFABQAUAFABQBJbqGl57DNCIqO0Rsjb5Gb1NDHFWVhtBQUAFABQAUAFABQAUAFABQAUAFABQAUAFABQAUAFABQAUAFABQAUAFABQAUAFAE8/7uJIh9TzTZlD3pORBSNQoAKACgAoAKACgAoAKACgBUUuwUdzQJuyuS3LDcEGMKKbIprS5DSNAoAKACgAoAKACgAoAKACgAoAKACgAoAKACgAoAKACgAoAKACgAoAKACgAoAKACgAoAKACgDqCMV8ueSAOKAFwD0p3HcSmUJ1oAQjFACUAT2wDbgfY1cSJtjJwRKcih7l0/hI6CxpGKBNCUEkkDbZMf3uKqL1JlsRyoY5COnp9KbLi7q4mQetBQEYppgJTAQjNAJjaCgoAKpMApgPiOJBzjPFNOzJmtBkq7ZGHvmh7ji7oZSGIR6VSYADimAuN3TrQO9iUKIF3vyx6CqS5dWTfn0RC7Fzlqm9y0rDVjZ22rVLUG7EsriNPJTr/Eab7ExV3zMgoTLCqAKAEI9KAG0ABGaB3G8igY4EGquMQr6UwEoAQjNFwGkYqrgFAB1p3HfuFO9xWAjNMLjSMUFXEoAVSyNuQ80bA1clOycbk4cDkVd7mavDR7ETKQcMMEUGidxhGKACgBpX0oKTEoGH1ppgFMAoAQj0ppgNqgAjNACcj6U0x7i0xCEelMaYlBQUAFABQAUAFABQAUAFAE8f7mIykfM3Ap7GUvflyjbdNz5PReaSHUdlYbM/mOT26ChlRXKrDKChUUuwUd6BN2VyW5bkRr0UdKbIprqyGkaBQAUAFABQAUAFABQAUAFABQAUAFABQAUAFABQAUAFABQAUAFABQAUAFABQAUAFABQAUAFABQAUAFABQAUAFABQAUAFABQAUAFABQAUAFABQA+FBJIARx1NCJm+VCzyb34PA4FDFCPKiOgsKACgAoAKACgAAJIA6mgWxNdEblQAfKKbM6a0uQ0jUKACgCa2ABZz/CKaM6nRELEsSx7nNItKysFAya6/wBYP92mzOlsQ0jQKACgAoAKACgAoAKACgAoAKACgAoAKACgAoAKACgAoAKACgAoAnh/dwvJzk8CmtjKfvSSIKRqFABQAUAFABQAUAFABQAUAFABQAUAFABQAUAFABQAUAFABQAUAFABQAUAFABQBJbrulGe3NCIm7REmbfIT26ChjgrIZQUFABQAUAFABQAUAFABQAUATWwALSHoo9KaMqj6IhYliWPc5pGiVlYKBhQAUAFABQAUAFABQAUAFABQAUAFABQAUAFABQAUAFABQAUAFABQAUAFABQAUAFABQAUAFAHVV8smeU0IR6UxCUALkHrQMQjFUmNMKBiEelACwvskB7Hg007MmSuia6TIDgdODVSXUmm7aFapTNrhVDEI9KBCcg0CaJZgJI1l9uat7XM4vldiuRikmapgDimMXAPIppgJTASgBCMUFJiUAFO4Cg4II7c1SYPUkuANwbjBFNkQ7EBGKRYlABtz0600wJlCW43Py5HAq1oZu89FsRM5kOW60m7miVthu09uaCrkvECcffP6VXwoj435EBGee9K5oN6UwCgAqrgFMBCM0AIRigBKAEI9KCkwDetO4xSAaoBpGKACgBpHpTTASmAfWgLhVJjt2CmIQr6UDTG0DFBIIYHBHegGrkuVnGDw4H4GquZ6w9CNlKHawpmidxhHpQAlACEZoHcQjFBVxKLgH0qrgFAARmncBpGKdwEpgJjuKB37ig1SYWAjNMQ0jFBVwoGFABQAUAFABQA+JPMcDt1NCJk+VXFncM2FxtXgYoYoKyux5/cwbf4n609kSvflfsQUjUKAJoAERpmHTpTRlPV8qISSSSeppGmwUDCgAoAKACgAoAKACgAoAKACgAoAKACgAoAKACgAoAKACgAoAKACgAoAKACgAoAKACgAoAKACgAoAKACgAoAKACgAoAKACgAoAKACgAoAKACgCeL93C0nOT0prYyl70kiCkahQAUAFABQAUAFAEtsu6TPZeaEZ1HZDJG3yM3qaGVFWVhtBQUAFAE7fu7YDu/vT6GS96foQUjUKAJrr/WD/AHabM6WxDSNAoAKACgAoAKACgAoAKACgAoAKACgAoAKACgAoAKACgAoAKACgCefCRpFxnqabMoatyIKRqFABQAUAFABQAUAFABQAUAFABQAUAFABQAUAFABQAUAFABQAUAFABQAUAFABQBPGfKgaTjLdKeyMpe9KxBSNQoAKACgAoAKACgAoAKACgAoAnf8AdQKg4LdaeyMl70rkFI1CgAoAKACgAoAKACgAoAKACgAoAKACgAoAKACgAoAKACgAoAKACgAoAKACgAoAKACgAoAKACgDrCvpXyh5dxtNMLARmmIaRimIAcUALjPSmmUmJTGPjjEisvGeMVSVyZOxMuJYdpPUY/GqWqM37simQQcGszYKdxphTvcoCM0wHwjO6I9CM1UexlNW1REylWKnqKnYpO40j0ppjTE5FUULkHrQAhGKq4BQAhHpQNMbQMKAJmG+3DcfLV3uiFpIhoLAIWOFHJoE3YkIWAc8vV6RIu5+hCxLEljkmouaJWGEYqkwLEY8pPOfv0FUtNSG+Z8qIXJclj1NJu5otNBtBQlACEYppgJTAKaYBVAFADSMUAJQAEZoGmJkincYvBpjEI9KYCUAIRmhMBpGKoAoAPpTuPcKoQhGaAuIRigoOnIoAlV1m+STg9iKdyGuXVEboY22t+B9aZSdxpGaYxpGKACgBpX0oKTEoGHWmmAUwCgBCPSqTAbTACM0DuJkjrTTDcWqEIV9KB3EoKCgAoAKACgCc5t4cfxv+lPYy+OXkMgj3vk9F5NJFTlyoSZ/Mcnt0FDHFcqsMoKFRS7BR3oE3ZXJbhgu2Jei9abIgr+8yGkaBQAUAFABQAUAFABQAUAFABQAUAFABQAUAFABQAUAFABQAUAFABQAUAFABQAUAFABQAUAFABQAUAFABQAUAFABQAUAFABQAUAFABQAUAFABQAAEnAoAnuMIiRDHHJpsyp6tyIKRqFABQAUAFABQAUATx/u7dn7twOafQyl707EFI1CgAoAWNd7hfU0Ck7K5JctmTb/dFNkU1ZXIqRoKgBdQehIoE9ESXRHmD2FNkU9iKkaBQAUAFABQAUAFABQAUAFABQAUAFABQAUAFABQAUAFABQAUAPhUtKvsc0ImbtEJ23Sn24oYoK0RlBYUAFABQAUAFABQAUAFABQAUAFABQAUAFABQAUAFABQAUAFABQAUAFABQAUAKqlmCjqaBN2VyW5IBWMdFHrTZnTXVkNI1CgAoAKACgAoAFUsQqjJNAm7asnS14zI34CnYzdTsSiGJTkIPx5p2M3OT6imGJhgoPw4osClJdRjW0ZIIyPUetKxSqMjuQ+/JHy9BQy6drENI0CgAoAKACgAoAKACgAoAKACgAoAKACgAoAACTgUAOEMrHAQ/jxRYlyiuo8W0pHOB9TTsS6kRTbKoG6UDNFhe0b2Qu21U8uT/n2o0C82IWtQeEJ+maNASmL/AKIR0I/OjQP3iDyI3/1coPHQ0WDna3RG8Lx/eHHqKVi1JS2GUFBQAUAFABQAUAFABQB1tfKHkiEZoHcQjFA9xKpMTQhX0piE6UALwetFx3FRjG4b86tMGuZE6/LJgH5X5H1q9mZvVENzHh9w/iqZIuDurENSWFA7hVJjuKrFSGHUUwaurElwgcCVe/Wm9dTOD15WV6RVgIzRcLjSMVVyrig+tMYEZ5FNMBKYCEZoAQjFBVya3O5Xiz1FNET0syEKxbaAc+lCLv1Jvlt19XNXsZ6zfkQMSxyxyTSLtbYaRigZJEg/1j/dFUl1ZMn0QyVjI2ew6CjmuOKsiPJFMY7g0DGkYoGmFAxCPSncBtMApgFNMApgIRmgBKAEoAQgjpQUmAPrVJjAjNMBKACgBpGKaYCUwD60BcKpMdgpiGkYoGmJQMmSYEFJckHvTuQ49YjJYTGNwO5T3p7DjK+gzg0FCEelMBKAEIzQO40jFBQUJgFUAUAIRmmmAhGKoBKAEwR0oHe4oOaq4WAjNMLjSMUDCgYUASwRgkyN91f500Zzl0Qx3aV92OvQUtyklFWJZP3MQjBG5utPYiPvyuQUjUKAJ4QIozKw5PAFNaGUvefKiAkkknqaRpsFAwoAKACgAoAKACgAoAKACgAoAKACgAoAKACgAoAKACgAoAKACgAoAKACgAoAKACgAoAKACgAoAKACgAoAKACgAoAKACgAoAKACgAoAKACgAoAltl3SZ7LzQjOo7IZI2+Rm9TQyoqysNoKCgAoAKACgAoAFBYhR3OKBN2Vya5IBWMdFHrTZnTXVkNI1CgAoAmtlADSkfdHFNGVR3tEhYliWPc5pGiVlYKBj4QGlUH1zQiZu0WE5BlYihihpEZQWFABQAUAFABQAUAFABQAUAFABQAUAFABQAUAFABQAUAFABQBPb4RHlOOOBTRlU1aiQEknJpGoUAFABQAUAFABQAUAFABQAUAFABQAUAFABQAUAFABQAUAFABQAUAFABQAUAFAE1soyZG6KKaM6j6IiZizFj1NItKysJQMKACgAoAKAFRGdtqjmgTaSuy5HGsa4HXufWqOeUnJj6CQoAKACgBCARg0AVZ4fLO5fun9Klo3hPm0ZFQaBQAUAFABQAUAFABQABWY4UE/SgTaW48QysMhD+PFFhOcV1HC2kIydo+pp2J9ohxt0U4aYD9KLC9o3sgC2qkgsT+dGgXmxPNgUfLFn60XQcs3uwN02AFQDFFw9murGm4lJyGA/Clcr2cRhdyMF2I9zQVZISgYUAFABQAUASJO6Hklh6Gi5EoJhL5Rw0ffqPShhHm2ZHQWFABQAUAFABQAUAdbXySZ5IVQBQA0j0oKTEppg0BGaokaRigAB9aALCZkiwv3k6f0rRO6Jbs9RWAmiyOvUfWqfvIS91lUjNZmw0jFABQAU7jTJYW3ZiboelWncmat7yI3QqxU9RSLTurjCMUCaEoEIR6U0xpiZIqiheDRcBCMVVwCgB0IIlBUZ9fpTQpPTUklZYSdg+d+c+lN6CinLcrkknJJJ96RoJTTAdHGZGx2700KTshZmz8iH5R+tNvoTFW1ZDSLAjNADSCKq4ChvWmAEelBSYlAxCM0AIRiqTASgAppgFUAEZoAaRigBKAEI9KBpgCRTTKF4NMBpGKYBQAhGaaYDaYBQAfSmmPcKoQhGaBpiUDHxTMmAeV9KaZMoX1HSQBgZYDkelHoSp20kQg5p3NAIzTAbQAUDGkYoGmJQMOtO4BTAKAGkelVcBKYARmgaYmcdadwt2FqhCEelBSYsaGRgooFJ8quSTuABEmMDrimyIL7TCBAP3r8KvShDm/soidy7Fj/8AqpFpcqsJQMfFGZGxzjuaETKXKhZ5AzbVPyr0xQxQjZXZHQWFABQAUAFABQAUAFABQAUAFABQAUAFABQAUAFABQAUAFABQAUAFABQAUAFABQAUAFABQAUAFABQAUAFABQAUAFABQAUAFABQAUAFABQAUAFABQBOv7q3L9GfpT2Rk/enYgpGoUAFABQAUAFABQBLbKC5cnAUU0Z1HpYjdi7Fj3pFpWVhKBhQAUATy/uoVjxy3Wm9EZR96VyCkahQBNarly2OgpozqPSxEx3MWx1OaRaVlYSgYUAFABQAUAFABQAUAFABQAUAFABQAUAFABQAUAFABQAUAFAE8v7uFY+cnrTexlH3pNkFI1CgAoAKACgAoAKACgAoAKACgAoAKACgAoAKACgAoAKACgAoAKACgAoAKACgAoAnk/dQLHjlutPZGUfelcgpGoUAFABQAUAFAFq3jCpuI5b+VNGFSV3YmpmYUAFABQAUAFACMoZSp6GgadncospVip6ipOlO6uJQMcI5DjCNz7UE8yXUcLeUnBUD6miwvaRHi1b+JwPpzTsS6q6CeVAoy02foaLIOaT2QpNqB0LfnRoHvsDPEDlYR+gouHJLqxDdPnhVA96Lh7JDDPKRguaVyuSKGl2YYZifqaCkkthKBhQAUAFABQAUAFABQAUAFABQAUAFABQAUAFABQAUAFABQB1tfInkhQAVSYBTAQjNA0xKLj3EqrisIRimIdC/luD26GmnZikrosj5ZChP3vmH9atOzsZ30uQXEextwHB/nRJdTWErqxFUljSPSgBKADpyKB3JpAJYxIOo4Nabq5EXyvlIaRqNI9KBNCUEgRmmmNMbgimMUH1pjFWMucLVLUTdiykYRcKee5qrGLld6g0aOAHGce9OwKTWxG1tGfukr+tKxoqjIWgdWC9cnANKxakmh8pES+UnJxyaq9tBJcz5mQUFgRmgBpGKAEoAQr6U7gICRVAO4NA7jSMUFXCgBpHpTTASmAU7gFO9wCmAhX0oAbQAEZoAbgigq44HNUmMQj0pgJQAhGaAEIxVXASgA60x3CmmKwEZpgNIxQUmKjshyp/wDr0CaUtyYpHcgsvyuBT3M7unvsVyGQ7XBBouapp7B1qgGkYoAKAEIzQNMbQUH1ppgFMAoAQjNNMBKoBKAE5FO49xRz0p7iehMf3CYH326+1VsZ/G9diFEZ2CgUjVySVySdwAIkxgdcU2RBfaZDSNQAJOBQBOSIIto++3X2p7GS9+V+hBSNQoAKACgAoAKACgAoAKACgAoAKACgAoAKACgAoAKACgAoAKACgAoAKACgAoAKACgAoAKACgAoAKACgAoAKACgAoAKACgAoAKACgAoAKACgAoAKAFRS7BR3oE3ZXJLlgXCAYCimyKa0uRUjQKACgAoAKACgAoAnbMVuF6M3WnsjJe9O5BSNQoAKAHwpvkAI4HJoRE3ZBM++QkHgcChhBWQygsKAJ4vkgeTnngU1sZS1kkQUjUKACgAoAKACgAoAKACgAoAKACgAoAKACgAoAKACgAoAKACgB8Kb5AOw5NCJm7IWd90h9uKGKCsiOgsKACgAoAKACgAoAKACgAoAKACgAoAKACgAoAKACgAoAKACgAoAKACgCeK2J5kyB2FNIylUtoiZYo1xhBx7U7Gbk2KUVjllB+ooEm1sRzQGQ7lbkDpSaLhPl0ZVZSpKsMEUjZO+qCgYUAFABQAKCxCjucUCbsrl8AAYFUcotABQAUAFABQAUAFAEMzRoctEGJ9hSZpBOWzI/tRAwkYFFyvZ92NNzKTwQPoKVylTiNMshOS7fnRcfKl0GkknJoKCgAoAKACgAoAKACgAoAKACgAoAKACgAoAKACgAoAKACgAoAKACgAoAKACgAoA68jNfInjiEYoKTEoAKaYBVAFAxpGKB3Eppg0IRmqJJ3Y+VHJ/EDjrVN6XM0tWiVgk0Y54bpVbolNxZTZSpI9Km50J3EoGIRmgBtAEkMnltz909apOxMldBNEY2yB8p6U3oVCfNuR0FiEZoEIRigTQlAgWNnbatUtR8yW5biRUXC8+p9ataGUm3uOIzV3ENIxQAUAFA0ylMhRyCSc8gmpZ0Rd0MoGFO4BTAQj0oAbQAEZp3AbyKYCg560wAr6UFJiUDEIzRcBpGKq4BQAVSYBTACM0ANIxQAlACEelA0wB9aaZQuAaoBpGKACgBpX0ppgJTAKACmmPcKoQhHpQNMTkHI4NAyYSJMNk4Gexp3vuZuLjrEikheI56r6ijYqM1IaDmncoQj0pgJQAhGaBiEYoHcSgYfSqTAKAAjNMBpGKaYCUwJo41jTz269hTWmpEm5e6iJnLMS3U073LSstCbiBMkfO1VsZ/G/IrkHOetI2TEoGTQIADM/QdKaM5u/uoidy7Fj/8AqpFpcqsJQMKACgAoAKACgAoAKACgAoAKACgAoAKACgAoAKACgAoAKACgAoAKACgAoAKACgAoAKACgAoAKACgAoAKACgAoAKACgAoAKACgAoAKACgAoAKACgCaABVaY444FNGU3dqJCSSST1NI02CgYUAFABQAUAFADok3yBT070ImT5VcdcPukIzwvFDFBWRHQWFABQBPHmKFpO7dKeyMpe9KxBSNQoAACTgUATzkLGkXGRyabMoatyIKRqFABQAUAFABQAUAFABQAUAFABQAUAFABQAUAFABQAUAFABQBPB+7ieU/QcU0ZT96SiQUjUKACgAoAKACgAoAKACgAoAKACgAoAKACgAoAKACgAoAKACgAoAKACgCW3j3NuPRf500Z1JWVi3TMAoAKACgCC5jBXzB1HX3pM1py1sVwjMMqpP0FI1bS3HCCUjIQ/jRYnnihwtpCMnaPqadhe0Q77LgZeQD8KLC9p2QqxQqVPm5OeMGiyE5SfQsUzIKACgAoAKACgAoAKAK93/B+NJmtLqV6RsFABQAUAFABQAUAFABQAUAFABQAUAFABQAUAFABQAUAFABQAUAFABQAUAFABQAUAFABQB2GK+RPHCgBCPSgaY2gYUwCncApgIR6UDTG00x2uTSLi3QH1zWn2TJfEwt26xk+4oi+gprqE6ZHmL1HDCiS6hB20IMA9KVzW4lMoSgBCMUATQsJEML/8BNWtdCJKzuiFlKMVbqKnYtSuJTTLCmALGzttWhK5MrLUezCIeXH17mqbtojNJyd2TRgCNQPSrWxDeo6gAqkxjSMUwEoAhulBUHuDikzSm7OxV6VJsFABVJgFMBCM0BsIRigBKAEI9KpMABxTAXANA7jSMUFBQA0j0ppgJTAKdwCqAKAEK+lADaAAjNA72G8igdxwINVcYhHpTASgBCM0XAaRiquAUAHWncd+4U73FYCM0wuNIxQVckjnKDa43Ke1O5EoX1QSQKw8yA5HpRbsJTa0kQ5IOCMGi5oKRmqAaRigAoAaV9KCkxKBh9aaYBTAKAJIogcyvwo9e9Wu7IlLohk0hkbOMAdBQ3ccVZD4YwFMz4wOlNdxSf2UQyOzMWPT+VFy4pJWEpgOji8xsdAOtNK4nLlQs8gZti/dX0oYQjZXZFQaBQAUAFABQAUAFABQAUAFABQAUAFABQAUAFABQAUAFABQAUAFABQAUAFABQAUAFABQAUAFABQAUAFABQAUAFABQAUAFABQAUAFABQAUAFABQAUAABJAHU0C2J5/3aLCp9zTZnD3m5MgpGoUAFABQAUAFABQBPFiKJpSOTwKa0Mpe9LlIKRqFABQAqKXYKO9Am7K5JcN8wjHAUU2RTWlyKkaBQBJbpukyei80Iio7IbK++QsOnahjiuVWG0FBQAUAFABQAUAFABQAUAFABQAUAFABQAUAFABQAUAFABQAAEnAoAmnwiJEO3Jpsyhq3IhpGoUAFABQAUAFABQAUAFABQAUAFABQAUAFABQAUAFABQAUAFAAAScAEmgWw4RSE4CN+IosLmS6jhby5+7+tFhe0iWYo/LTacZ71SMZS5ncfQSFABQAUAFAFQ3MhGBtH4Urm/s0NM0rDBc/hxSuUoRXQaXcjBdiPc0DskJQMFJUhh2OaBNXVi+CCMiqOUWgAoAKACgAoAKACgCrdNlwuegpM3prS5DSNAoAKACgAoAKACgAoAKACgAoAKACgAoAKACgAoAKACgAoAKACgAoAKACgAoAKACgAoAKAOwzivjzxw69KpMAoAQjNAXEIxQVcSgAqkwCmA+OIyHngDqaaVxOXKJcPuYBfurwMU29QgrLUjBKnIOCKEymizuBAfHytw3tWl+pjboVpo/LfA6HkVLVjSLuhuc9aRQhGKq47hQMTHORwaAJji4T/poo/Or+JGfwPyK5BBwag0THRxtIcDp3PpVLUHJJEjuIx5cf4mquTGLk+aRAR6UjQtIP3a/QVqtjnkrMdQSFBSYU0xiEZqgILnhQD1zSZcNytUmohGKCkxKACncAqrgFADSMUAJQAEZppgN5FMBQQaYwIxQNMSgYhGaEwGkYqgCgAqkwCmAhGaAEIxQAlACEelBSYA+tNMYpGaoBpGKACgBpHpTTASmAfWgLhVJjt2CmIQr6UDTBHaM5U4oBpS3JsR3IwcLJT3M9afoQOjxHDD6UbGikpbCdaYxCPSmAlACEZoHcQjFBVxKLgSwxBzub7o61cdSJy5dEE0of5VGFHSm3cIRtqxIoTK2SPlHU0RVwnLlQ2eTeQqjCr096d7jjG2rIqChVQuwVOpoQOVlqSyMIl8leuOTV36EJcz5mQkZoLGkYoKuFAwoAKACgAoAKACgAoAKACgAoAKACgAoAKACgAoAKACgAoAKACgAoAKACgAoAKACgAoAKACgAoAKACgAoAKACgAoAKACgAoAKACgAoAKACgAoAlt1+YyHgKKaM6j0sRuxdix70i0rKwlAwoAKACgAoAKAFRS7BR3NAm7K5LcsBiJei02Z019pkNI1CgAoAngGxWmPYYHvTRlN3aiQEkkk9TSNNgoGFAE5/cwbf4n609kZL35X7EFI1CgAoAKACgAoAKACgAoAKACgAoAKACgAoAKACgAoAKACgAoAkt03SZPReaERUdkNlfe5bPHb6UMcVZWG0FBQAUAFABQAUAFABQAUAFABQAAEnAoAd5cn/PNvyoJ5l3HfZ5v7n6iiwueIotpSOcD6mnYTqRFFq2fmYD6c0WE6q6B9nRThpgPUUWDnb2QGO2U4Mp/DmjQFKb6Ck2oHQt+dGge+w823AwIvzAoug5ZvqAuVX7sIH0NFwdNvdifapPRfyouP2aGm4lz979KVx+ziNMshOS7fnRcfKl0LNuxaMZJJBwc1SMZqzJaCAoAKACgBGO1S2OgzQNK7sUKk6goAKACgAoAtW0m5dhPK/wAqaMKkbO5NTMwoAKACgAoAKAGswRSzdBQNK7sikzFmLHqak6UrKwlAwoAKACgAoAKACgAoAKACgAoAKACgAoAKACgAoAKACgAoAKACgAoAKACgAoAKACgAoAKAOxK+lfHnjiUAGc9aaYARimAUANI9KBpiUDJIhHy0h+70HrVRstyZX2QSTFhtUYXpVOV9gUbasjpFCEelBSY+BuTG3Rv51cZdCJx+0h5UMPIkPI+6avfQi9veRWZSpwwxioNE7iA4oAXAPSmmUmJTGKrFG3KeaadhNXJGjFxh0IB6MKq3NqQnyaMJJFiXyouvc0N20QJc2rK9Tc1TCne5RNBIB8jHr0q07GVSPVExHpVpmW4lAgoGmISAMmgoqSyCRvYcCk3c2irIjIxTuUFACEelA0xtAwoAKpMApgIRmgNhKAEoAaRiqTAUH1pgBAPSgaYlBQlACEYppgJTAKaYBVAFADSMUAJQAEZoGmN5FO9hjsg07jEI9KYCUASxW28b34HYetNGcp20Q/FsPk+Xn/PWr0J97cjmgCgunQdRQ0VGfRkH0pXNdwqhCEZoC4hGKCiVJ8jZKNynvTuZuHWI17cgb4TuU/nRbsNT6SIgc00yyVbd35I2/WnYlzSFNoccSfpTsT7QikieP7w49aVi1JPYIoDIc9FHU00rjlPlFmkXAjj4Uenem30QoRe7GRoZW2j6k0LUqT5VcfM4jHkx8DuapvoiYrmfMyHI9ak0E25Py81SYE3FvHz/AKxh+VVsZ/G/Irnnk9aRotBMkdaaY9xaoQhX0oHcSgoKACgAoAKACgAoAKACgAoAKACgAoAKACgAoAKACgAoAKACgAoAKACgAoAKACgAoAKACgAoATI9aAFoAKACgBMj1oAMj1oAMj1oAMj1oAMj1oAMj1oAMj1oAMj1oAWgBMj1oAUcnAoAnm/dRLEMZPJpvQyj70uYgpGoUAFABQAUAFABQBNAAitM2OBxTRlN3fKiEksSSeTSNNgoGFAAASQB1NAtie4YKqwr0HWmzOCu+ZkFI1CgCW3j3NvbhV5poznKyshksnmOW7dBSZUY8qsNoKCgAoAKACgAoAKACgAoAKACgAoAKAEoAMj1oAMj1oAMj1oAMj1oAWgAoATI9aALAPk2+7u9PZGT96divketI1FoAKACgAoAKAAAk4FAEq20jdcKPeixm6iQvl2643S5+lPQXNN7IN9sp4jJxRoFpvqKZocfLCD9QBRdAoS6sPtQAwsYHpzRcPZ33Yn2qT0X8qLj9mhpuJSchgPwpXH7OIhmlYYLn8OKLjUIroNMjkYLt+dA+VdhKBhQAUAFABQAUAFABQAUASQSiNueh60JkTjzItggjIqjnFoAKACgCvcygjy1/Gk2a049WV6RsFABQAUAFACqxRgy9RQJq6sy5HKsgyDz3FVc55RcR9BIUAFABQAjMFBZjgCgaV9EVJpfMPGQo7VLZvCPKR0FhQAUAFABQAUAFABQAUAFABQAUAFABQAUAFABQAUAFABQAUAFABQAUAFABQAUAFABQAUAFAHZV8eeOBGaAGkYoAAcUXAMelVcAoAQjNAXHxRiRXU43cEVSVwlK2pEQQcGpKCqTAKYB7jgigZMcyxh1/1ifrV3uroz0i7PYayidN4+8Oop/Eg+B26Fcj0pFiUALkHrRcdxUjZ2wOnc1a1BySRK0ixYRBnHWqvbREqLlqxskQkHmxde4oavqgT5dGV6g0CgLh14FUmVcs+Z5aKJDlvarvYw5eZ+6HnREfe/SmpD5JDTPGOhJ+gp8yFyMasgm3RsMAjikncbThqisylGKntSNk7gD60xgRnkU0wEpgIRmgBCMUFXEoAKaYBVABGaAGkYoASgBCPSmmAmSKoB3BoGNIxQNMKBiEelO4DaYBTAKaYBTAQjNACUAJQAhBHSgpMAfWqTGBGaYFm4JWLC8ZOPwpsxhqyrSNixblihBycHiri7mU1ZlaRDGxBBAzxQaJ3Q2kO4VSY7BTENIxQNMckjxn5T+FAOKluWESOUiUJg/wBaoxbcfdHkYqkxBTARlDAqwyDQNOxXncoBEg2jH50maRV9WQrGZG2qOaRfNyj5SLdfLQ/Mepqm7KyJiud3ZWLetJGjYwse1UrCuTxssC+ZIPmPQVaVjNtzdkRtIZGLE8mp1NFZKwmcdRTKDIoATOOlA73AMD3qrhYODTC4hGKB3EyKBhkUAGRQAZFABketAC0AFACUAGR60ALQAUAJketAC0AFACUAGRQAhb0oAMmgVw3etAxcj1oAWgBMigBN3pQAbjQK4bvagBdwoGGR60ABb0oAaT6mgm4m4UBcXI9aAuGfegdxCw9aBXDcKAuG4UBcNwoC4bhQFxN4oC4bxQFxdwoC4bhQFw3CgLibxQFya32ljI33VpoznLoNeTe5cd6RcdFYNwoLELelAhNx9aAuKG9aAHUDEJxQAgyzBe5oJcraklxKqgQr0HWmzOGr5iEMPWkaXFz70DuLk0Bcnt9ozK3RelNETd/dREz72LE8mkWlZWEyKBjkUu21etAm0ldks7qiiBDwOtN9jOCu+ZkGR60jUWgAoAKAEJxQAm40CuGT60BcXdQMMigAyPWgAyKAE3UAGTQK4hPqaAuIWAoFcTeKBXDeKB3DeKAuG8UBcXIoC4bhQFx0eHcL6mgTlZXH3Mq7wgHCimyIbXId4pGlxwPcUDuLuNAxQ1AC0ASpASN0h2r707Gbn0Q4zRxjESAn1NFxcjl8RE8jv95iaRailsNoKCgAoAKACgAoAKACgAoAKACgAoAKACgAoAKACgAoAsQsY4S7HjsKaMZrmlZDxcxEckj6incl05AbiLH3v0ouHs5EUlyWGEGB696Vy407bkNI1CgAoAKACgAoAKAAEg5BINAty3HK3lGSTGB0wOtO5hKK5rIBcREZLEfUU7h7OQv2iH+/+houHJIY10oHyKSfelcpU31IHkeQ/MfwpGiio7DaCgoAKACgAoAKACgAoAKACgAoAKACgAoAKACgAoAKACgAoAKACgAoAKACgAoAKACgAoAKACgAoA7QjNfGpnjiUwEpgIRigBKADg9aaYARimAqsVYMOopp2E1cfMgkXzkyfUVTV9UKEre6yCoNAp3AKoB8T7GBzwetNOwpK6HODDIJEHyn8qb0d0JPnVmBRJxujIDdxVbiu4aMiNvJ/d/WjlY+dAts/VyFA6801HuJzXQc8yIvlxfiaG7aIFFt3ZDjuKSZqmKjmM5H4iqTsDVx7JFL84fb65qrJ6kJuOgmy2U8uT/n2otEd5MBLAo+SLn3oukHLJ7sidi7FjU3LjZKw2qLAjNADeVII7UEtEzgSx+YOo61b1VzJe67Fcj0qUzVMTJFUULwaLgIRiquAUANI9KBpiUDCgAqkwCmAhX0oDYbQAEZoAaQRVXAUN60wAj0oKTEoGIRmgBCMVSYCUAFNMAqgAjNADSMUAJQAqxM/wB0fj2ppXByS3JQsUI/eHc3p6VWkdybynsPV0nQqePUU07kNODuRG1bPDDFFjRVEyUlbeLGee3uaexOs2QrOTxIAwPtQpdy3DsMkhwN8fKHn6U/QFLoyKkWFNMe4VQhCM0DTLkQ2xqAO2apHPJ3bHUxCEYoGmJVJjIbhDIVC9eaTLg7XGsy267E5Y9TRsNJzd2VXOTzzSNNjV8FadZ6v428P6RqMPnWl9qlpbTx7iu+N5lVlyCCMgnkEGt8PFVKsYy2bX5nBmteeGwNatSdpRhJp+aTaOk1/XvCGheJdT00fCrw29tYX81umbvUxI0aSFRk/a8biB124z27V01J06dRx9mrJ95f/JHj4XDYzFYanV+t1OaUU9qVrtX/AOfd7fP5lbxFpXhbxF4Sl8deD9NudKbTryGy1TTJZzcRxCZXMM0UrAMVYxOpVskHHODSqRp1KftaatZ2a332a+42wWJxeDxiwGMkp88XKEkuVvltzRaV1dXTTVk0c/aar4di8L3ulXPhfz9ZnnSS21X7c6fZohjdH5AGx92D8xORn2rJTgqbi4+93vt8j050cTLFwrRq2ppNOHKnd9Hzbq3Yx9xrI7rhuPpQPmQm/wBqB3E3A0BcXfTuMN9UFxC3tQHMN3+1AXDf7UBcN/tQFxd4oHcdketAXDPvQFxpcCgLhvFAri7hQO4bhQFxN4oC4oINAXFyPWgLibhQFw3CgLiFsUCO2+Jzf6F4H/7FW2/9KLiurFbU/wDCvzZ4GRv95i/+v0v/AEmBxG+uU9+4ocGgdxcigLiFxQFxN9Armx4s1fw7q2q/a/C/hf8AsCy8lE+yfbpLv5wPmfe4B59OgrSrKE5Xpx5V2vc4cBRxOHo8mLq+1ld+9yqOnRWWmnch8RaO/h/UIrBrjzjLYWN9u2bcC4tYpwuMnp5uM98ZwM4CqQ9m7eSf3pMvB4tYum6iVrSnH/wGco3+dr+Wxm+ZUHXcUODQO4pagLnZeFtC8O2fhK9+IPi2yuNRtIb5NMsdOhnMAubgoXcyyAEqiJtOF5YkDIGTXTSpwjTdaorq9ku7PBzDGYmpjI5dg5KMnFzlJq/LG9lZXs2330S6MLPxL8M9VdrDX/h5Ho0Ez4XUNFvrl5rYdiYriSRJfcDZkZxg041KE9Jwt5pvT727/gRUweaUF7TD4n2jX2Zxik/nCMXHy+LzuQ6Domh+I/CHiC2062f+3tFb+1redmYNd6co2zxlNxRWjysuRkkeYMnAqadOFSnJR+Ja+q6/duaYrF4jB4yjKo/3VT3Gv5ZvWLva7UtY9Fflel2YHhrQr/xTr9h4d00A3F/OsKFjhUB6ux7KoyxPYA1lTpyqzUI9T0MbjIYHDzxNXaKv/wABeb2XmdS/hXQvGvxDvtG8EtDpfh7T0eSW/uJHdI7SBQJbt9xJJcjcFGBl1UYrodGNas40tIrr5LqeSswxGW5dCvjrzrSslFWTcpPSCsumzb6Jt3I77xN8NdM/0Dw58Oo9VjiYj7frt9c+bOPXyraWJY/YZbAHJJ5pSqUI6Qhfzbf5Joulg80r/vMTieRv7NOMLL/t6cZt+tl6IzfFF34D1GwttQ8MaXfaPqBkKXenPL9ottuOJIpW+cc8FGDeu7sc6rpSSdNWfbdfedWBhmFGpKnipqpDpK3LL0aWnzVvQ3dKh8NaN8J7bxZe+DdM1nUbrxFc6cZL6e8VUgS2gkUKsE8Yzukbk5PNbQjCGHVRxTd2tb9l2aPPrzxWJzeWDhXlTgqcZe6obuUk9ZQl0SMf/hNPDn/RJfCn/gTqv/ybWftof8+1/wCTf/JHZ/Z2K/6DKn3Uf/lRd+FGkaJq2oeIJ9e0eHU4tK8O32pw280sscbTRKpTcYnRyOuQGHWqwtOMnJzV7Jv+rGGf4nEYenRjh5uDnUhFtJN2k9bcya/Apf8ACa+HP+iS+FP/AAJ1X/5Nqfaw/wCfa/8AJv8A5I3/ALOxP/QZU+6j/wDKhmi6NL8RvFsGlaHo2naHHMpeYQSTm2tYY1LSzu00kjhVUFjlscYHXFKEHiKnLFJffZeerZWJxSybBurXnKo1tfl5pN6KKUYxV29Fp6mlf+Ivhjo8n9m+HvAMeuxQPtbUtZvbpJLkd2WG3kjEQJ6AlzjGeTxcqlCHuwhfzbevyTVjmpYTNcSva4nEezb+zCMGo+spxk5edklfbQlv/D3hXxh4bvvE/gOzm0u/0WMT6pok1yZx9nLBftFu5+ZlUkb1bJXIOSKcqdOtB1KSs1uvLuv1M6WNxmXYqGFzCSnCppColb3t+WS2Tf2Wt7WsQfCnSdD1W48TXWu6LBqqaR4dutSt7eeWaOMzxvEFLGF0cjDNxuHWjC04ScnNXsm/6sXn2Jr0I0IYebhz1IxbSi3ZqV7cykunYbB428GxOsWo/CLw/JCw+ZbXUNShkB9Qz3Lj81NCq01o6a++X+bCWXY2SvTxk0/ONJr7lCL/ABIvH3hjRtHTR/EnhWa6fQvEdq9zaR3WDNbyRyGOaByMBtrrw2BkEcVGIpRhyzp/DL+mjfKMfXxLq4XFpe1pNJ22aavGS7XW66O5ym4YrnPauMZ6BNncJYaefgdLq5sbf7cPFcdsLryl80RGzdvL34zt3AHGcZ5rq5V9V5ra836HgOvV/t5UeZ8nsW7X0vzpXtte2lziFf1rlPoEx4PoaCriE4oE2dr8J9I0bVdW1i417SotRg03QNS1KK3lklRHlggaRNxjZGxlRkBhxmuvCU4zlJzV7Jv7kfPcQYmvQo0o4efK5VKcW0k3aUkna6a/ApweOPCZuFa/+EXhuSE53iC+1OOQ8fws104H4qaSq0760198v8y55bjOW1PGVE/ONJr7lTT/ABQ/x34d0Cz0rQvGXhNbuHSfES3AFndyCSWzuYHUSxBwBvQB0KsQCQeRmlXpQUY1Ke0r6dmgyrHYipWrYLF2dSly+8lZSjJOztrZ6O62vtoZXg2XwzBrkd74tM0mn2aNcG1iXJvJF5SAn+BWbAZuy7sc4rOjyKd6my/HyO3MfrUqDp4OynLS7+ynvLzaWy726FbxB4h1DxTrl3r2pGL7TfS+YyxIEjTsqKo6KAAAPQCpqTlVm5y3Zrg8NTwGHjh6V+WK66v1b7vdlaaUJGsK8+tS9NDeDu+ZkO8UjS4Btx2qpJNAOViwXW3TjBkb9KexnfneuxXMmeTzSNLhvFA7ihh60BcXJ9aB3FyaAuNLAUCbIy9BNzufjbY6fpPxM1Ww0qxt7O2jisykNvEscalrWJjhVAAySSfck11Y2KjXairLT8keBwxXqV8rp1K0nKTctW7v45Ld+Rw4krlPfuLv9qB3FDigLi5FA7m14HsLLWPG3h/SNRh860vtUtLaePcV3xvMqsuQQRkE8gg1rQip1Yxls2vzODNK88Nga9am7SjCTT80m0QeLrO20vxXrWm2MXlW1pqFzBCm4naiyMqjJyTgAdeaVaKjUlFbJsrL6sq+EpVajvKUYt+rSbNj4baHpXiC+16HV7Xz0svDmqX8A8xk2Tw2zPG/ykZwwBweD3BrTDU41HJSW0W/mkcOd4ythKdGVF2cqtOL22lJJrXuvn2F+EOjaP4h8fWel69p6X1ibTUJ3t3kkjWRorOaVAWjZWA3op4YdMVWEpxqVVGautfwTZHEOKrYTL5VcPLlleCvZO3NOMXumtm90R2/jfwmJlN58IfDUkP8aw32qRuR7M12wH4qaFVp9aa++X+Y55bjOX3MZUT840mvuVNfmibxv4d8OjQNI8eeDI7q30rVpZ7O4sbmUSvYXkQRmjEgwXQpIrKSAcZzRWpQ5FVp7Pp2aIyzG4n6xUy/G2dSCUlJKylGV0nbo0009bdjT1A+FfC3gHwVqjeAtH1a91y0vZ7u4vrm+DFo7yWJAqw3EagBEUfd7ZrSSp0qUJcibd9792ujRy0Xi8dmGKpfWJQjTcFFRVPrCMn8UJPdvqc7eeLdBurSa2g+GXhqzklRkS4huNSMkRI4ZQ92ykjqNykeoNYSqRasqaX/AIF/menSwGIpzUpYqpJLo1Ss/J2pp/c0/Mt6/oWk2Xwz8I+IbW02X+qXuqw3c3mMfMSE2/ljaTtGPMfoBnPOcCnUpxVCE0tW3f5WMsJi61XNMTh5S9yEabSstHLnv562W/yLOgaN4X0LwbH478YaZPqrahey2GlaYlwbeOXykRpppZF+YqpkRQq4JJPOBVU6cIU/a1Fe7slttuzLF4rF4rGvAYKahyxUpytzNczajFJ6Xdm23fToP07xB8N9Wt5rXXvA6aC7giLUdFurmUwnHG+C5lcSLnrtdDjpz1cZ0Zq04W81f8m2Kthczw8lPD1/aLrGooq/pKEY2fa6a7mDpPiXSNNs/s174C0LV5d5Y3N5NfLIQe2IbmNMD/dz7msYVIxVnBP1v+jR34jB1q0+aniJwXaKp2/8mhJ/idv4iu/BmkeCfCPiS2+FfhxrnX0vmuUe71MxoYbjy12AXYIyOuSefTpXVUdOFKE1TV3f+bo/8R4WDhjsRjsThpYufLT5LaUr+9G7v+777bHAa1q9hq00clh4Y0zRVjUq0djJcushz1bz5ZDntwQPauOc1N6RS9L/AKtn0uFw9TDxaqVZVL9ZKKt/4DGP43LfgfT7LWPGvh/SNRh860vtUtLaePcV3xvMqsuQQRkEjIINVQip1Yxls2vzMs0rTw2BrVqTtKMJNPs0m0VNctYbTXtRsbSPbFBdzRRpknCq5AGTz0HeoqK02l3N8JVlUw8Kk3q4pv5oiVY7cZf5n7D0pbG13U22IpJXkPzHj07Urlxio7DaCgoAKACgAoAKACgAoAKACgAoAKACgAoAKACgAoAKACgBUUuwUd6BN2VyW5YDES9Fpszpr7TIaRqFABQAUAFABQAUAFABQAUAKqlmCjqaBN2VyW4YDbEOiimyKa+0yGkaBQAUAFABQAUAFABQAUAFABQAUAFABQAUAFABQAUAFABQAUAFABQAUAFABQAUAFABg4zQAUAFABQAUAFABQAUAdrXxh44UANIxVJgJTAQjNACUAGexoTAMelUA+KTYcN909apOxMlcSaIKcr909KGrBCV9yKpNAoAKpMCaJhIpib8DVrXQiSs7ohZSrY6EVOxad0AllX+M/jzTUmh8sWNLMwwzEj3NVe4rWGkelACZxQAvB+tCY0xCMVRQUANI9KAEoAKB3CqTGFMYsbeW2ex6007ETjzIWaPYdw+63SnJWJi76MiIzSuXcbgimMUH1pjAj0ppgJTAQjNAXsNIxQVcKACmmAVQARmgBpGKAEoAQr6U7gICRVAO4NA7jSMUFXCgBpHpTTASmAU7gFO9wHrDI3bH1qrEuSQ7ZDH1O5vSmrLcm8pbEbTOeF+Ue1DkUoJbkZGakoQblOQce4oK0ZIJ5Om6qUieSIxssck5NMobQMfFKYzzyp6imnYmUbiywgjzIfmB6gdqrcUZW0ZBSLHBGYZVSfoKYcy6jaaYWLcDB4wD1XirRjNWY8jFMkSgBCPSgdyKaQxrwDk9/Si9i4pNka2+4ZkJ57d6di3O2iB7eJvu8Y44OaLE87W5tfDeFYviL4XaRgf+J3ZBf8Av+ldOEVq0PVfmeVnc3LLsQl/JP8A9JZseMfCPh298day138VvDNqJdVuN6NbakzwgzNkHFrsLD/exkdcc1vWowlWleolq/5u/wDhPOy7MMTSwFLkwlR2hHrSs9F/08vb5X8i/wCMtAi8I/DaTSPBl2niDSbzUIbnWdetZYzEZUV1gt/KVmeJR5jndIFLMwxjGKuvTVGhy0nzJvV/krdPmYZdi5Y/M1Wxq9nUjFqFNp3s2nKV2kpN2StG9lucbp9raP8ADXXb97aJrmHXNJhjmKAyIj2+oF1DdQGKISBwSi56CuWCXsJPreP5SPbq1ZrM6NNN8rp1G10upUrO3dXdvV9zW8NWOh+FfB5+IPiHSYdWu766ksdE0+5/492aNVM1zKoILqm9FC5wWJzwK2pRhSpe2mrt6JdPNs48bWr4/Gf2dhpuEYpSnJb635YxfRuzbe6W25e8JeJtO+IOsR+CPFXh3w9bDXJTa2Go2Gkw2c1jdPxB/qFQSR7yqsr5OGzuGKulUjiJeyqRWuzSSs+m3T1MMfg6uU0XjsJUm/Zq8oynKSlFfF8Tdna7TVtVa2pm/Dix8OBfGEnjXTbiW203RBMYo1VZ0mXULNAqsw/dlixjZsZCu/XoYw0Ye/7VaJfPdf8ADHVnFbFN4ZYGSUp1LXe1vZ1Hd23tbmS2bSJLX4pWo1WNbz4f+FP7BJEcunx6TF5nk55K3JH2jzNvRjJjPOO1CxS5tYR5e1l+e9/mKeST9k3DEVPa7qTm7X84fBy36cu3U0tD8O6FoHxh1n4c61bwS2GoTXehWtxcIsjW7SHFrcKcHa24RZPBAZs45rSnThTxMqMtndf5P8jmxWOxGLyalmVBtTio1GldXt8cXtdWvp1aXkecz6fqFtqMmkS2cgvYpzbNAFy4lDbSmB1OeMCuPlafK1qfSxr0501WT91q9+lt7/cei634R03W/iZpvw10o2lna6FaLZ6pqEUYBd4Eaa+uHIHzMp81V3E8RoMgdO6dGM66oR0S0b9NW/zPmcNmNXDZXUzOreUqjcoRfRSajTiuya5W7d2zKvvifp9nfLb+EvAfhq20a2JSKHUdJgvbi4ToGnmkUvvPX92yAZwOlQ8TGLtTguXzSb+b/wAjqpZLUqU+bGYio6j3cZyjFPtGKaVv8SbKfxF0jR4k0Txb4bsfsWmeJbJrkWgZmW1uY5GjniUtklAyhlyc7XA7UsRCHu1IKykvufU2yfE15e1weJlzTpStzfzRaTi3brZ2fmjr/ip4j8NeCfGmtaF4J8GaNHOtxm5u9Q06G6CNgHy7eCRWhjjAJGSpZic5XAA3xM4Uako0or5pP7lseRkODxWZ4GliMdXk1bSMZSjfzlJNSbfqkttdWc74tFh4l8C6b49t9E0/Sr5NSm0jUI7CEQwTkRJLFMIh8sbYMisFGDtB4zisayVSkqqSTvZ2+9M9PL3UwWPqZfKpKcOVTi5O7WrjJX3a2avrrYyr+2tE+Gug36W0S3M2uatDJMEAd0S308opbqQpkcgHgF2x1NZSS9hF9bv8onZRqzeZ1qbb5VTptLpdyq3du7sr97LsHw9trS+1+6hvLaK4jXQ9amCSoGUPHply6MAe6uqsD1BAI5FPDxUptPtL/wBJYZxVnSw8ZQdn7SktNNHVgmvRptPunYX4e+HNO8Qard3mvPMuiaHZSapqZhYLI8SEKsSE8B5JHRBn+8T2p4elGcm57JXf9eZGb46phKUYYf8Ai1JKEb7JvVt+UUm/lY0v+FrINQ/dfDzwcuj48sac2kRM3l573JH2jfjjd5nXnArT6yr6Qjbtb9d/xOb+wm6fvYmr7T+bne/+D4LX6cvlcz/iN4e07w74k26GZf7I1O0t9U07zTl1t54w6ox7lCWQnvszWWJpxpz9zZ2a9GdeTY2rjMN/tH8SDlCVtuaLs2vXR/M0vhFoNjrms6vLc6MusXelaNcajp+mvuK3l1GyBUZFIaQBWdygPzbMdCavCU1OUrq7SbS7s5uIcZUwtCkoz9nGc4xlLT3YtO7u9FdpK72vcp3vxEuL21v9K1zwZ4XkWdZEjMGjw2M9lJg7SjwKjHa2OJN+QCD1zQ67knGcV9yVvut+JpTyiNKcK1CvUVrXvNzUl1upOS1XWNrbok8K2VjcfDjxxfXFlBLc2n9mfZ5njDPDunYNsY8rkcHHUUUoJ0aja10/MWOrVIZnhKcZNRl7S6vo7RVrrrboY3gqKC78ZaDa3UKTQzanaxyRyKGV1MqgqQeCCOCDWNBJ1Yp90d2Z1JU8FWnB2ahKzXTRmhqNpZp8VbrTktIVtF8QPAIBGBGI/tJGzb0244x0xWkor6w1bS/6nLRq1HlMajk+b2ad7635d79zp/iV4m0Hwt4s1/wp4I8M6GtnBfXUVxd3emQ3E0kpZg6xeahEEcZO1BGAf3YYk7iK2xNWFKpKnSirXerSf57JdLHmZJgsRj8JRxePqz5nGLSjOUUlZWb5WuZy3k5X3skrHl9cJ9Wztvigf9C8D/8AYq23/pRcV14laU/8K/Nnz+SfxMX/ANfpf+kwLt5Npfwv0LTLNPD2m6l4o1iyj1K5uNSt0uodPgmG6CKOGQFDKUKuzOrAbgAOpq3y4aKVk5NX11tfbTv6nPTVbPK9SbqShQhJxSi3FzcdJNyWvLe6Si1ezbCG6074keE9aM/h/S9P8Q+HrRdShudNs0tUvLVXVJ0lijAjDrvVwyqOFYelL3cRTldJSjrorXXXyKcauTYuly1JSo1XytSk5OMmm4tN3lZ2s0290zzzJriPprnqfim4f4eaD4XHhvwno0lnq2k2uoz6vqGkw37XVzImZoQ86uiKh+TYgVhtyT81d9T9xCHJFWaTu1e76rXsfI4GKzjEYh4qtNShOUVCM3Dlin7srRabclrdtrWyWh5/4m1+18RagmowaBp2kOYVSeLT0ZIJJAT+8CEkISu0FVwuVyAMmuWpJVHzJJeh9BgsNLB03SlUlNX0crNpdr2V9b6vXW19DpPiXJD4W+Jc8mh6dp0C29rYvHA9jDLb7nsoSxMMitG2SzHlTyc9ea3xFqVa8UunRdl02PLyXmx2VpV5Sbbnd80k9Jyt7yaktraPbTY0/iT4/wBdj1mCzWw8OGObQNGZi3hvTmcGTTLZm2uYNygFjtAICjAXAAAvEV5c1rLaP2V/KvI5clyqhKi5807qpV/5e1baVZpac9ntrdavV3bZS0uPRvAHg7TvFWqaDZaxrviFpX0y3v08y1tLSN/Lad4uPMd5A6qDlQEJOeBUxUKFNTkrye19ku5vXlXzbGzwlKo4UqVuZx0lKTV+VS6JKzdtbuxb8MapZfE6O78Ha14d0W31d7O4udJ1HTdOispPtESNL5MqQKsbo6oyglcg7TnrTptYm9OUVezs0rarpoZ4yjUyRxxtCpN01KKnGUnNcsmo8ycm2mm097NXPN64T6o7Hwf4v0G00S+8F+NtNu7zQb+dLxJbJlW6sbpVKiaIN8r5U7WRiARgggjnoo1oKLpVVeL103TPDzLLsRUrwx2Bko1YpxtK/LKLd7O2qs9U19zRZvvhNc31lLrHw88Q2Xi6xgQyTR2qmG/gQdWktH+fA9U3j3rR4VyXNRfMvx+4wpZ/GlUVHMaboSeib1g/Sa0+Ts/I5jwp4kvfCHiPT/ElgqvLYTCQxt92VDw8bf7LIWU+zGsaVR0pqa6HqZhg4ZhhZ4aptJWv2fRrzTs16Ho3iDRNL+GGk6x4o0S48yPxan2Xww5Pzx6dMiyXEhySQyq622Tg5Mp7V2ThHDRlOP2vh9Hv/l958zhMVVzutSwtda0davZzi2or0bXtPTlMLwa5tvhF8QrmI7ZZZ9Gs2YdfKeWZ2X6FoUz9KypaYeo/8K/P/I78wXPnGCi9kqsvmlFL8JM4vStMudZv4tNtJbSOWbdta6u4rWIYUk7pZWVF4Bxlhk4A5IFcsYOcrL87fme9Xrxw1N1ZptLsnJ/dFNv5Lz2NfW/h/wCJtA0T/hIr1NMm077Ulkbix1izvVWdkZ1RhBK5UlUY8jHH0rWeHnTjzu1ttGn+TOHD5vhcXX+rU+ZTtzWlCcNE0m/eir6tHX6ZpGn6v8B7KPUPFGmaKsfi69ZZL6O5dZD9jteF8iGQ5+oArojBTwqvJL3nvfsuyZ41evUw+fzdOlKpejD4XFW9+f8ANKP4XOO1Twzoun6fLeWnxE8PanLHt22trBqCyyZYA7TNaonAJJyw4Bxk4B55U4xV1NP7/wBUj28Pjq9aooTw04J9W6dl/wCA1JPy0T+46j4IW8V1qPi22nvYbOOXwjqiNcTBzHECi5ZgisxA6napPoDW2DV3NN291nlcUScKWGlGLk1Wp6K13q9Fdpfe0vMwR4L8Of8ARWvCn/gNqv8A8hVn7GH/AD8X/k3/AMid6zHE/wDQHU++j/8ALTa8Cwrpngb4l6tZXSSXFvp9ppsdxGG2tDcXiLKVDAHDImOVBwx6GrorlpVZLeyX3s4s0l7fH4CjNWTlKTT7xg2r27N30drrqed1xH0h6D8Bf33xS0rTJPmttThvLG6iP3ZYZLaVWRh0Yc5we4B7V24DWsl0d1+DPnOK/dyqpVXxQcZJ9mpJposfA2xnv5vGttA0CPN4Rvo0aeeOCMEyQ/ekkZUUe7ED3qsFHmc1/df6GHFFVUlhZSvZVobJt7S2STb9Ermfp3wc8V6nFd6lLq3hW10+y2far5/EdlNDblzhA/kSSMC2Dj5edpxzURwlSV3dWXW6/Rs6avEWEoONJQqSnK9o+ymm7b25oxWnXXS434ja/oVxb6B4N8LXjX2leGLOS3F80ZT7XcyyNJNIqnkR7iAoODhcnrU4mcWo04aqPXu+prkuErwlWxuKXLUrST5b35YxVop+dtX6nN+HdDvfE2v6d4d04A3Op3UVpFkHAZ2CgnHYZyfYVhTg6s1CO7PVxmLhgsPPE1Phgm38lc7HxJ400LwpfyeGfAPhrQ5bPTZTDJqmp6Xb31zqDqSHkPnK6RxsRlVQAgYyck11TqwpPkpRVl1aTb+88LCZdiMfTWKzCrNSmrqEJyhGCey91ptrq22r9DS8Razp3iD4Gtq9p4csdHuX8VwxXSWO5beZltJSHWIkiM4YAhTtJGQBk1pUmp4bmSs+bptszlweGq4TPVRnVc17Ftc2sl78dG+uq0b16XZzq2Nj/wAKa/tT7FB9s/4Sf7P9o8seb5X2Xds34ztzzjOM81g4r6tzW15v0PTVap/bXsuZ8vsr2vpfnte217dR3wcsbHVPiPpFjqVlBd20v2jfDPGJEbEEhGVbIOCAfqKWDipVoqSutfyK4jrVKGWValKTjJcuqdn8S6nGgM5CjvXNue23ZXPR/gzBJea74h0y3aFXm8J6zErTTJEgZrRwNzuQqDnlmIA6kgCu/Bq8pRX8svyPluJZqnQo1ZXsq1J6Jt/GtkrtvskrvoZemfBjxhqiXN0mo+F4rKxRZLu7/wCEksJorZWbarSeTK7KCTgccmojhKkru6sv7y/RnRX4kwdBxhy1HKWiXsqib66c0Un94fELVtCXRvDfw+8MX/8Aa0Ph8XUlxqEaMqXN5cupkESsATGoijVWON3JwO5XlHljSg72vr5sWUUK7rV8xxUeR1eVKOl4xina7Wl3dtrptc0vFGpaZ8LZj4H0Pw9o15rVkiLrOq6jZQ35+1EAvDBHMrRpGhJQkpuYgnjirqSjhn7KKTa3bV9eyvoc+BpVM8X16vUlGlK/JCMnD3ekpOLUm5b2vZK25Fqp0jxr4GuvG1poNhpOsaDeQ22pR6fD5Ntc284byphEPlR1dCjBcA71OM0pctak6qVmt7bal0PbZbj44GdRzp1E3Fyd5KUbXV92mndXu1Zmj4rupPh7ofhg+HPCWjS2mr6Ta6lPq2oaVDftdXMiZmhDzq6IsZ+TYgVhtyT81VVfsIx5IqzSd2k7vqtexzYCH9r18R9ZrTUoTlFQjNw5Yp+7K0Wm3Le7bWtlscPq+ot41120Gk+GNP028vBHam205WjhnnLEB1RmIjJBUEKQuRnAya5pv201yxSb7HvYel/ZmHl7arKUY3d5atK210ru2ru9emtjsfEniLRPhteS+DfCWg6Lf3OmSGDUNW1PTor2S7uVOJRGsyskcIYFVAXJAyWya6Kk4Yd+zppNrdtXu/n0PFweExGdQWNxdScYz1jCMnFRi9ruLTcmtXd2T0sZnitNH8UeCrb4g6fpNnpOoQ6l/ZWq2tkhS3kZ42kgnjTJEeVjkVlHBKZAGSKiqo1aarJWd7O23kzqwEq+Bx0suqTc4OPPBy1krO0ot9bNppvWzsyppPjU2VjbaL4W8CaI986KJbu7sF1O5nlHUqk6tGikfwrHkcnJOCJhV5Uowgr+l3+On4G2Iy72tSVfF4ifKtkpOnFLzcWpN+bl8jc8e6DqN14CsPG+t+CP+EZ1NNTOmTLFpzWUN9G0RkjlWLAVWG11JQAHK8VpXpt0lVlHld7bWv8AI4MqxlOnmE8DQr+1hy8yvLncWnZpy1dndNXd9zmr+2tE+Gug36W0S3M2uatDJMEAd40t9PKKW6kKZHIHQF2x1NYSilRi+t3+UT1qNWbzOtTbfKqdNpdLuVW7t3dlf0XYd8PLa1vdeuoby2iuI10PWpgsqBgHj025dGwe6sqsD1BAI5FLDpSm0+0v/SWPN6s6eHjKDaftKS07OrBNejTafdOxze+sT1TsvAWhaGdM1nx34stZLvStAEMcdirmP7deTFhFCX6hAEd3x821eOtdOHpx5ZVamqXTu3/Wp4Ob4vEe1pZfg3y1Kl25b8sY2u7d9Uo30u/IQfFJp7qRNU8B+D7jTJsK9jDo0NsUTuI7iMCdWxnDNI2D69Kr6zr70I27WS/Hf8SXkfLFeyxFVTX2nNyu/OLvBryUUX/jdp8l58ZL/R9Jt3eScadbW0RcFmLWkCoueATyBnirxkb4hxj5fkjl4ZrKnk0K1Z6Lnbf/AG/Jtj/EviLRfh3fy+CvCOgaJfz6VIbfUdX1TTYb2S7ukOJRGsyskcIYFVAXcQNxbJoqTjQfs6aTtu2k7v59AwWEr5xTWNxlScVNXjCEnBRi9ruLTcmtXd2vpbQo+KotG8TeCbb4gabpFlpOoQal/ZWq2llGUt5GeNpIJ40yRHlY5FZRwSmQBkipqqFSkqsVZ3s7beTN8BKvgcdLLqs3ODjzwctZKzSlFvrZtNN62dmdH8RdQf4ZazaeG/Dng7QP7Hjt4JrbUL/R4L6TV0aNWeUzTI3BZiMR7do4GK1xD+rSUIRVu7Sd/m/0POyeks7oyxOJrT9o204xnKCptNpLli1qkvtXvueb+INXtdb1STUrLQ7LSElVN1rZ7/JVwoDModiQCcnGcDOK4ak1OXMlb0PqcHQnhaSpVKjm1fWVr26XslsuvU0vhn/yUfwp/wBhux/9HpV4b+PD1X5nLnj/AOEzE/8AXuf/AKSyv49b/iuvEfH/ADFrz/0c1Kv/ABZer/MvKv8AcKH+CP8A6SjoPg5/yE/FB/6k/W//AEket8H8U/8ADL8jzeI/4WH/AOv1L/0tC/AOJ5/ijYQIUDSWGqoC7hFBOnXA5ZiAB7kgCngVeul5P8mTxXJQyqcn/NT8/wDl5DsVNK+DPjHVjcSW974YFtZxGe7uR4l0+WO2izjfJ5Uzsq5IGcdSKUcJUls1p/eX6MuvxHg6FlKNTmk7JeyqJyfZc0Ur9dxfHOq6FpnhbRfhz4a1ZNUTTLm51HVL+FGEFxfShExDvAYxxpEqhsAOSWx0orSjGEaMHe1235vt6BldDEV8XVzLEw5HNRjGL3UI3fvW0vJtu2ttrnQa/oWl6t8L/hvLf+M9G0Vo7DUVWO+ivHaQf2jP8y+RBIMduSD7VrUhGdCneSWj3v3fZM4cLiquHzXHKnQlUvKGsXDT93H+acX91zhNb8P6TpNolxYeONE1mRpAhgsYb1JFGCd5M9vGuBgDhicsOMZI5ZwjBXUk/S/6pH0GFxdavPlqUJ01beThb092cnf5W8zpPFX/ACRrwD/2Etc/naVtV/3an6y/Q8zAf8jvGf4aP/uQr+EvFXhmbw5J4C8eWV42lveG+sr+x2tc6fcMqo5CMQskbhU3JkH5cg5pUqsHD2VVabprdGmYYDFRxKzDL5Ln5eWUZfDOKba1Wqau7Oz3s9CfXPhZqEely6z4K1mx8V6TbJ5txLp5IubZOPmntm/exjO7kBl+UnNFTDS5eak+ZeW/zW5nhc9pyqqhjoOjUeiUvhb7Rmvdfpo9djga4z6E9D8bD/i1Hw1/646t/wClhrsr/wC70v8At78z53K/+Rvj/Wn/AOkHAqK4z6U6b4ZKW+JHhUAdNbsT/wCR0rbDfx4eq/M8vO3bLMT/ANe5/wDpLK3ilkg8S6uqAFzfXGT6fvDU1dJy9WbYBOWFpN/yx/JGOCSSSSTWZ6GwtAwoAKACgAoAKACgAoAKACgAoAKACgAoAKACgAoAKACgAoAnhAjjaYjPYU13Mp+8+UgJJJJ6mkabBQMKACgAoAKACgAoAKACgAoAmgUIrTMOg4poym7vlRCSSST1NI02CgYUAFABQAUAFABQAUAFABQAUAFABQAUAFABQAUAFABQAUAFABQAUAFABQAUAFABQBJKmyOMdzkn9KGRF3bI6CwoAKACgAoAKACgDta+KPECncq4UxiEelNMBtUAEZoAaRigAoAODTTAljfcPKkPB6Vad9GZyVveRHIhRtp/Ck1YuMr6jCMUi0xKAAEggjqKadgJnAmTev3h1FafErozXuuzIak1GkYoHcSmmDQhGaokSgBc+tAxCPSmmNMKYxCM0ANoAKACmmUmFUMlicEeU4BB6VSfQzmvtIjeF1faAT6EUrApJq4v2dyOStPlZPOhrW0ijIwfpTsylUTIuQcGg0F4NFwEIxVAFADSPSgaYlAwpgFO4BTAQj0oAbQAEZp3AbyKYCg560wAr6UFJiYJOKBjhA7/AMOPc00mS5JDvIRBmWTHsKqwuZvZB50UeRFH+Jp3sHK3uRvK79Tgego5hqKQymUBGaAGkYoASgBCPSgaYA+tNMoXANUA0jFADo5GjbI6dx60J2JauWBFFIfOA69j0q0zNtrQYbqMHABI9adx8jFZY503Dr2PpRuJNwYxUW3XzHJ3HoBTWm5TfO7IkSeNxydp96pO5Lg0KXj7Ov50CsxvmAozoc4BoDls7Mht3dm2k5HXnrSRrNJK426ZlYIDxjNNsKequVyxB3KcEUJmjV9GdN8PVD/EDwpJjBGt2B/8jpXVhX++h6r8zxM50y/EL/p3P/0lmR4+Q/8ACc+Iv+wtd/8Ao5qWI/jT9X+ZvlX+4UP8Ef8A0lHT/Cq2vbPRfGuu3avFon/CPXdhNK/EUt1KFFvEM8M/mbWAHIC54rowicYVJv4eVr5vY8vPZQqV8Lh4a1faRkl1UV8T8la6+ZjacuPhX4i/7GDRv/SbUqyj/u8v8Ufykdtb/kbUf+vdX/0qidbaa9rL/BnSLjw1ZaVd/wDCM313Bq0V7pFpfyQpOyyQzqJ4nKRkiRCRgblGe1dMak/qsXTSfK3e6T32eqeh5FTCUVnVSOKco+1jFwcZzgm43UovllFNrRpa6NnL2PxO8YQXkFxptj4bju4XEsLweE9LEiOpyGUrb5BBGQR0xWEcXUTvFK/+GP8AkepVyPBzg41ZVHF6O9araz6O8xPC1xcX2jfEG8un3zXGhxyyNgDczatYEnA4HJp0m5Rqt9v/AG6JWOpxpV8FCOyqNL/wTVOQ2VzHtHc/Gt5Yfi34jnhdkdL7crqcFSFXBBHQ11412xEmu54PDUVLJ6EXty/5nYCC0ufGVv8AG1rWJtO/sdvEk6lMRHVY28gw9OrXhR+Ryr55611aOosV0tzfPa33ni804YKWRp+/z+yXf2b97m+VO69V0OU+DessvxCkW+vLdLjxBZX2mrdXiJLEtzcQuI2lSQFHUyFQwYYIY5rnwdT99q/iTWvdr/M9biLDXy5ezi7UpQlaN0+WMldJpppqN2mtdNChqnjfxromo3GkavoPhi0vLSQxTwy+ENKVkYdQR9mpSr1YScZJJr+7H/I3oZZgcVTjWo1Kkoy1TVarr/5OZHiTxb4i8UW+n22tG0W2sUk+xw2um29nEiu2XKpBGinLLycHkH3rOpWnUSUtltol+R2YLLsPgpTlQvzStzNylJ6LTWTb2Zu/HBT/AMLY8SnH/L4f/QVrbGv/AGiXqcXDH/Ioof4f1YuD/wAKM6f8zZ/7Z0X/ANl/7e/QP+Z9/wBwf/byre2k03we0e+iAaKz8S6lFMc8o01rZGPP1EEv/fJpNXw8X2k/xS/yNaVSMc5q03vKlTa/7dnUv93MvvLvwm8Oavf3Ou+Ibe2xp+l+HtaFxO7BV3yaZcqsa5+85yW2jnarHoKvC05ScprZKX/pLMOIMZRpQo4aT9+dSlZeSqwbb7Lpfu0i38Fry8lTxV4V0lLN9W1rSQdNjvLWG5iuJ4Jkm8jyplaNmdFk25HDBcc4qsG2+eEd2tL2ezvazOfiSnCLw+LrX9nTn7zTlFpSi483NFppJtXt0vfQw5PiP4pgleCfSPC0ckbFHR/CGlBlYHBBBtuDWTxE1ul/4DH/ACPQjk2FmlKM6jT/AOn1X/5My/EviXXvFF7BeeIJImmt7aO2hSGzitY44FBKKscSqoGGyMDoaxq1Z1Xef5W/I7cDgcPgabhh07Ntu8nJt9W3Jt307lbTbbXVEutaNBfr/ZZSWW7tVcfZSThWZ1+5kjgkjmpgp/FHp+BpXlQ0oV2vfuknb3u6s9/M9K8D+ML74p+I7DwL8RNMg1+PVWNqmqeRHHqVjxnzxOAC6ptLsJN2VDfSu+hWeKmqVZXv16rzv/mfLZpl0Miw08flsnTcNeS7cJf3eXo3snG2tjA8EK1x8N/iDZQDfcC30678peWMMdyBI4Hou9MnsDmsqOtGol5fmehmXuZngpy0V5q/S7jovV2dih8KtD1TX/iDoVtpVo0zW99BdztkKkMMcis8jseFUDuepIAySAZwsJTrRUe5059iqWEy6tKq7Xi0u7bTSSXV/wDD7Il1P/ksN3/2Msn/AKVGib/2h/4v1Jof8iaP/Xpf+kFb4lDPxH8V/wDYbvv/AEe9Z4n+NP1f5nRka/4TMN/17h/6SjmyMVieodp8UB/oPgf/ALFW2/8ASi4rrxG1P/CvzZ89kn8TF/8AX6X/AKTA6r4meLvEcS6J4w0nTvD9xout6XaCKe48O6fdvFcwwJFPbyTSwM7Orxkjcc7SuOBXRiKs1y1IpWaXRPVKzV7Hk5Ll+Gk6uCrSmqtOcrpVKkU4yk5Rkoxmkk0+nW99Tiv+Fl+L5bK+s7aLRLWG8tntrt7Hw7p9s7QOQGUyRQKygnA4I5xXK8TUaaVtd7JL8ke4skwcZwnJzbi01zVKkldbO0ptNr0OVrmPasdVpPjH4h/DeSXRYbm8sIpMST6XqFsHgkDAEF7eZSvI77c4PWumFath/d28n/kzxsRl2XZylXaUmtpxdmvSUXfR9Ll74hWuj6j4Z8M+OdP8OxaHda217b3drbfLaytbmIC4hTJKKxkZSucbomwPW66jKEaqVm7+mltUc2USr0cVXwFSp7SNPkab+Jc3N7sn1asmnvaSuM+NYB+It7/15ab/AOkMFLGP98/RfkiuGl/wmw/xT/8ATkip8UIJY9e02dkIjuPDmhvE3ZlXTbdCR9GRh9QaWJ+NP+7H/wBJRrkck8PUit1Vq3/8Gzf5NM6/XPEmvf8ACtPCHiXQLDRbqx06zbRNR+16FY38lpcxzSOm6SeFnVJI5FZRnaCHA5zXROpL2MJwSslZ6J2d/NdTx8Lg8P8A2nicLiJTU5S542qVIKUXFJ2UZJNxaab3tY5Ww+KnjS0uBcaXB4etblFfbNa+F9MilRdpDFXS3DL8u7JB6ZrnWKqRd42v/hj/AJHrVMhwVSPLVc2tNHVqtb6aOdnqciB61ynvGrdeE/EFr4es/FcmnSNpN87xx3cZDosiNtKPj7jdwGxkEEZFaOlNQVS2jOKOPw9TEywil+8jZtbOzV7ruu7V7Pcd4LHiUeLNJ/4Q/wC0DWvtSfYvIzu8zPHTt1z2xnPGadBz9ovZ79CMy+q/U6n123srPmvtb+tvPY0Piu+kS/ErxNJoPlGxbU5zGYc+WTvO4p/s7t2O2MY4q8U4+2lybXObIVWjldBYi/NyK999tL+dt/M1PHi/8W1+GYx/zDtS/wDTjPWld/uaXo/zZyZUv+FPH/4of+m4h8LLmy1K08RfDm/uorQeKrSJLK4lcIiX8EnmQK7HhVc7oyexcUYWSkpUXpzbeq2DPac6E6GZU1zexb5ktXySVpNLq1o/kcVqmlalomo3Gk6vZTWd5auY5oJkKujDsQa5pJwk4yVme5Qr0sVTjWoyUovVNbM7eGGVP2f7+V43VJfGFn5bFSA22yuc4PfGRn6iupL/AGR/4l+TPBnJPiKCT1VGX/pcBlyP+LBaZ/2OF9/6RWtD/wB1X+J/khw14gqf9eYf+lzOBA9K42z6I9D+DgPneM/+xO1X/wBFrXXg38f+FnzvEfw4X/r/AE/zZ57t9a47n0djuvhReafNqGreC9Xu47Wz8Wac2mrPN/q4LoOsttI57ASxqpPYOT2rqwkotulJ2Ulb59PxPBz+lVjTp46jG8qMuay3cbNTS8+Vt/I5HWdF1Xw9qlzout2E1nfWchjnglXDI3+GMEEcEEEcGuecJU5OMlZo9fDYmljKUa9CSlGWqaO8+FllN4VstR+Kupr9ngsLS4s9FMmR9r1KWNo1CD+JY1Z3cg8bVHU12YVOknXl0ul5v/gHz+e1Vj5wymlq5OMp2+zCLTd+zk0ku+oz4T4WHx3CvQeDb/8A9Dhowr/iL+6/0FnyblhJP/n9D8pGH8NvFdr4W1x4Naha40DWYTp2sWwJ+e2cjLr/ALcZw6kc5XGRk1lh6ypStL4Xo/T/AIB6Gc5fPHYdSoO1WD5oP+8unpLZ+TKvjfwjdeCfEt1oNxKtxEm2W0ukB2XVs43RTIe4ZSD7HI7VnXpOjNwfy80dGV4+GZ4WOIirPZrrGS0afmn/AJl34V65ZeG/iP4c1rUm2WltqMJuHLbfLjZtrPn/AGQS34VWFmqdaMpbXMc+wk8ZllehS+JxdvN7pfPYyPF3hjUvB3iK/wDDeqxlbixmaPcRgSpn5ZF9VZcMD6GlVpyozcJbo6cBjaWZYaGKovSSv6Pqn5p6M7S40rUbD9naO4vrKaCO+8Wxz2zSLt82P7HIu9c9VyCM9ODXS4uOEu1vL9Dw4V6dXiNxpyTcaLTt0fOnZ+ZQt1Nx8DbpYP3jWXimKW4VeTEklqyozeilkYA9MjFQtcK7dJfodEvcz2PNpzUml5tTTaXmk0/Qv/s/aHqup/EW01KytGe00uKeW7nJCpEGhkVASf4mY4Cjk88YBIrAQlKspLZb/cY8W4qlQy2VKb96bSS6u0k38kt3svmjz+ELGhmbH+zXEtNT6OV5PlR2/wAHcnVPFBPfwhrn/pI9deDfvT/wy/I8HiNWpYf/AK/Uv/S0YPw+8WnwV4kj1S4tBe6dcRvZanZsARdWcgxLGc98YI9GVTWdCt7GfM9Vs13R3Zvl39pYZ0ovlmmpRl/LJbP/AD8myz4t8OL8OfG9s1pL/aOmboNV0u53Y+2WbNujbOODwVbjhlbjiqq0/q9VW1W680YYDF/2xgZc65Z6wmv5ZLRr9V3TR2Xxa8T+KNF8b315aWHhq60nXJX1TSr2Twrpkv2m2mO9SZGtyzuu7a5YltynPJroxVWcKraSs9U+WOz+R42QYHCYnAwhOVRVKa5JxVWquWUdHoppJO11bSz0OM1f4geKtR0S70Jk0q30+8aL7WthodlZ+YyEtGGeCJG4IJAz6+9c8685RcdLPskvyR7WHyjC0a8cQuZzje3NUnK19HZSk15DtF8W/Eb4dyy6Jbz3lhFJtkuNL1C2D28gYAgvbzKV5Hfbkg8GiFWth/dWnk/8mLE5flubpV5JSfScXaS9JRd9O17XOq1K98OabcfD74pw+HE0WS71R21C1tBi2lWzmgJngjySgbe6lc43RHA9d5ShF066Vtde2ltUeTRpYmvHGZVKr7RRguVv4lzqXuyfW1k772auRfE3xN4w8L+NdTtJ9N8MS21xcPdWF23hTS5Fu7WQ7o5VkNt+8yrDJyecg8g0YmpUp1Gmlbp7sdV9xeSYHBY3BU5xlUUkkpL2tVcslo00p6WfTt5HG61438S65o39kXsWlwafLcpcslhotnZCSaJHVSzQRIW2rM/BJA39Oa5p1pzjyu1vJJfkvM9vDZZhsLW9tDmc0mvenOdk2m7KUna7itux2/xG8T618NtQT4f+A55dC022srWV72zPl3WpvLCkjTvOvzlSWICq20AYxXTiKksO/ZUtFZard6b3PCyfBUM5pvMcwXtJuUlyy1jBKTSiovS6tq2r31Keq2/iV/ga2r+Ixfv/AGj4mtpbWe8dmaaMWtwNyljkruJ56E5x3qZKf1bmn1kvyZtQnhVnvscNb3aUk1G2j546O3Wxi3lpNN8HtGvowGis/EupRTHPKNNa2Rjz9RBL/wB8mspK+Hi+0n+KX+R30qihnNWm95UqbX/bs6l/u5l95d+Evh3V7+613xDBbY0/S/D+tC4ndgq75NNuVWNc/ec5LbRztVj0FPC05ScprZKX/pLMc/xlGlGjhpP351KVl5KrBtvsul+7SOErkPokd/4YtJfEvwn8T+HdPUvf6TqFpr4hU5ee2WOWGYqv/TPzI2J54J44rspL2mHnBbpp/LVP7j5zHzWCzfD4mp8E4yp36KTcZR1/vWa9Tg7DTr/Vr6HTdMs5ru6uXEcMMKF3dj0AA5Nc8YubtHc9ytWp4eDq1WlFatvZHqfxR1GHw7+0Wus36t5OmX2kXMwXk7Y4Ldmx6nCmu3EyVPF8z6Nfkj5PI6DxnDfsae841EvnKaRB8TPE3jDwt401Ozm03wvLa3Fw91YXTeFNLkW7tpDvjlWQ23z5Vhk5POQeQaMTUqUqjTSt092Oq+40yTBYPHYKnOMqikklJe1qrlktGmufSz6dttDkNV8ZeKvEmlpoM1rpqWdzdxzCHTtDs7MzXEasqZNvEjOVEzgKSfv9Oa55Vp1I8rtbySX5LzPZoZdhcHVeIi5cyTV5VJytFtN/HJpX5Vr5FvR/Hnj7wGs3hiaWT7FE5W40XV7UT26tyWBgmB8sncclQp96ca9Wh7j27P8AyZjiMpy/NWsUvie04O0v/AovXyvdFz4maXokUXh3xNo2kf2K3iPTTfXGlhiUgkE0kfmRbjuEUgTegPQZwSMUYmMVyzircyvb5/kyMjr15Ovha0/aeylyqfVrlTs7ac0b2b+/U5vwvq6aB4l0nXZEZ102+t7tlXGWEcitgZ4zxWFKfs5xn2aPUx+GeLwtTDr7cXH700bnxc8P3ehePtWlkxLZarcyanp10h3R3VpOxkjkRujAqwBx0II7Vri6bhWfZ6rzTPO4fxcMVl9NLSUEoyXWMoqzTXTVfcXfhpby6XoXi/xleq0WnRaLc6RHKeBNd3S+WkS/3iFLuQOirk9RWmG92E6j2s182YZ1ONfEYbBQ1m5xm12jB3bfbWyXdsT4Er/xcuz/AOwbq3/puuaeBf75ej/Ji4p/5Fkv8VP/ANOQOf8AAniufwV4kg1lbaO6tWVra/s5ACl3aSDbLCwPBDLn6HB7VjQrexmpdOvmup6OaZfHMsM6N7S3jLrGS1jJej/AtfEbwfB4T15f7JuGutD1WFdR0e6KkebaSZKg5/jXlGHUMpqsRSVKXu/C9V6GWT5hPH4f98rVYPlmu0lv8nuvJmx46X/i2vwz/wCwbqX/AKcZ6uu/3FL0f5s5MqX/AAp4/wDxQ/8ATcTgdorjPorHfeKh/wAWa8A/9hHXP52lddX/AHan6y/Q+ewP/I6xn+Gj/wC5DnLnwhr2l6Pp3iW+sCNM1NWNrdI6vGzKxBQlSQrjaSVOCPSsvZTjFTa0Z6UMww9etPC05e/DdbPXrruvNaGn8J38Rn4k6DJ4YaZb77dESY84EO4eZvx/yz2bt2eNuc1eFc3Wjyb3OTPo4ZZZWWKty8r+/pbzva3mY/jD+y28Xa22hiIaadSuTZiIYTyPNby9vttxj2rKty+0ly7Xdjty5VVg6Sr/AB8sea+97K9/mdb42H/FqPhqP+mWrf8ApYa6K/8Au9L/ALe/M8rK/wDkb4/1p/8ApBwSKSQqjJNcZ9I3Y3fCdxqemeJ9Iu9E0yXUtRtr2G5gtYo2dpnjcMECqNxzt7c1rRco1IuKu7nn5hClXwlWFeahBxabbSsmrX106mdrT3kus382oWj2t091K08DqVaKQudyEHkEHIweeKibbk29zpwsYRoQjTd42Vn3VtH8yqtSdQtABQAUAFABQAUAFABQAUAFABQAUAFABQAUAFABQAUAFACohdgo/wD1UCb5VckuHGRGvRabIprqyKkaBQAUAFABQAUAFABQAUAFACqpZgo6mgTdlcmuGCqsK9B1pszgrvmZBSNQoAKACgAoAKACgAoAKACgAoAKACgAoAKACgAoAKACgAoAKACgAoAKACgAoAKACgB8SeY4HbqaETJ8quLcPukIzwvFDFBWRHQWFABQAUAFABQAUAdsRiviTxBKACqTGmFMoCM0ANIxVXASmAhHpQAlABn1p3AnUrMuxvvDoa0TUlYzacXdEBBU4IwRUlp3EI9KRSY2gY+KTy2z27iqTsxSV0OmjA/eJyp9Kp90KL6MipFCEelA0xtNMdrgRmmIaRimIAcUALwelNMaYlMoSgBCMUAJQAUxpjo0Ltjt3qlqEpKKLeQo5OAPWr2OfVvQhedB90E0cxoqbe4JMjnHQ+9NSTIcGgliEg9GHQ02hxnylMgqcHgipN07i5B60DAjFNMBKYCEZoBMb0oKCgBwRyMhGI+lUmF0Gx/7jflTFdB5EjDIWnYXMkJ5EucFcfjRythzoX7M/crT5WLnQeRECd0vTsKegczeyDdbJjALU9A95gZxj92gFPm7DUe7I2lkPVsfSlzMtRQykUNI9KaYCUwCncAqgCgBCvpQA2gAIzQO9hvIoHccCDVXGIR6UwLLZNt8p/hH/wBen0MV8WpUIzSubE1qCC3pxVxdzOoRy/NMwTJ5oZUdFqOFtIeTgfU00mHtEBtpAMjafxqrC50OiVtrwsMEjIzQhSeqkQRbklHB9CKEaStKJPPCZMFSARxzTaMoT5dyAWjsct8oHvSsaOouhbtL2/0m9tdU0qURXdlPHcQPtB2SIwZTggg4IHBGK1jNwalHdHNVo08RCVKsrxkmn5pqz89jXm+KPiue6e8uLXw09zJIZXlfwtpZdnJyWLG3yTnnPXNbvGVW7u1/8Mf8jgjkGEjBQi6nKtLe1q2t2+MzfE3jbxb4wEKeItamuobb/UW4CxQRdeViQBFPPUDJqKuJqVvjd/y+46sFlWEy67w1NRb3erb9W7t/eZseo38OlXGiRz4sru4hupotq/NLEsixtnGRgTSjAODu5zgYzVSSi4dHr91/82dUsPTlVjXa96KaT8pNN+Wrivu9Sbw/r+u+FdSXV/Dupz2F2qlPMib7yHqrA8MpwMqQQfSqpVp0pc0HZmeLwNDH0vY4mClHs+/ddn5rU3Jfit47eC5t7fU7SwF4GFxJp2l2llLLu+9ukgiRznvk8962eMrNNJ2v2SX5I4I8P5epRlKLly7KU5zS9FKTX4HOWepX9hbX9paT+XFqduLW6Xap8yISxyhckZHzxRnIwflx0JBxjOUE0uv+d/0PUqYenWlCc1dwd15Ozj+Umte/cpmM0rm9i7rms6p4j1a51zWbn7Re3j+ZNLsVNzYxnCgAdOwq51JVZOcnqznw2FpYOjGhQVox0S1f56lgeKvEa+F28Frqkg0V7r7a1rtXBlwBndjdjgHbnbkA4yAar20/Z+yv7u5l/Z+GeL+vOH7y3LfXb02v52vbS9jHMZ9KzO2x18fxX8erbW1rc6naagtmALeTUtLtL2WHH3dsk8TuuO2DxgYrpWLrWSbvbuk/zR4z4ey9ylOEHHm3UZzgn6qMkn9xg+IPEOveKdRbVvEOpz310yhPMlb7qDoqgcKoycKAAM9KyqVZ1Zc03dno4TA4fAUvY4aCjHy7933fm9Rmt6zqniTVrnXNZuvtF7eP5k8uxU3NjGcKAB07CnOpKrJzluysLhKWCoxw9BWjHRLV/nqB1nVf7C/4Rr7V/wAS37X9u8nYv+v2bN27G77vGM49qOeXJydL3D6rR+sfWre/blvrte9rbb/MteG/GHiTwkt5FoV8kcOoIsd3bzW0VxBOq5wHilVkbGTjI4yfWqp1p0r8j3+f5mGNyzC5hyuvG7jqmm4teji0195bv/iR421J4TcauqRW1tcWkNvb2sMFvFFPC0MoWGNFjUtG7LuC5GeCCBi5YmrLd9+1tdHpsYUskwNFPlhq3Fttycm4tSjeTbk7NJ2vY5uFpreZLi3keKWJg6OjFWVgcggjoQe9YJtao9OUFNOMldM7M/GH4hSTRXVxqljc3cAxHe3Oj2U90vbid4jJn33Zrp+uVr3b172V/vtc8VcN5ck4Rg1F7xU5qP8A4CpKP4HL6nqepa3qE+raxfz3t5ctvmnncu7npyT7AD2ArnlOU3zSd2exh8PSwtNUaEVGK2S0SLPh/wAS+IPCd+NT8N6vc6fc7djNC+A691dejr7MCKqnVnSfNB2ZljMBhswp+yxUFKPn08090/Namrd/E/xtc2d5ZR39lZJqC7bt9O0u0spbhc5IkkgiR3Bycgk5yc5ya0eKqtNXtfskvyRwwyHAwnGo4uTjtzTnNL0UpNLystDF8PeIdc8Kamms+HtRlsrtFZBImCGRhhlZSCrKR1BBBrOnVnSlzQdmduMwNDH0nRxMeaP6rqnun5o27v4peOryKG3/ALUt7WCG6jvRDY6fbWkbzowZXkSGNVkIYA/ODzWrxVV6X89El+SOGnkGApty5G2043lKUmk1ZpOUm1pppYwJNV1KbWH1+W4zfyXJvGl2KMzFt5bbjb97nGMVi5ycufruelHDUo0Vh0vcty28rWt32E1LULzV9Su9X1Gbzru+nkuZ5NoXfI7FmbAAAySTgAClKTnJyluy6FCGHpRo01aMUkl5LRFfrSNbGhqPiHWNV0rT9Gv54ZrbS0aO0LW0QmjjLM2wyhfMZAzMQrMVGTgCrlUlKKi9l/W+5x0sDRoVp16aalPV6uzdkr8t+VOyV2ld9S14a8ceLPCMVxbaDqzQ210QZ7WWGO4t5T0y0UqshOOMlc4qqdepSuoPR/d9zMcblODzCUZ4iF5R2abUl6Si0/xJ9Y+IPi7XdJGg3uowwaZvEhsrGygsoGYHILRwIitg88g889ac8RUqR5G9OySX5E4bJ8Hha31iEW5/zSlKb+Tk218jndorE9Sx1Nv8TvG8GmwaPPqVrqVna8W8Oq6dbagIR6J9ojcqB2AwBW6xVVR5W7rzSf5pnj1MiwE6rrRg4Se7hKUL+vJKN/mY/iPxL4g8W341LxFqct7OqCNN2FSNB0VEUBUX2UAdTWdSrOq+abudeDwGGy+n7LDQ5Vv5t923q35tkWtaxqniLUX1bWLr7RdyJHG0mxUysaLGgwoA4VVHTtzzSnOVSXNLc0w2Fo4OkqNFWirvq9229/Ns2rD4l+NNN0210qDUbWWCwjeK0a5062uJrZHzuWKWSNpI1OTwrAc1rHE1YxUU9ttE7fNq5wVsjwNarKtKLTlZu0pRTa2bipJN+qM3wz4s8TeD7qS88N6rNZPOnlzKoDRzL/deNgVcezA1FOtOk7wdjpxuW4XMYKGJgpJbd16NWa+TNS9+JnjW/wBNudH/ALRtLKzvc/aotN021sBOD1En2eNC4PcHIPerliqsouN7J9kl+SRzUciwNGrGtyuUo7OUpzt6c8nb5HMAYrA9ixs+GvGfirwfLLL4a1q4shcLtmiXDxTD0eNgUf8AEGtKVapR+B2ODHZZhMxSWKpqVtns16NWa+TNGf4qeOpbG40621O006G7yLj+y9LtbB5QeoZ7eNGIPcE8jg1o8VVacU7X7JL8kjkjkGXxqRqSg5OO3POc0vRTlJfgclsrnPZsaN/req6npmmaPfXfmWmjxyQ2UflqPKSSRpHGQAWy7MfmJ64HHFVKpKUVF7LY56WEo0KtStTjaVRpyeurSSXpoktDOKelSdFjro/ir48Wzt7C71S11OK0/wBQdV0y11B4sdAr3EbsMdsHgcCuhYurZJu9u6T/ADTPFlw/l7nKpCDg3vyTnBP1UJRX4GT4l8Y+KfF8kUniPWZ7wW67YIjhIoR6JGoCJ+AFZ1K1Sr8budeCyzCZcmsNBRvu92/Vu7fzZZ0Xx94m0DRf+Edsm0ybTvtT3ot77SLO9VZ2RUZ1M8TlSVRRwccVUMROEeRWtvqk/wA0ZYnJ8Li6/wBZnzKdlG8Zzhom2l7slfVssj4k+JP+gb4U/wDCS0r/AOR6f1mfZf8AgMf8jP8AsPC/zVP/AAdW/wDkzI0vxDrOizahcaZdJbvqlrNY3WyGPa8Ev+sQLtwoP+yAR2xWcakoNuPXT7zur4KhiYwjVV+RqS1e8dnvr8736mcFAqDrsIVBoCx1dt8UvHNvp9tpU2p2uoW1kALZNT0y1vzAB0CNcRuygZ4AIx2roWKqpKLd0u6T/NM8apkOAnUlWjBxlLfklOF/VQlFPzKGveKPEnimcan4l1ee9lRPLhVyBHEn92NBhUXgHCgDvUTrTqvmm7nRhMvw2Bj7LCwUVu+7fdt6t+bbKWka7rGhfbxpV35H9qWclhd/u0bzIHILJ8wOMlV5GDx1qYVJQvyvdWNsRg6GK5PaxvySUlq9Gtnp69dDP8uoOqxp6l4g1nWLDTdM1O9NxBpELW9kGRd8UTMW2b8bmUEnAYkLkgYFXKpKaUZPbY5qGCo4apUq0o2c3eW+rta9tk+9kr9bmaVBqDpsdVZfFHxxYabZ6T/aVpd22nACzXUNMtb1rYDoI3njdkA7BSMdsV0RxVWMVG90trpP80ePVyHAVasq3K4yl8XLKcL+qjJJ3633KOueOvGHia1nstf1y4v4bi5S8cTBWPmojImDjKqFdgFBC89KidepUVpu/U2wuU4PBTU8PTUWk46dm036ttLV6+ZD4Z8W+JPB1xPc+HdRNsbqPybiNokmimTOdrxyBkcZ9QcUqVadF3gy8bluGzGKjiY3s7p3aafk0018ma4+KHj2e70+aPWY7ZdMZ3tYLWxt7e3iZkKMwhjjWMsVZhkqTzWn1qq2nfbySX3bHJ/YOXwhOLhfntduUpSdndLmbcrXV7XOYnxkRr0WsGevCPUtaPrmq6BLdTaRd/Z3vbOewnPlq++CZCkifMDjKkjI5HYinCpKndx6q33mWJwdLFqMa0bqMlJb7xd09Oz+XczjHUnRY0bzX9Zv9E0/w7eXYlsNKaVrOIxJmHzW3OA+N20tztJxnJAyTVupKUVBvRbHLTwVClXniYK0525nd620Wm10tL2vY2PDvj7xh4c0mTSLDUkk0x2LCxvLSG8twx6kRTo6qT3IHNa08RUpx5U9Ozs1+Jw4zJ8HjKyrVIWn/NFyjL74tNkPiDxj4r8V2kFnr+qA2Nod0FnbwR21vGcYysUSqgOOM7c44qalapVVpvRdNl9yNMJlmEwE3PDw96W8m3KT/wC3pNv8S3F8U/GtvpsGjNqNtqFlacW8WqadbagIhjACfaI3KgdgKtYuqo8t7pd0n+dzCWQYGdV1+VxlLdwlKF/XklG5h+I/E3iDxbfjUvEWqTXs6oI03YVI0HRURQFRfZQB1rKpVnVfNN3O7B5fh8vp+yw0FFb+bfdt6t+bbNLSfiN4y0bSB4ft9ThudMRtyWeoWNvfQxnOfkS4RwnIz8oHPNXDE1YR5E9OzSf5nNiMkwWJrfWJRan/ADRlKDfq4OLfzKviXxp4p8X+QniDVXuIbUEQW6RpDBFnqUijCopPchcnA9BU1K9Sr8b/AK9DbBZXhMvu8PCze71bfrJtt/eaGn/FHxxp2n2elx6nbXMGnrss/t2m2t49svYRSTRs8YGeApAHarjiqsUo322uk/zRzVsgwFapKq4tOXxcspxUvVRkk/mjO1fxn4s8QWlxY63rl1fxXV2l7KLgh2MyIyKQxG4AK7AKCF56cConXqVE1J36nTh8rwmEnGpQpqLScVbTRtN6batLXfzDw34w8SeElvItCvUih1BFju7ea2iuILhVztDxSqyNjJxkcZPrSp1p0r8r3+f5jxuWYbMOV4iN3HVNNxa9HFpr7y7ffEjxtqTwm41hUitra4tIbe3tYYLeKKeFoZQsMaLGpaN2XcFyM8EEDFyxNWW779ra6PTYxo5JgaKfLDVuLbbk5NxalG8m3J2aTtexzQUCsD1bFvSdV1TQNSt9Z0S/nsr61ffDPA5V0OMcEeoJBHcEg1UJypyUouzRjicNSxdKVCvFSjLdPZnR3Pxa8fzpdLHq1rZyXy7Lm4sNMtbO4nXph5oY1kbv1bua2eLrO+tr9kl+KR5UOHcui4twclHZSlOSXpGUml9xzmtaxqniLUX1bWLk3F3IkcbSbFTKxosaDCgDhUUdO3PNYzqSqPmk9T0sNhKWDpKjRVoq7tq9229/Ns2dJ+I3jPRtIHh+31KG50xG3JZ6jY299DGc5+RLhHCcjPygc81rDE1YR5E9OzSf53OLEZJgsTW+sSi1P+aMpQb9XBxb+ZV8S+M/FPi7yE1/VnuIbUEQW6RpDBFnqUijCopPchcnA9BU1K9St8b/AK9DbBZXhMvu8PCze7u236ybbf3mqvxZ8fGC3gvdVtNS+yY8iTU9LtL6WLHTbJPE7jHbnir+t1rJN3t3Sf5o5Hw7lylKUIOHNuoznBP1UZJfgYGu67rXifU5dY8QalNfXkuA0srZOB0UDoqjsBgDtWVSpKrLmm7s9PCYOhgaSo4aKjFdF/Wr82Z5UGoOix0ulfEXxlo+kLoFvqUF1piNvjs9Rsbe+hjP+wlwjhOeflA55raGJqQjyJ6dmk/zueViMlwWJrfWJRan1lGUoN+rg43+ZV8S+NPFXjAwL4g1d7iK1G2C3SNIYIvXZFGFRSe5C5PHoKVWvUrfG/69DXBZXhMuv9XhZvd3bb9ZNtv5sp6DrereGtSTWNEu/s13HHNCsnlq+EljaNxhgRyjsOnGcjBwainUlSlzR3N8Vg6ONpOjXjeLadtVqmmtvNJmfs96k6bGlc6/rN5oVl4burwS6dp0ss9rE0aEwtJjeFfG8KSASuduecZ5q3Uk4KDeiOWGCoU8RPFQjackk3d622ur2uu9r20vYS+1vVdT0zTNHvrvzbTR45IbKPy1HlJJI0jjIALZdmPzE9cDjilKpKUVF7LYqjg6NCrUrU42lNpyeurSSXpoktChgVJ02L93req32jWHh+5u99hpck81pD5ajy3m2eYdwG458tOpOMcYyap1JSioPZfqc0MJRpV54mMffmkm9dVG9vLS72+Zp+HvGvizwVBLD4e1qa1ju/8AX27KssEvTlonDIxGAMkZrSnXqUVaD3/rY48ZleDzOSliYJuOz1TXpJWa+8lvPiZ40vNKuNDTULSwsLwYuYNM0y1sFnHcP9njTeD3ByDTeJquLheyfZJfkkRTyPA060a7i5Tjs5ynO3pzylb5HLBPWsD1zSvde1bUdJ03Q7278yy0cTLZReWo8oSvvfkDLZbn5icdsVcqkpRUG9Fsc9LB0aNapXhG0p25nd62Vl5Ky7FeICKPzmXJPSpWhrL3nyotaD4h1jwxrVr4i0K9a11Gyk82CcKrFGxjowIPBIwRiqp1JUpKcHZozxeCoY6hLDYiN4SVmv8AhtSDVNSvta1O71jU5zPeX88lzcSkAGSV2LM2BgDJJPHFTKTnJyluzTD4enhaUaNJWjFJJdklZL7iuOBSNhaACgAoAKACgAoAKACgAoAKACgAoAKACgAoAKACgAoAKAJ4gIojKep6U1oZS96XKQEknJpGoUAFABQAUAFABQAUAFABQAUAT26hVaZug6U0ZTd3yohZizFj1NI0SsrCUDCgAoAKACgAoAKACgAoAKACgAoAKACgAoAKACgAoAKACgAoAKACgAoAKACgAoAKAJ4sRRNKRyeBTWhlL3pcpBSNQoAKACgAoAKACgAoA7iviTxBpHpQAlABTuO4VVx3CgYhX0p3AArEEgdOtVYV7DSM0DGkYoAASDkUXsBYwtwvHDitU1Iy1g/IjNvJjPH0zS5WVzoEhGN8vAFCXVg59IgbgINsUYA96fNbYajfcdHc5bEgAB7ihS7g4dgkjjLbSNjHoR0NVpswTa1IJI2jbB/A0mrFp3GkZpFDSMUDvcSquJoQj0piEoAXOetAxCMVVx3CgYhHpQA2gC1bKBHn+8a0jsZTepHct82wHgc/jSb1sXTXUhoNRCPSgRYgYsmD1Xj8K0i7ownGzIrlfmDetTLR3KpvQgIxQmapgDimMXAPSmmAlMBKAFSMuwUfn6UxuVkSSzFCI4uAvWm2TGN9WR+fL/e/QUczHyIPOl/vfpTuHIhDI56ufzouPlQxtx5JJ+tALQbQMCM00wG8imAoINMYEYoGmJQMQjNCYDSMVQBQAVSYBTAQjNACEYoASgBCPSgpMAc8U0xlqLcifvCAO2atGEnd+6IbeJ/mBIB9DxRYam1oPHlp+6UgE9utPYWr1YiRCMcck9T600wbuMa4jU4yT9KdxqDYi3MbHHI+tNSBwaJMKcNwfQ1W5I1l2BnjQFj1oGnfRlXzZUYnJPqDSua8sWgNzIRjAH4UXGqaItzg7g5BpXK5U9B+6OXiYAH1qr9yOVx+Ea1syjK4Ye1MpTT3IynoaChu33oANmaBjdmKCri4HpRcBNo7VV7gG0UAIUBp3AaUI7073ANvvTANgHIoHfuAAqkwsIUpiEKEUFKwm33oANvvQAu0UDDbQAm00CsG00BYeLeUjOw8UWJ5ojShBw2QaClboGBQMMZoANooATb70CDb70DF2igBNvvQINvvQAbfegYbfegQbTQAbaBi4FACbaADaaBC7aBhgUAG0UAJtNArBtNAWDaaAsG00BYNtAxcD0oAMCgB8MJkfHYcmhETfKhZ28x8A8LxQwhHlRHtFBYbRQAYFABtFACbTQKwbTQFg2mgLFhQYIsnhm6U9jJrnlZbEG0UjYMCgA25OBmgCVLV26/KPenYzdRIkklWP5EAJXp7UXIjBy1ZXdnc5Y//AFqRqopbDdpoHYNpoCwbTQFg2mgLBtNAWDaaAsG00BYNtAWF2igYm2gA2mgVg2mgLBtNABtNABtNAC7aBhtFACbaBBt96AF2igYbRQAbRQAbRQAYHpQBJBHvkBxwvNCIm7IbM3mOSDx0FDCMbIZtoKF2igZJDEJHxjgcmhETlyoWeTe+B0XgUMIR5URUFi0AFABQAUAFABQAUAFABQAUAFABQAUAFABQAUAFABQAUAFAD4k8xwO3U0ImT5VcW4cM+0dF4oYoKyuR0FhQAUAFABQAUAFABQAUAFACqpZgo6mgTdlcmuGCqsK9B1pszgrvmZBSNQoAKACgAoAKACgAoAKACgAoAKACgAoAKACgAoAKACgAoAKACgAoAKACgAoAKACgBVUswUdTQJuyuS3DY2xA8KKbM6av7xDSNQoAKACgAoAKACgAoA7iviUzxAoAQjNADSMUAFABVJlJhTGPjfY3setVGVmTKN0Nmi8sgryp6VTVhRlfcjpFiFfSgCxCBHEZcZPNWtFcylq7EX2iQnJI/KkpsrkQ+45jVucGrlqrkw0diCoNRpHpQNMnjYTp5Uh5HQ1a97RktcruhA+GMU+D6GhO2jE11iMkhKfMOV7Gm0UpXI6RQhHpQUmNppg0BGaYhpGKYgBxQAuAelNMpMSmMQjNAFqD/VAZ6ZrSOxjPcr3APmt74qZbmkNiOkWmFO5RPbDhvwq4mNV7DbrGVx70Sdwpq5XqSxCPSmmNMTkVRQuQetACEYqrgTf6iP8A22qtjP435EBHpUmqY2gYUAFUmAUwEIzQGwlACUANIxVJgKD60wAgHpQNMSgoSgBCMU0wEpgFNMAqgCgBpGKAHJEz8jgetNK5LkkP3Rwj5MM3c07qOwrOW5CzuxyxzSuzRJLYMg07lE9sgGX/AAqkZVH0C5kIAQHk9fpQwgupVIzSuajSMVQE9tIc+WTwelUmZzXUlmLKodOoPP0ptkws3ZkYMU4w3yv6+tO6ZTTgQyQsh+YfiOlKxcZXIyMUFiUAKjvGcqePQ9KadhOKZLvhm+98jetUmmTaUdhkkDLzjI9RRYakmREYoKCgBpX0oKTEoGHWmmAUwCgBCPSqTAbTACM0DuJkjrTTDcWqEIR6UDTEoKCgAoAKALNtEAvmEcnp9KaRhUld2J6ZmMkjWRcHr2PpQVGTiykQQSD1FSdG4UDCgAoAKACgAoAKACgAoAKACgAoAKACgAoAKACgAoAKACgAoAKACgAAJOBQBO+IIvLGNzdTT2Ml78rkFI1CgAoAKACgAoAKAJII97bm+6vJoRE5WVkJNIZHJzwOlDHGPKhqqzHCgk0DbS3JRbhRulcKPanYj2l9IimaOPiFBn1NFxcjl8Q7e6Q+Y7Es3T2oJsnKyKxJJyaRuFABQAUAFABQAUAFABQAUAFABQAUAFABQAUAFABQAUAFABQAUAFABQAUAFAE5HkwY/ifrT2Rkvfl6EFI1CgAoAnH7mDd/E/SnsjJ+/K3YgpGoUAFABQAUAFABQAUAFABQAUAFABQAUAFABQAUAFABQAUAFABQBYH7iHP8bU9jH45eRXpGwUAFABQAUAFABQAUAFABQAUATQAIrTMOnApruZTd3yoiZizFj1NI0SsrCUDCgAoAKACgAoAKACgAoAKACgAoAKACgAoAKACgAoAKACgAoAKACgAoAKACgAoAKAJrZQMyt0WmjKo/soiZizFj1NI0SsrCUDCgAoAKACgAoAKACgDuK+HPECmmAUwCgBpHpQAlABTTGmFUMlicEeU4yDVxfRkyXVEckTRnHbtQ9Nxp3I6CixATsO/G31NXHbUynvoJ9mTdu3fL1x/9ejlQc72B9sylI2GV7djRe+wK8Xdlcj/APVSNRKAE9xwaAJiFnT/AKaKPzq/iRPwvyI45mj+Rhle4NJOxTjfVDnhVhvhOR6VW+wlK2kiHpwaRYhGaB3sIRige4lUmJoQj0piEoAXIPWi47iEYqrlXJbd8EoT16fWri+hE11JJohKOMAjvTauRGXKVjDKpwUP4c1Fma8yYqQSOcbSB3JppMHNIsBBGuBwB3q9jFtyZE6rMco4yBjBpbmkW4aNEDIVOCMGka6S2GUE2AjNFwuNIxVXuVe46M/vF+oprcHsPuFPmH9KpvUmGxFQWIRmgBCMUFXEoAKdwCqACM0ANIxQAlACEelNMBMkVQDuDQMaRigaYUDEIzTTAbTAKYDkjd/ujj1qlqJtLck2xRffO5vSnoiLylsRySO/fA9BRdlKKRHSKEoAQgjkUFJlm2OYz9a0jsY1dxlyuWB9qGVSehBSNQoAdAp80EdBkmqiyJ7E9wcRHn0qmRDcp1JtclSdl+V/mU1al3JcE9UOaBJBuhYH2p27EqTW5XZSpwQR7Gkap3G0DAjNADo5nj46j0pqVhOKZL+5m/2WNXoyPeiQyQunJGR6ilYtSTGUDEIzQO40jFBQUXAKoAoAQjNO4CEYqgEoATBHSgd77ig5qrhYCM0wvYaRigdwoGFAF2Igxrj0FUjmlux9BIUAUpiDK2BjmpZ0w+FDKCgoAKACgAoAKACgAoAKACgAoAKACgAoAKACgAoAKACgAoAKACgAoAmgUIpnfoOlNdzKbu+VETMXYs3U0jRKyshKBhQAUAFABQAUACqWIVRkmgTdtWWWRgghiGc/eNPyMU03zSG+TFFzK+T6Ci1iuaUvhEa4wMRKFH0ouNU/5iJmZjliSaRaSWw+CPe+T0Xk0ImcuVCTSeY+R0HAoYQjyoZQWFABQAUAFABQAUAFABQAUAFABQAUAFABQAUAFABQAUAFABQAUAFABQAUASQR735HA5NCInLlQk7h5CR0HAoYQVkMoLCgB8SeY4HbqaETJ8quLPJvfg8DgUMUI8qI6CwoAKACgAoAKACgAoAKACgAoAKACgAoAKACgAoAKACgAoAKAJII/MfJ6LyaEROXKhJpDI5OeB0oY4x5UMoKCgAoAKACgAoAKACgAoAKAFRS7BR3oE3ZXJbhgu2Jei9abIgr+8yGkaBQAUAFABQAUAFABQAUAFABQAUAFABQAUAFABQAUAFABQAUAFABQAUAFABQAUAFAAAScCgCaXEUawjqeTTehlH3nzENI1CgAoAKACgAoAKACgAoA7ojNfDniDSMUAFFwCqvcAoAQjNADaAD3pgFNMpMmQiZdjn5h0Nap8ysyH7ruhqQEklxgD9aUYvqNy7DZZN3yqMKKbd9gjG2rIqRYgyp3KcEUCauT/JcLxhZBVfERrB+RAwIJVhgilfuWncQjFMYAlTkHBFMRM6LOu9OGHUVTXNqiVLldmQK7xtkEg9xUp2NGkyb91cf7L1aaZGsPQheNozhhSLTT2G0DGkelBSYlNMGgIzVEjSMUAAPrQAuO4pplJksc+Plf860Uu5EodUS+Yh53j86q6I5WI0sajJYH6UXQ1FsryzmT5QML/OocrmkY2IgSDkHBpJ2LvfclE2RtlXcKtO5LhbWIGBJOYnH0NFhc7WkkQtG6feUikVdPYbQAD5WDAdDnFUmO99Ca4RywZVJAGKpkwaSIOvBGDSvY0EIxVXAKAGkelA0xKBhQAVSYBTAQr6UBsKkbO2B+JppXE5JE6wRr1G4+9WkkZubY7y4/wC4v5UybsY0CN0+U0WTKU2is8ZQ4I5qWrGylcbQUOWJpOg49TTSYnJId5cMPMjbj6VWiIvKWw17h2GF+Ue1FylBLcioTKCqACM0ANIxQAlAE9srDJx8p71cTOo7kkiCRcd+xqmTGXKyqyMvDLipOhNPYQIzHCqTQDaW5Zhi8sc4LHvVJGUpXIrskkKBx1+tDZUF1K1BoFACqzKdykg007A0pbkwljl4mUA9iKu6Zm4uOxHJbso3Kdw9RRYqM76EVI0EOO9ADScdKAJI7hl46j0NWmS4pjiIJenyNT0YveiRvFIgztyPUUrDUkyIt60FiE470DuJu96dguG7PemFw3Y707BcN30oHcQn0FO4CbvamAhOe1A7hvI4IppgG+qENLehoKuG40BclguDH8rcr/KmmROKlqiyJ4yM7x+dO5jysjlulAIj5Pr2pNlxpt7lbcKRuJu9qBBu9qAF3CgYm72oAN3tQIN1ABuoC4bvagYu4UAG4UAG6gBN3tQIXdQMNwoANwoATd7UAG40CDcaAuG40BcNxoC4bvagBdwoGPiXzGxzjuaETKXKh08wYhE+6vpQyYRtqyHd7UFi7hQMNwoATd7UAG72oEG72oAlSF26jaPeixLmkSgRwL5n3jjjn+VPYzcnN2IpLqR+F+Ue1K5ahFbkRYk5JoLug3GgLig5IAHJ4oC/UnkZYYhEM7m5NPYzj78uYg3CkahuFACbvagQbjQFw3GgLhu9qADd7UALuoGG4UAG4UAG4UAG4UAG4UAG4UAG4UAG4UAG4UAG4UAG4UAGRQAZFABuFABuFABuFABuFABuFAFjcIIPRnp7Ix+OXkV9wpGwbhQAbhQBOpEUGQfmfpT2Rk/flbsQ0jUKACgAoAKACgAoAKACgAoAKACgAoAKACgAoAKACgAoAKACgAAJIA6mgWxPKRFEIh1PWm9DOPvS5iCkahQAUAFABQAUAFABQAUAFABQBPDiKMzN34AprQyn7z5UQEkkk9TSNNgoGFABQAUAFABQAUAFABQAUAFABQAUAFABQAUAFABQAUAFABQAUAFABQAUAFABQAUAS26guWPRRmmjOo7KyGSOZHLfl9KRUVyqw2goKACgAoAKACgAoAKACgDuq+HPECgBCPSgBKACmmAUwEIzQA+IqCUYZDcVcWtmTLuIYZA20DPvScHcfMhUhcMGYYA5zmqUWtwctLD2PnKQhPHb1qm+ZaCXuvUrkdiKg1GkYqkwEpgAyDuU4IoE1cmUpONr8OBwfWqXvbkO8NVsQsjRna4paotNPYbj0pjFVih3KaadhNXJJEEw8xPvdxVNX1RMZcmjK9QakyXBxtlG5f1qlLuQ4dUDQKw3wtkelVa+wKVtJEJBBwRg0ixCM0DTE6UXHuJVXuJqwhHpTEJnFAC8H60JjTEIxVFBQA0j0oASgAoHcASDkHBqkx6MkWdgMMAw96q5DprdC/6PJ1GwmnoxWkhY4UDbgwbHSmkiJSeww3DbsgDHpS5ilDQJlV4xMowe9Vurji7OxAD60jUCPSmmAlMBCM0BcTaScAEn2oKuOEMrHAQ/jxTsLmSFFvKTyuPxpq4udAbeQeh/GqsHOidUCqFH51S0Mm7u5XlmYnCHA9fWk5X2NIxXUj3v/fb86V2VZEsUxztc8djVKXcmUOqJJIxIuD17GqepEXYizAnQbiO9F0i/eZG8sjHrge1JybLUUR0ixpX0ppgJTAKYBTuAqoznCimJtLck8uKLlzub0qlZbkXctiOSV34PA9KTdylFIfHPj5X/ADqlLuTKHVEwIPIIP0qjO1gLBeWIH1oGk3sQyXHGI+vqaVzWMH1GJMGHlzjI9aL9ynG2sRssBUbl+ZT39KNgUr7kJGKdyxKADrTHcfHK8ZwDkelUmTKCZIyxTglflf09TT3Iu4DtL0TU9a1W20XS7bz7y8lEMEe9V3ueg3MQB+JFVCnKpJQjuyMRi6WFoyr1XaMVdvsvlqZxf0qdDe40tnvQHMG40x3NWXRtcsdZh8PXFri+nMAjhMinPnKrR/MDgZV178Z5xzWrpzjPka10/E41iqFWg8TF+6r3dn9ltPTfRp/oadn8P/EWq295dpFp1pFYXjWE8l7q1paKLgAkxgzSqHPBPy56VtHDTmm9FZ21aWvzZxVc4w9CUYNyk5R5kownL3e/uxdvmMT4Z+Mnv7zTzY2cLWFvHeTTXOpW0FuIJCojkWaSRY3Riy7WViDkYzR9UqXcbba7pK3rew3nmCVONTmb5m0koycrq904qLkmrO6aTXUo3/g7XrBLyZ10+5j0+3jurqWy1O1u4443lES5aGRhkuQNoO4AgkAHNTKhON9tOzT8ujOilmmHquKXMnJtJShKLbS5npKKdrddul7k3/Cv/F39j/21/ZsJh+y/bzAL2A3YtsZ882u/zxHt+ffs27Pnzt5p/VqnLz26X3V7d7b2+W2uxH9s4P23sObW/Lflly838vPbk5r6W5r83u76F5PhV4uksf7TE3hz7GJBCZ/+Eo0wRiQgsELfaMBsAnHXANWsJVtzaW/xR/zMXxBg1U9k1Pmte3sqt7bXtybeZz+kaLd6zq8Wj201vG8jMHmlkAhiRAWeRmGfkVVZiRnhTjNZU4upLlR6OIxUMNRdaSbS6JatvRJLTVtpJO2rIb7TbzT47Se4VfJvoWuLaRWBEsQleIsB1HzxOMMAeM4wRRKLjZvr/wAMXSxEKzlGO8XZrs7KVvua2uhdV0vUNEvW07U4PJuFjjlKb1b5ZEV0OVJHKsp/HnmicHB8sgw+Kp4mHtKTutV9zae/miKztJ75plhkt1MELzt51xHCCqjJC72G5vRFyx6AE0oxcti6laNJJyvq0tE3v3snZd29F1ZHcW93arE11bTQrcRiaIyIVEiEkBlz1GQRkcZBoaa3HGrCpdQadnZ+T7PzLGs6S+iXEVpcXltNO0CSzRwli1s7c+TJkACRRjcoztJ2khgyi5Q5HZv/AIHl6mWGxSxUXOKaV2k3b3kuq1ej6N2vutGm9jSvhz4q1mysL+yTSVTVAWso7nW7G2nnAkaLKQyyrIcyI6j5eSpxmtoYapNJq2u2qXls3c4cRnWEw0505814fE1TqSS0UtZRi47NN66J6mZpvh69v9TutMupYdKbT0lkvZL8tEtsIztYOoUvu3EIFClizAYqI03KTi9Lb36HVWx1OlSjVgnPmtyqNne+umqVra3bSsr3MnzCO9Z2OzmLItJ/7P8A7T8y38nzvI2/aY/N3bd2fK3eZtx/Ht254zniq5XbmM/bR9p7Kzva+zt23ta/le/W1iDzD61JrcPM96AuJ5h9aAuamvaDfeHTp6300D/2lYQ6jF5TE7Y5QSobIGG45AyPc1dSm6dr9Vc5MJjaeM5+RP3JOLv3W9vIzPM96g67l3RtJ1PxBqMelaRb/aLqVJHSPeqZVEZ2OWIHCqx69vWqhCVSXLHcwxOKpYSm61Z2irfi7LbzZR8z3qTe5q+HPDms+K72Ww0SKB5YIHupWnuoraOOJMbnaSVlQAZHU1dOlKq7R/y/M5MZj6OAgqlduzaSsnJtvZJRTf4Brvh7UfDrQrqF1pUxnDFPsOrWt6BjGdxt5H2deN2M84zg0Tpyp72+TT/JsMLjqeMv7NSVv5oTh93NGN/kZfmH1qDruHmUBcPMPrQFxPMPrQFy5babfXVzZ2wjSE3/ADbyXUq28TruKbvMkKoF3KwLEgAqQTwapQbaXf5GM8TThGUt+XeycmtL2sru9mna19Ss5aN2jYqSpKnawI49COD9RU7GqkmroTeaB3DfQO5oajpE2n6fp+pre2l1b6ijlWgckxSIQHikVgCrqCh7qQ6kE9rlDlSle6f9WOWjio1qk6XK04236p7NWbunqu907pFvTPCepappEOtQXFqkE2qw6QBIzBhNKpZWICn5AFOTnPsaqNGU48y72Ma+Y0qFZ0JJ3UHPpsna2++vp5kes+Fta0SK6ubuKNrW01KbSWuI5AVa5i5ZQDhsYIIJUDn14pTpShdvZO3zKw+YUMS4xg/elFTs/wCV7eXyuYu+s7HZc6Lxv4b0/wAIaougxatc3uoWyKNQV7MQwwzFFYpE/mM0oBYjcyp06c8bVqSpS5E7vrp/wdfwPNyzH1MwpfWHBRg/h967au1dqyUX5Jy9TnvMPrWJ6dxyszEKOSaAckieSXyIxGh+Y8k03oZp8zuyt5h9aRpcu2+l6hPdGzZIraUQfacXc6WwMfl+YCDKVB3IQVAOWyNoORVKDbt+en5mE8VThDn3V7aJy1vb7Kez0fbrYp+YfWpN7i7zQFyS3iuby4jtbSCSaaZxHHHGpZ3YnAUAckk9qEm3ZEzqRpxc5uyW7eyOi1j4d+K9As5tQ1S1tPItJBDdm01C3umtXJICzrC7GEkggbwvII6git54apTV5fmnb1tt8zzMPnWExc1TpN3aurxlHmXePMlzd/dvprsYdsVluIrW28vzJnWNWlkWNAScAs7kKo55JIAHUiskruyO+cnGLlPZdld/ctX8rsJlnW6ltZ3jJgco/lSK6Eg4+VlJVhkcEEg9QaLO9gjOLgpx6900/ueq9HqV5rjecKflHQVLNI6bix295NbzXcNtM8FvtE0qoSke44XcegyQcZ601FtXSFKrCMlBtJvZdXbe3ob/AIb8HtrGpGDUtSjtLOHS5tXuJ7RorySO3jQtjy1kAEhIC7HZCNwzitqdDnlaTsrX7/ruedjcz+rUualG8nNQSd4ptu27T93rdJp9LmRqtkmnXCiC6Se2uFM1tIJIjIYSxCmVI3fypCBkxlty5HUEE5ThyvTb+vW3oduHrutH3laS0ejtfrZtR5l2klZ/eiKBgimZ+g6UkupcpX91ELTFmLE8mkaKyE8ygLh5nvQFyRorlbdLtoZBBK7RpKVIRnUKWUHoSA6EjtuHqKLO1yVUi5OCeq1t1s72++z+5m/oHgHxH4ntRdaPLorgrLJ5c+u2NvMEjUtIxilmVwqqrMSVxtBPTmtqeHnVV42+9L82edi84w2BnyVlPpqqdSSu9Erxi1dtpWvvpuZOsaTeaFemwvZrGWQKH3Wd9Bdx4P8A00hd0z7ZyKznBwdn+DT/ACOvDYqGKh7SCaX96Mov7pJP8Cj5nvUnRctSaffRaXb6zJDizuria1hk3D5pYljaRcZyMCaM5Iwd3GcHDcWoqXT+v8zJYinKrKgn7ySbXk20vv5X93oVvMPqKRrcsQWk9xa3N5HJbiO0CNIJLmNHYM20bEZg0hyeQgOBycDmmotpvsZzrRhOMGneW2ja011aVl82r7LUr+ZSNLh5lAXDzKAuaN9pNxY6bp+rfaLee21FZNjQsSY5EbDxOCBhwGRsDI2yKQTni5QcYqXRnPSxUatWdGzUo236p7NeT1Xe6ehn7/aoOm4nmUCuTRW93PDNcwW0skVsqtNIiErECQoLEcKCSAM9zimk2roiVWEZKMnZvbz66fIi3mkXcTzKAuKJKAuG+gdxd9AXE30BcsafaT6leR2NvJbJJJnDXFzHBGMAnmSRlVencjJwByRTjFydl/kZVq0aEHUley7Jt/ck2/uK3mH1FI0uOjLSOsalQWIA3MFHPqTwPqaNxOSSuyzPZzWV/LY3DwO9u5R2gnjnjJH92SMsjj3UkH1qnFp2ZlCvGrTVSN7Pumn807NfNEE0/mPkYwOBUs0johm80FXJ7C2m1G/ttPgZFkupkhQucKGZgBnA6c04x5morqZ1asaNOVSWyTf3FnU9JuNG1u+0O9aN5tOuZbWZoySjPG5U7SQDjIOMgcVUoOEnF9DOhio4mhCvDaSTV97NXKs0vmPweBwKhnRBWQgOaDQWgAoAKACgAoAKACgAoAKACgAoAKACgAoAKACgAoAKACgAoAmgUKDM3QdKa7mU3f3URMxdizdTSNErKyEoGFABQAUAFABQAUAFABQAUAOjQyOF/P6UEyfKrj7hwWCL0X+dNk01pdkVI0CgAoAKACgAoAKACgAoAKACgAoAKACgAoAKACgAoAKACgAoAKACgAoAKACgAoAKACgCd/3MIjH3m5NPYyj70rkFI1CgAoAKACgAoAKACgAoAKAO9IzXwlzwrjSMVV7jvcSmMCM0ANIxQAUXAKoAAJIA6mgCeZjGoC9T3NauTSM4+9uMilZjsfnNKMr6MbVtURtmKU7T0qX7r0KWqHyIrr5qfiKt2augi7aMhqTQQj0ppgNqgAjNAEqyK6+XN+DVSd9GZuLTuhkkLRHPUetJpoqMkyPg0JlCqzI2R1qk7CauSMizDfGOe4qmr6olNx0ZAVIqDRO4KzKcqSDT2G1cm85JBtlXB9RVqV9yOVrYa0BA3Idwp8vYan3IiOxFSUNIxQVcSmmDQhGaokSgBc+tAxCPSmmNMKYxCM0AN6UAFABTTKuFUMmt3AyhPXpVRdjOouo02pzw3H60cpPPoK8giARMZFNu2iJiubVjRcsBygP0NCkXyDfPj/54LTuVyvuHmxn/AJYrT5vIOV9wE4XgRgfQ07i5L9RPtD+i0XHyIYZ5uob9KLlKKGeZJ/z0b86CrIfCzNIoZ2I+tNPUUkkiabKxtV3M47lSpNhCvpQA2gC4hJVSepArVGD3KcgxI2Bjk1JsthyxyOMhDRYHJIDBKOdv60+VjU0RkEHBpFiEZouALG7HCqTVLUTaW5OtsqjdKw/kKqxDm3sI08a8Rrn9BT5hcje4z7Q/YCncrkQeeGADxg0XDktsxNkL9DtJp6MV5R3I3iZOoyPWk1YpSTIyPSkWmAOOtO5QuAaoBySvF05HoaLkuKY9o0mBeLgjqtPclNx0ZXZCpIIwR2ouWncbTGH1oARqaY9zr/hDO5+J3hpH+bOoRfXrXbgX/tEPU8HiOC/suu1/KyH4YaHpGueMra21CJ7iKO3uriO0S2Ny1zNHA7xxCIOnmEso+Tcu/wC7kbqeDhCpVSl59L3straX9OuxOeYqthcFKVN2bcVe/LZOSTd7StZPeztvbQ6KbXfBeoNpl3HoF7rd1Y3c1xLPH4StNPiS1SAly8FtMY7gRP5cpV9gKhlZwrZHS6lKVmo8zT/lS0t2Ts7b627N2PNjhcdS9pB1FTjJJJOtOb5nLS0pxUocyvG6vZ2cY3WvNfEaynH9la2k2h3djqMMotb7StO+wC4EcrAiW3CIqSLlQSi7D0DuQxrnxUX7s9Gns0rX9Vpr6aebPUyaqv3lBqcZRavGcue10tpXk2nuru6/limkbmraZqOo/GPw4bCxnnGox6LdWpWNsTQi3g3SLkcquxwx6KUfONpxtOMpYqHKt+Vr7kcFCvTo5LXVSSXL7VPXZ80rJ+burLrdW3RoLd+Crzwnq0/iqLU7nSbzx0xFxpt2kLxRtE5MuHik8wBCSFG0njkVqpUpU5Opflc+j/HZnK6eOp4unHCOKqRobSTabTWmko216627FiXUrSNfHFlr2hONJ0jQ9NsrS007UlBe1F3A0Mq3LxOH3iQSb/LAYPwFGAKc0vaKa0SSVn0ura2677GSoTk8JPD1P3k6k5Nyj9rkkpJwUla1uW3No1q315jR7jQrzwr48fRNPvbG1OmWI8u7u0uZAft8GSZFjjBHtt49TXPBwlTqcisrLd36ryR6uIhiKeLwaryUpc09UnFfw5dHKX5l6TRV8d6xdaP4q0LUtE8WW2nvJNenKW7CCDeHu7eRQ0O6NQGlRwo+U+Uckm3D6xJxqJqdt+mi6rpp1v8AIxjiXlVGNbCVI1MO5JKO8vela0JJ2lZvSLjfdc+iMKJSPgzdjH/Mz2//AKSS1iv91f8AiX5M9B/8juP/AF6f/pcSv8P41f8A4SN1CG4i8PXjQFuoJ2rJj38oy/hmlh/t9+V/191zXNpNewT2dSN/xa/8msO8S6VqV14X8D31rZzTQz6fPYRtGhbdcrf3LmIY/j2yxnHo4qqkZOnTaXS3zu9PxROCr04YvF05ySakpO/8rpwV/S8Wr+R3GsSWemal8QNTuNG0zUL/AETTtItohe26XC2t0oggl+U5BZGDAqcqSuGDLlT1ztGVSTSbSjvrZ6L+vxPBw6nXpYKlGcowqSqt8ra5ovmktd7NWd1Z2d007Mx4YNN1u5tdautE0yK41HwVqV7cJb2ccUBuYWu4UmSJQEjbbBGfkAG4FgASazSjNqTS1i3t1V1t8jslOrhYyoQnJqNenFXk2+WShJpybu1eTWremmyOgW5i8W+IPA+j69Y2E1qPDJ1GKC00G3aa6uYo7oxwqIhE8ilkH7nzFV2GPvHNbpqtOnGaVuW+iWrV9NLfdc85weAw+LrYeTUva8rbqStGMnC7fNzJNJ/Hytpa7I4nxzrvhDWfDtr/AGbHcXGppettvR4Zs9HiMGwb4itrKySMGKMCVDAMckggDmrzpTguXe+/Ko/kz3MrwuMw2Jl7Wyhy/D7WdV3vo7zimk1db2dlpub+i2HgPWLLwFo3ifSdUub+40W4+xGLVY7a1ml/tK9MVvKphZ1DuCpkVxjevAwWraCpTVOM072dtbL4nZPTr3uefiauPw88ZWws4qCnHmvBykl7KneUfeSfKteVxez1exNHfaJZ+GZfHfiANaaxr+vX/wDaki+EbTVktZwwcW228mVYCd7uAFLsM/NhMVSlBQ9rPRybv7qdvLV6GUqVepilgMP71OnThyL206bktua9OLctkt7LtqS6XaaQq3GueC9M8K6dZ3HieaG4TxfDZh47RI4W8qOK5dsIjSS71iJmw0I3MeacYxV50kkub7VttO/brbXYivVrNxoY2VSUlSTXsXPWTcldyglrJJcrklC6k7JDNM0zwf40vo7mezsl07UfHLWkMkNpFZtJZ+QfJgxEqCMPhAcAfMxbrzRGNOs7vZyt20toi61fGZbBxjJ88aF3duVpc3vS95u9tXrfRW2OduLy78U+GvGE/iHwnpOnSaCLd7WSy0qKwazuXukiNo3lqrSbozMcSl3H2fII+fOTbqwnzxSt2VrO+3579j0qdOOBxWGjh60pKpzXUpufNFQb51dtKz5V7tk+bba3TeKDpF34o8f+DIPCuh2WmaRYXtzZ/ZtPiSeO4jlRxJ5+3zcHLL5YYRhTgKMDG1Tlc6lNRSST6frv8tjzMD7anhMHjZVZynOUU7ybTi01blvy9nzW5m9W3dkWl6TpY0C88J6tBpFxeR+GLjVTbaZ4eWZrcCz+1Q3FxqTss0cjMY8iPzISGCcBsBRjHkdOVr8t9F5XTct/uuuhVfEVXiI4uk5KLqxheVRq/v8AJKMaSTi0lfWXLO6ctbXdqLT9FuLyy1XVlklk0fwBY3ttEmlJqJDb1R5fs8kiRyCNHdyHJUAFyCEIqlGLalLpBPa/4abGMq1eEJ0qOiniJxb53Do2lzJSa5mktFd7JptM4L4hat4W1eHSJ9Ct7j7YIpReXTaHb6THcpv/AHRWC3kePK4kUsu3O0ZBIJPJiJU52cd/RL8E7H0WT4fF4d1I4hrlurL2kqjTtreU4qWujSd7a9GkeleH2k0L4nr4H0Pwxpb6JbaNPNBeDTY5LmaJrFpBe/awPNIdm7P5WG2hcYrtp+5X9lGK5bb2123vv+h8vjEsVlf16vVl7RzSceZqKamlycl+XRLtzXV2zMsR4A8KaL4Ut9Qtrq9stcsEubtI/CdpftfyuxSaKK9kuElidD+7AhCbCoOGYktEfZUowT1TX8qd++t7rtpsdVV5jj6+IlTajKnJpXrThypaxbpqDjJP4m5t8ydtEkly/wAJn0qPVvFL3Vvd3Gnr4b1EtFHMsMzxYXgOVdVbHfaw9qwwripTvtZnrZ+qzo4dRaU/aw1s2r69LptfNeonhhfDE8viHXfDPhm4kn0bRDdWlhq0sepAzfaI0luCqwxo6xwyM+x0ZQVLtuVStFPkfNKC2Wz1677LZDxzxUVRoYqqrVJ2coJ09OVtR1lJpykkrpp68qs2mdJ4Ws9K8Sr4b8R+JvDWlC5u/wC3bd7eHT1tINRtoLAukuyELGjJKzJvjVSSo53Rk1tSjGpyznFXfN0tdJeXn2/Q8zH1K2CdfDYWrLlj7F3cuZwlKpZq8rtpxs7SbS/wySMq28TFPh5qfjE+G/DL6tLr0FlFK2h2pjt4jbuxCQ+X5XOwD5lbqT97DDNVP3Lqcqve2y7dtjrngr5lTwXtans1TcmvaTu3zJayvzdejXbbR6+syaLdeIfEnhKDwlodppw8Oy6tH5NkgnjuzaJd+Ys5BkVQx2CNWWPYANuck6T5XOVNRSVr7dbX33+W1jjwyrww1DGSrTlP2ig7ydnHndOzj8LdteZpy5tb7JJpek6WugXnhPVodInvI/DFxqhttM8PLM1uBZ/aobi41J2WaORmMeRH5kJDBOA2ARjHkdOVr8t9F5XTct/uuuhNfEVniI4uk5KLqxheVRq/v8koxpJOLSV9Zcs7py1td07XXLrXdT+FGh6rpujS2V59lMyLo1pG0ijVrmMqXSINsKr8y52sSzMCxJMqbm6UZJWdui/mfkbTw0cLSzGvSlNSjzW9+bt+5g72cmrp7O10rJNJJGZaXd34X8IeFbrw/wCEdJ1J9cknN5c3ulxX7T3KXDxrZKJFYx4jET4j2u3n9eFxCbp04OEU791fW+3/AA3c7J04Y7GYiGJrSh7NKyjNwtFxTc3Zq/vXXvXiuXbVm/4ltdB8A6L4mn8OaFo9xPbeJ4bG2lv7SO9NkrWzvLColDK+1laP94G6E43gMNKqhQhJwS+K2uttPP7tfzODBVMRm1fDxxNSSTpOTUW4c1pJJvls1de97rXb4bp8J43sEvPGUcOkadb2r6ta6bdC2gAjhW4urSGV1QE7UQyStheFUEAYArkrR5qlore33tJnv5ZVdPBOVaTag6iu9XaE5RV+rdkrvdvXc7rxNpujT+CvF9hLBpc2oeFZbSPdpXh5bW1spDceT5S3rEXNwSpcMJ0yWjZgzbdzddSMXSmtLxtsrJa233fzPAwVatHHYaonJQrKXx1HKUly813TScIWdrcj0TSaV7Lk7SWWD4N3E8EjxyR+KrZ0dCQysLWUggjoRXOnbDXX8y/Jnr1IqedKMldOlL/0uJteFgNU8H+Gl1IC7F34+AuBP+887dFBu37s7s5Oc9c1rR96nHm6z/yOHHfuMbX9l7vLh9LaWs5Wtba3Ql1nU7PULbxxDH4Y0CzXwvd28+k/ZtLgVoil4sJWRipadXVyWWUuuQMADiqnJSU/dS5bW0Xe3z+Znh6FSlLCSdWcvbJqd5y1vDm0V7Raa0cUnbq3qbvxL1SePW/HPiiDRdGvdT0nUrGwjMuiW8qWlpKkjPO6eX5cjNIkcXmSq5UPgEFkI1xEnzVJpJtNLZaLv+l2efk1CLoYTCynKMJxnLSck5Si0lFO90km5csWr2vsnenpNnpKsnivUvC2kf2lceC7rV59Ok08JbefHc7ILkQ8KgkRVbYgVSMkALIBUxUf4koq/K3a2m+jt5/1udFepWaeEpVZcirxgpKV5Wcbyjzbvlbau7vo3eJXtvEMGneF/CGtSeFfDM97rmqXa30smi2p8yFJIgIlQJ5cYIc8ooYYG0rlsypqMIS5Vdt30Xkazwkq2LxNBVqijThHlSnPRtS1bvdvTZtp9U9LVPE50u8sPiBoMfh3SbS38LXMQ0uS3tES4jCXYt28yfHmzb1cswkZgGA2hQAAqnK1UjZe7t33tvu/mbYL2tOpg8Q6kpSrJ86bbi7w5laPwxs1ZcqTtu27t6+qaJpn/CMeL/Dl/Bpcmo+HNNjkkTSfDaxQafcJcRx7TqMhFxK7DfuDqyNuJRyFBrSUI8k4O14rpHbX+bd/l2Zw0MVV+tYbE03JQqya9+q25pxbv7JXhFLSzTUlZc0dWZuvate+IPFlvY6xpekG2Hg830Ji0a1ty0g0AsG3xxqzBZFO0ZKoUAUDaAM5ydSolJL4b7JfY9P+GOnCUI4TCSqUZy5vbcrvOctPrFrWcmk2t3vJPW93dbGF9Jk8FeHNA8F6VrVh4js4prqS402O4m1CaVik8aXBXzIfKxsAhZChXcfmJJEuXkhCKal5Xv313VvKxVWSxCxWJxFeVOdKTSSk4qCSvFuN+WXNu+dSTTstFYrXtzo/gPw8JvD+m6HqrP4m1ezg1HULCG9aSzhWzMagODGQ28kttJGTsKBn3TJwoQvBJ+81dq+it8v60sa0oV81xFsRKcP3VKTjGThaUnUvs1LS1rXs/tJ2VsrxPZ3+ifFu/wBP8A6XOLyz1dpdNt7WDznR1feipGAdwUgYBB4HOazqp08Q40VqnodeBqU8Tk8KmYTXLKFpNuyaas23dWv8i3aaB4R8bPd6odO1DwqdLubX+2IzJ5tiqTXMUDiJnAe2Zd7uI5DLlUf5l2YNxhTrXlZxta/bV207emv4GNTF4zLFGlzRrc6lydJ+7GUlzJaTTsk5R5LNrR82lrUZ9QuPHbeDLn4f6RZ6dpet20Hlx6QqTWcKziNRLMAJJRIpAJnZwxYEYJFVJt1fZuCSTXTbXv1+dzCjGEMAsbDESlOdOTu5tqTcW3aO0eV7cija1mbt1B4P8IaDdawGNtJe+IdQs55o/Clnq8duImHlW+LmVI4coxcBVLMO+ExWrVOlBy7tr4U/lq9Dz4TxuYYiNHdRpwkk606Td1rL3Ity1Vnd2T6XZlarqnh3QvCGr+IvCPhOwRrjxRLa2raxpUM81nCYEdohFJ5iABgVAfftBPO75qiUoQpudOP2uq20+f6nXQo4rFYylhsZWlpSTfJOSUnzNJ3XK9tW1y3floamr6o3hvSviFD4f0jSLe2d9FvxBJpVtcpE1zEHkCiWNsIGf5V6Jn5QCebnL2caigl9l7J7+py0KH12rgniJycv3sbqcot8jsvha1stXvLrcPDd0vhyeeTSdO0yMz/Dg3cvm6bbzCSYKTuYSIwOf4geGwN2cCim/Zv3Uvg7IMZD65FKtKTtibK0pKy7KzW3Tt0sZlno+mztZa8nhywvLyx8Ftrcdp9nRIZ7pb51aWSNQFkEcReQoQVKwhSCoIqIwTtK12o3+d/0WvyOqpiKkFKh7SUYyr+zvdtqLpppJu7XNK0b7pyunfU0PDQt/FM/w9v9d8KaPG2o6xrFozQaRFbx6hGlvbeUTGiCN9sjug2qBkH+LcTVO1V03KK1b6Wvovkc2NcsDHG08PWl7sKT1m5ODcp31bcldJN3e3lZHPfD/wAK6VrPhvS38QWQgs9S8Y6fp5vmhwWhaKXzI1k44J2ZwwAJUnpWVClGcFzrRySv956Wa5hWw+JqLDyvKFGcuW/W8bNrXztprqkS+Nta8H3Oh6vpTaddjVLa6jitU/4Q+00f+zpVdhJDLJDO8j5QOu2UM25AdwIYkrSpuLjbX/Co2+53+8WWYbGwr0qqkvZtNv8AfTq86aVmlKCitbO8bKztba1rwyPCPhb4faP4lupGM2p3txHfTN4Vs9ZjV4mGy2LXMyCAmM78Iodg+SxCqFqmqdKkpvq9fdUvlq9DLG/XMdmNXCw2hGLivazpOz3l7kXza6auyta1271fF+vx2/gRNO8M6NBbaG3iHWLaJL7R7Zru3jMdo6I0rI8iSfM43eYX2oFLEIMRWqJUrQXu3e6V+nXf8b/ca5dhHPMHUxU26vs6TfLOXK3eom1FNRa2duW123ZOTvzHw4/5GG7/AOwDrn/pruqww3xv0l/6Sz1M5/3aP/Xyl/6dgdZ4YTwr4c+HFh4luZ5I7rUtRuLa6uh4Vs9aWExqpjg/0qVUhJVmfhSz8/NhMV1UvZ06Km9239lS+Wr0PHxzxeMzOeFgvdjGLS9rOle97y9yLcrNW1dl2u7jdfu9H8OaJP4q8B+GbcQal4gvLSZ9Y0eG5bT0jjheO1Ec3mxx7jJMwPLlYwu75H3KbjTj7SlHdvdXttprdd/P8R4SnXxldYTH1XeNOLXJOUedtyTnePLJ2tFdI3d7axtDJ4mu/DPgaylXwpokd7N4n1kPBf6aLlbMCLTy8CQ3G5VGcKSymQBAAy5bcvaOnSXuq/NLdXt8Oln/AMOaxwUMbj5p1puKpUtYy5ebWraTlGzffRqLvdp6W2vFMWkeCNM8W3uieG9Ge4h8XCys5L2wiuhaQNDI5REkBRh8u0B1YAHIG4BhpVUaMZuMV8VtVe2hw4GVbM6uGhXqy5XR5pKMnHmakldtNNd9Gm9trp5Oq6ZolyPGF8dLsbITaNoeojyrcbLSW6NnJO0K/wAC5lkwq4AU7RxxUShB87tbSL9L2vY66FevD6tDmcrTqx1eslD2ijzPq/dWr3er1NiSIDxh438Dv4L0aPSfD+kau9kBpEXnwJDAwgumudvmyFwUYM7shMoZQP3e3S37ydLlVknbTstHff8ATX0OFTf1PCY5V5e0qTp83vuzcpLmhyX5VbVWSUkotNv3r09I8OWGoeP/AIcWlroEFxbXmi2lzeRJaBkmw8olkkUDDY2EMx/u89KmFOMqtJJbpX/E3r42pRy/HTnUalGclF31WkbJa6b6JdyTQX8HeF/C3hK4u4pZjraSz3WPB1rqgvJVuWja2We4nV4mVFjG2IKw8wPuO9cEPZ04Qb6/3U767Xb/AC9ScUsbjsXiYwaXs7Jfvp0+VOKalyxg0023rJtaONtHfl9YbSJfh5czaXBLHaDxVOdNWcAyx27QDcpOTzhYN3JGQK56nL7F8u3Np93/AAx62GVaOYxjVd5eyXNbZyUtP/brF+1u7vwv4Q8K3Xh7wlpOpvrsk5vLm90uK/ae5S4aNbJRIrGPEYifEe128/OeFxcW6VODhFO+91fW+33dtdTCpThjsZiIYmtKCppcqjNwtFxT53Zq/vXXvXiuXbVm94mtdB8A6L4mn8O6Fo9zPbeJ4bG2lv7SO9NkrWzvLColDK+1laP94G6E43gMNqkYUIycEvitrrbTbX7tfzPPwVTEZtXw8cTUkk6Tk1FuHNaSSb5bNXXve612+G6bzrkmiaR45m0XSNFt1utM0LVXt20m2uIkluUtnl2rLGwWPfKdqfdTI2gcUc/JGpypbRey627k/VViq2EjXnN2nWhfnkm1BzUbuLV5WWr3lre5x3wuhtSfFOoXGg2WrSaZoEl9bw3cBljSWO5tyJCoIztBYnsV3BgVLA8+GS99tXsr/ij2c9lP/Z6cajgp1FFtOzs4z0v56W6p2as0muu8OWFj4q03RPFGteGdLbW1j1l7Cwt9MW2h1n7LDHJAWghCI+2V5lOxR5nl7Dkq1dFOMaqjOUVze9ZWte22i87+ux42MrVMBVq4ShVl7K9Lmk5OTp87alaUrtXiovVvlvzK10VPB/2bxevhvXfE3h3SEdPGmmaYk1vpsFrDeW0m5riF4YUWJ9m2Ikld2J8MSNoE0kqvLKcV8SWyV11Vlppp95vmHPl/t8Phakv4FSVnKUnGSsoyUpNyXNeWl7e7dK978tpuhyw/DnxRqV/o7pLbanp9pFcTW+GikxP5sSsRlW+5uUc/dz2rnjTtRnJrqv1uetWxSlmWHpU56OE20nuvd5Xbqt7P1sXfjJd20PjbVvDemaLpem6dpd9MkEdpZRxuSzZYvIBvYZJwpYqgwFCgAU8Y0qrhFJJPojHhynKWBp4mrOU5zirtybXlZXsvNpXe8m2dpqd5osPjLWvCz+CfDj6Xpvh7+0Y4v7ORJJLqOzjuRI8yYmwWG1kV1QqTxuJY9UnFVZU+VWSvt1tffc8OjTrywVLFqvPnnU5b8zaUXNwsou8dFqm02n1tZGb4fh0zxRfeBda1TQtJ+030urWl4tvp8FvBcLDGHjZoY0WPcPNIyFydq5yRUwUarpykld3volt5bHRjJVcDTxlClUlyxVNxvKTa5nZ2k25Wdtr9WUbC0h1bwhH4e03StK06/h0aa9ubTVtF2zXqKJJvtttfqpkXCKDtdoosKADIGYVMUpU+SKSdr6rfrdPf77L1N61SWHxjxNWcpQc1FOE9It2jyTpt8u73ipT1b92yYnjGCHVPDOoto+kaTp0OhR2v23S7nRGtNU0uQMsLD7SqAXKszjPnSeYcsfKXZuoqpSg+VJWtdWs1036/N38gy6cqGKh7acpOpzcs1PmpzVnL4G/caS+xHlWi53exf8UJD4MtfFOteHPDOkzTnxdf6bNNc6dBdRadbIQ0EaQyo0aeYTKA23IEGFIyc1USoqcoRXxNbJ2XTR6a/oYYFyzKeHoYmrJL2MJJKUoucnpJuUWpPl00v9q76Fu/0/RPDtr4o19PCmkrqa6HpOoPYXVoJItNvriVQ4WJ87eGEgjbKjcFZSg21Uowpqc+VXsna2zf9XsZUqtfGTw+HdaXJ7SpHmTs5wina8lvtbmWul01LUx4LvSm1DRvF2peHLOAX/h8y315a6JFcWdhcfbZrVLt7LCwEFIkQrgLvk8wKzgK2ScbqpKO61drpatXtt/wddztnTrKnVwdKo3y1LRi5uMpR5IzcFU1no5Np6vlXK2o3ax9a0290/4i6FNeJoxF+2n3kM+kQNBbXMblcSrEyoYyxByvloM5KqFIJznFxrRbtrZ6aL7tPyR2YatCrltZQ5vd54tTack1fRyTd7dHzSfRu6Z101qmla74w8R3s2mW0Fx4nurCGV9Cj1i9mm81m8mG3n/cAYZWZmKvxhCfmU9DXJKc3bWTW3M/RJ6f1oePGo69DDYampNqlGTXtHSglZLmlKPv9GkkmusktGuI+K+k2Oh/EfXdM0yz+yW0dyGS38vy/K3orlQmTsALEbcnGMZOK5MXBU60oxVkfQ8P4ipisso1asuaTW973s2r367b9dzllrnPbHUDCgAoAKACgAoAKACgAoAKACgAoAKACgAoAKACgAoAKAHRoZGCigmT5VcfO68RIMBf502TBP4mRUjQKACgAoAKACgAoAKACgAoAKAJ0xDDvON7dKexk/flboQUjUKACgAoAKACgAoAKACgAoAKACgAoAKACgAoAKACgAoAKACgAoAKACgAoAKACgAoAKAJbdNz5PReaEZ1HZWGzP5jk9ugoZUVyqwygoKACgAoAKACgAoAKACgAoA72vhDwQoAQj0pplJjaoYUAIR6UAJQA5EMhwPxNVHUTfKTsqTDAblTWjtIyTcQSFUOSck9KErDcmytMGEhLDFTLc0ja2gRyeW2ex60RdmDVxZUH+sT7pqpd0EZdGR0jQCM0ANIxVXASmBJHKUG1huU9qalYhxvsDwBhvhOR6U2uqEpW0kQ57GkmaCqzIdymqTE1cmZVnXenDDqKprm1RCbg7MrlfwqDVMbQMVXZDlTimm1sDSe5KJY34lQfWtFJPcjla2EMG4bo2BFHL2DntuRMhU4IwanY0UrjKdx2uBGaYhVidz8o49aaVyW0tyXEVv1O5v5VWkSNZiCZH5eMZ9aan3K5WtmJtt2wAStV7rHeSE+z7h8rhqXL2Hz90Ma2lB4AP40crHzoYYpAcbG/KlZj5kNIIODQUmFNMZMSwt1IJ69qroZpLnZXIxSNGhKCQIzTTGmN5FMY/Y56xt+VMLoX7PL/d/Wrsxc6FFu38TACixPOugeXAMbpM/SjQalLogEsCH5UPXrindDtJk7qHUqe9MhOzuUWUqSrDBFK5uncSmAqoXOFHNAm+XUskBB6ACtTHcjWFdxckNnkelJLW5Tk7WFeZEOOSfahtISi2MW6Q/eBX9aakNwfQfLEsq5BGexptXCMnEiECoN0rUuVLc053L4QadVGI1/wocrbAoN7kDs7nLMTSv3LSS2GUxhTuAVQBQA9JCvB+ZfSqUrEuN9hJIgBvjOV/lQ11QlLoyIjNSaXG8igdxwOapMYDKncpwRTE1clEqSjZMMEdDTvchxcdURywNH7j1o2KjJMiIxTuUIelAD7O9vdOu4dQ028ntLq3cSQzwSGOSNh0ZWHIPuKuE3BqUXZozq0qdeDp1YqUXumrp+qNLVvHPjjXI4Ydb8Y67qEdvKJ4VutRmlWOUAgOoZjhgCcEc8mtp4mtU0nNv1bOKhlOBwrboUIRbVnaMVddnZbeRJeePvGeq3Npd6t4v1u6uLGTzbWebUJnkgf+8jFsofcYqnia02nKTbW2rM6eT4KhGUKNGCUtGlGKTXZ6a/Moa5quu+I7oalret32q3IQRia9uXmkCDOF3OScAk8e5qKlSdV805NvzOjC4fD4OHsqEFBb2iklf0Q628XeL9P0iXw7Z+KNXttLmV1ksYr2VLdw/3g0YO0g98jmnGtVjHkjJ27XdvuFPLcHWrLEzpRdRWtJxTem2tr6dDMN5e/Yv7N+1z/ZDL5/2fzD5fmYxv29N2OM9cVHNK3LfQ6fZQ9p7XlXNa17a27X7E0uua1PAbWfWL6SE26Whje4cqYEbckWCcbFYbgvQHkVbqTas35b9CI4WhCXPGCTu3ey3as36taN7tEEN5d28E9rb3c8UN0qpPGkhVZVDBgGA4YBgCAe4BpJyiml1NJUoTlGUkm47PtpbTtpp6GlJ4z8Yy6MPDk3ivV5NIVVQWD3sjWwVSCoERbbgEAjjgitHXquHI5O3a7t9xyrLMFGv9ZVGKqfzcq5td9bX/ABKi6pcvZHTZbmYWrSiYwiQ+WZACA+3puAJGeuCannbXK9jf2EVP2sUua1r9bdr9ixoN+2iavb6rCi3MUZZJ4GIAmhdSksRJBxvRmXOMjdkc1VOXs5KW/wDWpni6X1qjKjLRvZ9mndP5NJ+dh2keLvFnhc3EXhjxNrOjRXDBnSzv5Id+M7d2wqGIBPOPWnCtUpX9nJr0YsRl2Dx/K8VSjUa/minbva97GZDe3tvb3FpBeTRwXYVZ4kkKpKFO5Q4HDYIBGehGahSaTSe51So05yU5JNrZ9VfR27aDk1TVIVRYtSu0WO3e0QLMwCwOWLxDnhGLuSvQlmz1NUpy7kSw9KV24rVp7LdWs/VWVnurInHifxKulQaCviPVBplrKJ4LIXkggilBLB1jztVsknIGck1ftanLyczt2uZPAYZ1niHSjztWcrK7W1m92vIfrvi3xX4nWJfEnijV9WEBJiF9eyzhCeu3exx+FFStUq/HJv1dwwuXYTA3eGpRhfflilf7kZk9zc3EcENxcSyR2sZigV3LCJCzOVUH7o3O7YHGWJ6k1F27XZ0xpwg24pJt3fm7JXffRJeiSNSx8b+NNLv7zVdM8Ya3Z3uoHdd3MGoTRy3ByTmR1YFzknqT1rWNerFuUZO731OKrleCr040atGEox2Timl6Jqy+R1Xhz4iQ2nh+Owl8beLvDOpLeXFzeX2iRiZ9UMu0q07G4hfchD4yXBDkjadxbpp4hKFnKUXd3a6+uq/U8jGZPKpiHUVCnVhaKjGbsoWv8K5Jqz0vZR26q1uc8beMLrxZrV1dxXGoLYymArFdXPmvK8UCQ+fKQArTOE3O+MkseTWNes6sm9bf5K135np5Zl0cBQjBpcyvqlZJOTlyx3air2SvskU9Z8WeKvEcFvbeIPE+rapDaZ+zx3t7JOsWQAdgckLwAOPQVM61Sokpybt3Z04bL8Jg5OWHpRg5buMUr+tlqVZNZ1mW7ur6TVr1rm+RkupmuHLzq33g7ZywOBkHOannk23fc1WGoxhGmoLljsrKyttZdLeRdbxr40bSY9BbxfrR0yJDFHZG/lMCIVKlRHu2gFWYYx0YjvV+3q8vJzO3a5gsswSrPEKjDnevNyq9973tfdJlWLxB4ggurG+h13UI7nTIxFYzJcuHtUBJCxMDlACzEBcDLH1NT7Waaae23kayweHlCdOVOLjPWSsrSfdrrst+w7W/EfiLxLcJd+I9e1HVZ412JLe3Tzuq+gLkkD2onUnUd5tv1HhcFhsFFww1OME+kUkvwLcHjrxxa6XHolr4z12HToQVjs49RmWBAc5AQNtHU9u5qlXqqPKpO3qYTyrAzquvKjBze8nGN/vtci0jxj4v8P2U2maD4r1nTbO4YtNb2l9LDFIxAUllRgCSABz2FKNapBcsJNL1KxGW4PF1FVxFGM5LZuKbXXRtXM+0vr2x837FeT2/nxNBL5UhTzI2+8jYPKnuDwahScdmdU6NOrb2kU7O6utmtmvPzHWGoahpN7DqOl3s9nd27b4bi3kaOSNvVWXBB9xRGTg+aLswq0KeIg6VWKlF7pq6fqmXL3xT4o1LVP7b1HxHql1qPlGH7XNeSvP5ZUqU3k7tpVmGM4wSO9VKrUlLmcnfvcwpZfhKNL2FOlFQvflUUle972ta90n6lH7deiyOmi8mFo0onNv5h8syAEB9vTdgkZ64JqeZ25b6HR7Gnz+1sua1r9bdr9vIlbWNXa5kvG1W8NxND9mklM7b3i2bPLJzkrsAXb0wMdKfPK97mf1aioqCgrJ3SsrJ3vf1vrfvqXm8beM20mPQW8X62dMiQxR2Rv5fIRCpUqI920AqzDGOjEd6v29Tl5OZ27XOdZZglWeIVGHO9eblV773va+6TI7bxd4sstNh0az8UavBYW8y3MNrHeyLDHMrblkVAdoYNyGAznmkq1RR5VJ2Knl+EqVXWnSi5tWbcVdq1rN2va2luw3RPFXijw0txH4c8SarpS3gUXC2V5JAJgudofYRuxubGemT60oValO/JJq/ZlYnL8JjXF4mlGfLtzRTt6XvbZFMXt6LI6aLuYWjSic2/mN5ZkAID7em4AkZ64JqeZ25b6G/safP7Wy5rWvbW3a/byEuLm6u5BLdXMkzqiRBpGLEIihUXJ7KqqoHYAAcCk23uVCnCmrQVlq9O7d2/m9X5mnq3jPxjr0KW+u+LNY1GKOMwol3fSzKsZZGKgMxABaOM46ZRT2FaTrVKitOTfzOTD5ZgsJJyoUYxbd9Ipa6q+i3s2vm+5nRajqEFlcadBf3EdpdtG88CSkRysmdhdQcMV3NgnpuOOtQpNJxT0Z0yoUpzjVlFOUb2dtVfez6Xsr97DoNW1S2hht7bU7qKK3uPtcKJMyrHPgDzVAOA+FHzDngelNTklZMU8PRm3KUU21Z6LVdn5eWw4XerOLoG+uQL85u8zN+/wDm3/vOfm+YBuc8jNHNLXXch06K5fdXu7abaW07aaadNC3beIfFmn6u/iCx8R6pBqkgIe+hvJEuGBGCDICGOQPWqVSpGXOpO/e5jPB4OtRWHqU4uC+y4px+61iM61r11fXmq3utahLc3yNHeTyXLtJcocblkYnLg4GQc5wKOebbk29dylhcPThGjCCUY6xSSsn3S6fIrTapqEsdvbm+uTBZsz20ZlbbCzEFmQZwpJUEkdcD0qXOTsr7G0cPTi5S5VeW7tvba/ewj6rqkhvGk1K6Y6id14WmYm4O/fmTn5/mAbnPIz1o55a677gsPSXLaK934dFppbTtppp00NS68ZeONV05NJ1DxhrdzYRxiFLafUJXhWMAAKELEBcAcYxwK0darJcrk7epyQy7AUKjrU6MFNu91FJ373tuI/ivxJ/Z1vo8/inV5bGzV0t7Q3shhhV1ZHCJu2qCjupA6hmHQmj20+XlcnZeY45fhnVlWjSipStd8qu7NNXdruzSa80n0I7Lxj4p0zS7nQ9J8Q6nY6be7hc2lvdyRwzBl2tvRSFbKgA5HTikq9SMXGLaTLqZbhK9WNetTjKcdm4ptWd1ZvVa6ma13dyW0dk9zK1vFI8scRclEdwodgvQFgiAnqdq56Cs7tqx1KlBTc0tWkr9bK9l6K7t6vuLeXl5qFzJe393Nc3Ezb5JZnLu7epY8k/Whycnd7hTpQoxUKaSS2S0SNDXPGfjDxPBFbeJPFesarDA2+KO9vpZ1RsYyodiAccZFXOtUqK05N+rOXDZZgsFJzwtGMG93GKV/uSLD+M/GL6Xa6beeLdams7Exm0tZL+VorcoP3exC21NuOMAY7YqvbVOVJydltqzFZbglVlVhRgpSvd8qu773dru/W+5W0rxj4u0K7ur/Q/FWr6dc3p3XM1peyQvOck5dlILcknn1NTGtUg24yab8zavluDxUI069KMox2Timl6XWhTudW1a9ilgu9Tu54prhruRJJmZXnYYaVgTy5HVjyfWpc5PRs3hhqNNqUIpNKyslol09PLYt2Hi3xXpOoSavpfibVrK+lhFtJdW97JHM8QCgRl1IJUBEG3OPlX0FVGtUi+aMmn6mNbLsJXpqjVpRlBO6Timr662atfV6+bKw1rWgfl1e+ybX7DxcP8A8e//ADx6/c/2entU88u/l8jR4Wh/It+bZfF/N6+e5Yh13W9Nms7yy1q+hvLFBHaTxXDrJbqCTiNgcoMs3Ax94+tWqko2aeqMpYShXjKE4JxlumlZvzXXZb9kamt+PNY17QtIj1PXNWvdb03U7y9+33Vy0kgSSO1WIJIzF8q1u57YyuDycXPESnFXbck27/db8jkwuU0cLiKrpU4xpTjGPKkkrpzbukraqS9dbmTrPinxR4jcyeIfEmqaozBAWvLySckJv2cuT93zJMem9sdTWc61Sp8cm/U7MNgMLg1bDUow3+GKW9r7LrZX72XYm1Pxn4x1vT49J1rxbrN/Yw7fLtbq/lliTaMLhGYgYHAwKJVqk1yyk2vUmhlmCw1R1qFGMZPdqKT+9K5HoXivxT4XaZvDPiXVdINyFExsLyS3MgXO3dsIzjJxnpk0oValL4JNejsXisvwmOssVSjO23NFSt6XuLbeKvFNnaX9jaeJNVgttULNfQx3kipdFs5Mqg4fOTndnrQqtRJpSdnvruE8vwlScKk6UXKHwtxV4+jtp8jPtru6s5DNaXUsDtG8RaNypKOpR1yOzKzKR0IJB4NSm1qjpnShUXLNXWj17p3T9U0muz1L2h+KfE/hh5pfDPiPVNIe4AWVrC8ktzIB0DFCMgZPX1qoVZ0vgk16OxzYvAYXHJLFUozS25op29Lpj9L8YeLtDvbrUtF8Vaxp93fEtdT2t9LFJOSSSXZWBY5JPOeTTjWqQblGTTfmRXy7B4qEaVelGUY7JxTS9E1p8ild6pqeoKEv9RurlRK84E0zOBI4UO/J+8wRAT1IRc9BUOUpbs6KWHpUnenFLRLRW0V7L0V3Zeb7j7vWtZv45or7Vry5S4nF1Mss7OJJsEeYwJ5fBI3HnBNNzlLdhTwtCk06cEmlZWSVl2Xl5DH1bVZEmjfU7tkuIooJlMzESRRhRGjDPKqETaDwNq46Cjnl3D6vSi01FaNtaLRu92vN3d31u7nU+G/iTrthaXOka/4g1u+0r+yL2xs7Frp5YIJZbZ4Y2WN22qF3kZAyFJwD0rop4mUU4zk2rNJfKx5GNyWhVnGth6cI1OeMpSsk2lJSeqV3e3Xd7mHa+MfF9hpaaHY+K9Yt9NjlWdLOK+lSBZFcOriMNtDBwGBxkEA9ayVapGPKpO3qd88uwdWq686MXNq3M4puzVrXte1tPTQNE8YeLvDUE1t4c8VaxpUNwd00djfSwLIcYywRgDx60oVqlNWhJr0YYnLsHjZKWJpRm1s5RTt6XQzVNcbUNN07S0haOKxEsshaQO09zK2ZJicAglViXBJwIwc5JpTnzRUe35vqXQwio1Z1W7uVkulopaR67Nt3039BdE8V+KPDS3CeHPEmq6Ut4FFwLK8kgEwXO0PsI3Y3NjPTJ9aIValO/JJq/ZhicBhMa4vE0oz5duaKdvS602RRF9eiyOmi8nFo0onNv5h8syAEB9vTdgkZ64JqeZ25b6G/sabn7Wy5rWvbW3a/byLum+KvE+jX/wDauj+I9Usb3yFtftNteSRS+Sqqqx71IOwBEAXOAFUdhVRqzg+aMmn6mFfL8Liafsq1KMo3vZxTV3dt2el229fNmp4K8ZTeFJNevo7zUIdQ1LS3tbW6tZCskU5uIZA5fcGXiNuRk5I+taUazpczu7tfjdHHmeWrHqjTai4Qndp7Ncsla1muq0eljH1DxH4i1bVE1zVdf1G91GMoUvLi6eSdSn3SJGJYY7c8VnKrOcuaTbfc7KODw2HpOhRpxjB391JJa76LTXqLrniXxH4nuI7rxL4g1LVpoU8uOS+u5J2Rc52guSQMknFE6s6rvNt+oYXBYbBRcMLTjBPW0Ul+VixrPjPxh4ij8nxB4s1nU4+Plvb+WccEkcOx6ZOPqac61SppOTfqycNlmCwb5sPRjB/3YpfkjNvL281G6lvtRvJ7q5nYvLNNIXd2PUsxJJPuaiUnJ3k7s6qVKnRgqdOKUVskrJfInfWtYkupb6TV717meE28szXDF5IimwozZyV2ALg8Y46U+eTd76kLC0FBU1Bcqd0rKyd73S731v31G2+s6xZi3Fpqt5ALNpHt/LnZfJZwA5TB+UsAAcdcDNCnJWs9hTwtGpzc8E+a17pa22v3t07FqPxd4sh0NvDMPijVk0d87tPW9kFs2W3HMWdpy3PTrzVKtUUeRSdu19DGWX4SVf606UXU/m5Vzdt7X203JLjxR4p1fTLbRdW8TareaXYbDbWdxeSSQQ7VKrsRiVXapIGBwDjpT9rUmlGUm0uhMMDhMPVlXo0oxnK95KKTd3d3aV3d/iMsvF3inStWuNc0jxLqtjqF2HWe7trySKeUMwZg7qQzZYBjk8kA0lWqRk5xk035lVMuwlejHD1qUZQjaycU0rKysnorLReRTfVtVk+279Tu2/tJt95mdj9pbdvzJz853fNznnnrU88tdd9/M3WGpLltFe58Oi00tp20006FjTPEXiLR7q2vtI13UbK5somgtpra6kieGNizMiMpBVSXckDglmPc041JwacW00RWwOGxEJU61OMoyd2mk02rJNp7uyX3IS7vdT1zUJdX1rULm+u5SGlubqZpZZCBgFnYknAA6nsKTlKcuaTux06FLC01RoRUYrZJJJeiRoW3jrxxY319qOn+MdctbnUiDeTQ6hMklzjODIwbLkbj94nqatYiqm5KTTfmc88owFWnClUowcYfCnFNL0VtPkZNzdXd9O11fXU1xO4AaSVy7HAAGSeeAAPoKzbcndnfTpQpR5KaSXZaIaBSNRaACgAoAKACgAoAKACgAoAKACgAoAKACgAoAKACgAoAKAJwBBFuP326e1PYyfvyt0IKRqFABQAUAFABQAUAFABQAUAFAEkEe9+RwOTQiJy5UJNJ5j5HQcChhCPKhlBYUAFABQAUAFABQAUAFABQAUAFABQAUAFABQAUAFABQAUAFABQAUAFABQAUAFABQAUAWH/AHMAT+JutPZGK9+VyvSNgoAKACgAoAKACgAoAKACgAoA72vhDwQoAKAEIzTuO4hGKZQlMBCM0AKrsgIHBPemnYTVxoNCdhiknO7Jz607i8iZWWddj8MOhq0+bRkNODuiB4yhwRUtWLTuLFJtOxuVP6VUZW0Ymr6iSRmM+oPQ0NOI4yuMouXcKBiFfSncBtUA5XZDlTihOwmk9yQiOf8A2XqtJEaw9CF0eM4Ydf1paotNPYQEg5U4NNMGrkuVnGDw4q9JEaw9CJ0Knaw5qWrFp31QwjFIu4lACgkcgkfSqTsFrkizno6hhVqXchw7ClIJfunaT2osmF5RBbYKS0hyB2ApqNtwdS+iI5JW+4q7APzp83Qah13ISPSkUJQAuc8GgYhGKq47jhJIDnefzp3YcqF8+UHO7PsRT5mLkQfapP7q/lRzMXIhWuVYYaIH6mnzAoNbMcHDRFhGMA9KaehNvetcj85P+eK0XNOR9xDLH/zwWncOR9xBOF6RAfQ0cxLpvuH2h+wFHMw5EMaeXOQQPoKfMWooaZpCclz+HFF2PlSEPzc55p3GNpjEoAsQSArsY8jgVSZEl1HyRJJ94c+op2EpNEf2QZ++cfSkkV7QesaxjAFWiG29yGeQMNikEd6TZcY9WSSfIhI4wOKu+hC1dmU+vJrM3EIzTTAntWJUqei9KuLM5rqNuMeZ16iiW5UNiEj0pGlxKBiEZoTAaRiqAKACqTAKYDkcp06HtTTsS4qQ54lZd8Q+optX1QlJp2ZAR2IqSxCPSgpMAfWmmMUgGqAdHM0fysMqe1CZMo31HmKOUF4Tz3Wn6E8zjoyuyFSQRgjtRctO4wgGmMNtO4DWTAp3HbsWtE0bV9f1SHRtDtWub243eVCpAL7VLEDJAzgHj8ua0p05VZckFdnLi8TRwlF1sQ7RW77XdjbPw88TSXNzaXEOlwmzKpPcS6zZx28cjbsRGZpRH5vysfL3bxtYleDXQsLUu07aeat6Xva/luea84wsYRnFyfNslCbbStryqPNy6r3rW1WupXj+G3i+a9v7L+zorY6Y4jupb67htIInP3V86Z1jLMOVAYllBZQQCaSwlVtq1rb3aS+96FyzrBxhCfNfn1SjGUm11fLFOVls9NHo9TUh+FGtXPhWTU0tvs+o2WsXOnX4vbyC1tbdI44SuZJWVA7NKwHz/MB8o4JrRYKbp83VNp3aS6d/Xucss/oU8WqTd4ShGUeWMpSbblfSKbskl006swrbwH4qudT1LSTp0VtPo7+XfNe3cNrDbvu2hXmldYwSQdo3ZbBxnFZLD1HJxta292lb5vQ9CebYSFKFbmup6x5VKTate6jFOWnXTTqTW/w58Y3V1e2kWmQj+zjD9qmkvYEt4lmjaSKQzs4j8t0QlZN2w5TBy65pYWq20ltvqra6rXaz77feRPOsFCEJub969lyycnytKS5UubmTdnG11rdaO0Z+H/ikaX/bDWVskLQPdRxvf263E0Cbt00cBfzZIwEc71UrhGOcKSF9WqcvM157q9u9r3a8yv7XwntfYqTvdK/LLlTdrJytyp6rRtO7Stdo1tc+FniGygTVNHtC9g2j2mq5nvIEnlR7OKa4kihLLJLEju43IjABCCSVatp4ScVzRWlk91fZN2W7SOPC59hqsnSrP3+eUNIyaTU5RinKzipNJOzabumlZoz9M8C+LdV06O/t9OtpEuInnt4HvreO6uI13ZeK2dxLKvyMAUQglWAyQaiOHqTjzJfirv0W7+SOitmuDoVHTlJqzSb5ZOKbtpKaTjF6rdrdX3MzRPDmo+JrxrHRIVklSNppDLKkUUUaj5nkkkISNRkfMzAZIHUiop0pVXaB14nHU8FD2ld2V7Kybbb6JJNt+SVzotI+EPiTUbjUra6vNJtDY6YdSilbVbMwXS79g8ubzhGV3K6s4YhGQq2DgVvDB1JNptKyvutfne3+R5mI4iw1GMJQjKXNLla5J3jpfWPLe9rNJpNp3WhQ8F+H7DUNQ8QWWrwR3B07RdRuY/Ln3Is8MZKOrxttcAjIwSp9xU0IKTkpdE/wOjMsXUo06M6LtzTgnda2k9VZq609GirY/D/xXqOmLq1pY25jkgkuooZL63jup4IwxeSK3dxNIgCP8yIR8jf3ThRw9SUeZL8Vf7t2a1c3wlGr7GcndNJvlk4pu1k5Jcqeq0bT1XdG18H/AA8db1bWL1YdImk0nRru6t01Oa2WHz9hWNmS4YI6qTuO4FQQC3atcHT55Semie9t/mcPEOM+rUaVNuSU5xT5VK9r3aTgrpvbSzetjO/4Vx471tW1iLSbJmvmnngghu7SGS6CFt7WtsrhpUyGA8lCvykL0xU/Vqs/etv5rX0XX5I6P7ZwGGfsXN+7ZNtTaje1uebTUXtfnknrd7mdB4G8S3Hhs+LhZQRaRl1W5nvYIQ7p95EV3DO/BwigsQDgHFQqFRw9pbT1R0yzTCwxP1PmbqaaKMnZPq7JpLzbsurNOb4QfESCZrZ/D4NxFP8AZ57dLy3ea2J3ESTRhy0MRVCwmkCxlMOG2kE6fVKydmvxWnr2Xm9LanNHiHLZRUlU0aunyys9tIu1pSu7csbyvpa6aM6bwH4qt9dj8OPpsZu5bcXaOl1C9u1uV3mcXCuYfKCglpN+1drZI2nEuhUU+S2u/S1u99reZ0xzbCSw7xKl7qdtpKXNe3Lytc3M3tG13dWWqNLTfhX4kvdaXRrufS7UzaZd6pb3J1W0e2njgSQ4ScS+U3zxlGw5KDczDajY0jhZuXK7bN7q2nne3+Ry18+w1Oh7eCk7SjBrkmpJya3jy8y0d1de9ok7tGZd+FNQtdNiUaS9zeS6o2nx3NnqEF3BM4jjYQxpCGLvmRTvVyp3BQMgmodJqO2t7aNP5af5nVTx9OpVb57RUOZqUZRaV37zcrWWmzimrXbsx2vfD/xV4btZr3U7K1aG2mFvdNaahb3f2WU5AScQu5hYlWAD7SSrAcg4KmHqU1eS/FO3rbb5hhM3wmMmqdKTu1dc0ZR5l3jzJcy1V+W9rruizq3wu8caFaXl5q2kRW/9nqZLmA3sBuY4xJ5XmmAOZfK3kASbdhyCCQQac8NVgm5LbzV/u3t5meHz3AYqcYUZ35tnyy5W7XtzW5ea32b3WzV0ZOgeFtb8TPcDSLaJo7RBJc3FxcxW1vApIVTJNKyxpliANzDJOBk1FOlKrfl6fJfezrxePoYJR9s3eWiSTlJ9XaMU27LV2Wi3Oi8QfDHVbHUNC0bSrd5r7UNF/tS8Ml1D9niAmmUyCfIiEGyNGEhcqQ2QxBFbVMLKLjGO7V+nn12t5nmYTPKVWnWrVXaMZ8kbKV3pF25dZc1204pXVrWumZx+HHi8ajDpq2Vo5uLZ7yO6j1G2ezMKEq8huhIYAqsNpJcYYhepAMfVql+W34q337fidSzrB+zdXmejUbcslK72XJy892tVaO2uyM+98Ma3p+uReHbm1T7dcNEsKxzRyRy+bjy2SVWKOrbhhgxXnrWcqUoy5GtTqpY+hWoPExfuq99Gmrb3TV01bVNXGy+G9aiOriSzwdCbbqH7xD5J80RevzfOQPlz69OaPZT97Tbf8hrHUJeztL+J8Oj105vlprrYvap8PfF2kWsd3eaWh8ySKFoYLqGe4hklGY0mgjdpIXbBwsiqcgjGRirlh6kVdr8r/Nbr5nNRzjB4ibhCeybu1JRaW7jJpRkl1cW112GeIPAfijwxYf2lq1raC3W4+xyNb6hbXJgn2k+VKsUjNE+Fb5XCn5W44NOeHnTXNL80/wAtgwubYXG1PZUW725leMo3XdOSSktVqrrVdyzf/DHxlpelXOs6jb6XbQWQQXMcmtWS3EDurMsTweb5qykI/wC7Kh/kYbcqcVLC1IxcnbTzV/uve/luY0s8wderGjTcm5XtaE+VpNJtS5eVx1XvJ8uq11RBq3w+8W6Hpsuq6lp8CRW5jF1FHfQS3FoX+6LiBHMsHOF/eKuGIU4YgVM8PUhHma/K69Vuvma4fN8JiqqpU5O7vZuMlGVt+WTSjLv7remq01Ltx8KPHNlfyaZf2Fha3FujSXK3Gr2cQtlDKoMxaUCEMXTZvK+YGBTcOabwlWLs0vvWnrrp5X36GVPP8BUpqrTk5ReitCb5tG/dtG8rWfNy35bWlZmR/wAIvro8SReEfsP/ABNZ7mOzig8xMSSSECPa+dhVtylXB2kEMDg5rL2U+f2dtdju+v4f6s8Zzfu0nJuz0S3ut7qzurXT0tcqwaTqF1pl3rMEAazsZIoriTco2NLu2DBOTnY3QHGOccUlCTi5LZGs8TThVjRk/eldpelr/mje1f4XeN9CtLy81bSI7f8As9TJcwG9tzcxxiTyvNMAcy+VvIAk27DkEEgg1rPDVYJuS281f7t7eZ52Hz3A4qcYUZ35tnyy5W7XtzW5ea32b3WqauirrXhXUrHTo9Yi0a5trOO3sjcPLexTkyXETSRyAIFKI4RiqkHbjaWJpToyiua2mnXua4bMKdWo6LmnJudrRa0i0mtW03G6u01fdKxb034eeKLshlsbeFfskV6011fQW8McMv8Aqi8srqiM/wDCrEMRyARzVww030890jGvnOFho5N6uNlGUm2t7JJtpdWlZdWWLf4c+MLq6vbWLTYR/Zxh+1TPewJbxLNG0kUhmZxH5bohKybthymDl1zSw9Rtq23mra+e3zMZ5zgoQhNyfvXsuWTk+VpNcqXNdN6xtda6aO0F94I8R6dpR1m6gsxAkcc7pHqFvJPHFIVCSPArmVI23ph2UKd6EH5lynRnGPM/zX5bmlLNMNWq+xg3e7XwySbV7pSa5W1Z3Sd1Z6aM3JvhVqGpW3iS8tHtNI/sG6itjY6lrNn5u5s7g0rPGpxjghMMeBkqa0eFc1JrS3Rtf8A4Y59ToyoQneftE3zRhO2nZJSfqr6bvRo5xfhx4sGivr8ljAtrHbC9eL7ZB9qW2JAExtt/nCM7lIcpt2kNnaQax+rVOXn6b7q9u9tz0XnOD9usOpPmb5b8suXm/l57ct9Nr3vpvoWk8DazqN1aWfh7w7cmd9Kh1KXzr2GQNE8gjNwGwgijy65DZKLlmbaCRSoSk0oLpff8fQzea0KUJTxFVW53FWjJapX5evNKyeqtzOySu0nHafDnxpqnNrBppV7h7W33axZxi8lUgMtsWlH2nkgfut4yQOpxSWHqy2t9619NdfkVUznA0Pjctk37k3yp9ZWj7nf3raalKLwH4ok0p9Y+w28cSRyzeTLewR3TxxFhI6WzOJnRTHJllQgeW+T8rYj6vU5ea34q/wB25u82wsayo8zb0V1GTjd2snNLlTd1ZN3d13V6/h/wrrXiY3J0uK1EVmivcT3d5DaQR7jhQ0s7ogZjnC7snDYBwcTTpSq35enml+LNsXmFDBcvtW7y2SjKTdt/dim7Lq7WWl90Gp+FPEGi2st7qmnNbwwX0mmyFmXK3KKGZNoOfusDnGDngmiVKcFeS62+YUMww+JmoUpXbipLf4W7J/ett/I0rT4aeNL6+1HT4dKjWXSBG180t5BFHbrIpZWeR3CBcA/NnA6EgkVaw1WTaS231RzVM7wNKnCpKek78toybdnZpJJu9+lr9hnh3Q7O407xZNqMKSy6Tpaz27pLuVJvt9rEWBQ7XGySQd1O7I7EFKmmpuXRfqkGMxc41MNGm7Kc7PTp7Ocra6rVJ9HpYSXwF4uk0k679gg+zra/bvI+3Qfaxbf89vsu/wA/y8ENv2bdh35280PD1HHntpvur2723/AI5tg41vq/M735b8suXm/l57cl76W5r3030IdS8CeJ9J0ka1f2MCW4SKSREvYJLiBJQDG8sCuZYlYFcM6qDuUZywzMqFSEeZr8V+K3XzNKGa4XEVvYU5O+qXuySbW6jJpRk1rdRbej7MTQvBXiDxFYzapp8VnFZQSrbtdX2oW9lCZSCwjWS4dFZ9oyVUkgYJGCKIUZ1FzLbzaX52KxWaYbB1FSqNuTV7RjKbttdqKbSvpd6XKt/wCGNe0uPUJNT0ua1/su7isbxJgEeGeRZGRCh+bkQyHIGPl5PIzMqU435lto/wCvkaUsfh67gqU0+dOUbappWTd9vtL7/JnSeF/hbrmtnUDPc2GnyWekpq0Qu7+2hE0cgUx8ySKFBVsljwnAbBYV0UsLKd76WV91/meXj89oYbk5U5KU3B2jJ2avfaLvZrRdemzJ/Cvg20vNX0qDXNGdoby11hnmGoxywXMltbylDEIsFAjovJdg/BHy8F0qKckpLfm69k9rf56mePzKdOjUlh56xdLTlaaU5Rvfm0d030Tjs9Tn4/AniiTQx4hWxg+ymBrpYzewC5eBWKtMttv85owVbLhCoCsc4BIx9hU5ee2nqr+ttz0XmuFWI+rOT5r2+GXLdq6TnblTemjd9UrXaMDFYno3O08Q+Ar268d+LNJ8MWdrb6bourXVsJLy/itoIIxO6RRme4dV3EKcKWLMFY87SR01MO3VnGC0Te7t17s8PCZtCngMNWxUm51IRekXJt8qbfLBN211drK6Wl0VLX4Y+Nbq7vLE6Xb28tjcJayG7v7e2R5nXciRPLIqzFlwyiMtlSrDIYEysLVbatt5pfnv8jaeeYGnCNTnbUk3pGUmktG2opuKT0fNazunqmZGleHNd1vWP+Ee0rSrm41MiXFmifviYkZ3UKeSwCN8o+YkYAJIFZxpznLkitTtr46hhaP1mtNKGnvdNWknftdrXZbvQ1dS+HHjDS3skuLC2mGoXn9nQyWmoW11GLrj9y7xSMsb/MPlcqcZPQHGksNUja63dt09e2hyUc6wddTcZNcseZ3jKL5f5kpJNrTdXX3omk+FfjaC6ls7qy0+2kt41luTcatZxJahiAqzu0oWF2z8qOVZsEgEA0/qlVOzt96/HXT5maz7Azgpxk2m7K0Jty78qUbyS6uN0urJNM+FniS+k8Q2l3Npmm3nh+JWlgvdTtLfzGaaJBhpZVHllZdwlGUb5QCS65qOFnLmTsmu7S7ef47feRXz7C0lRnBSlGq9HGE3b3ZPZRet1Zx0ktW17rM9fCep6nNo2naJoV015qFq8+43kUsUypNJG0wKqogiUxOGMjEAIXLBSKz9jKTjGK1fn+PkvX1On+0KVCNWrXqLli0vhaavFNR1bcpO6typN3UUrlmf4Y+NILnS7UabbTnW3nj0+S11G2uIbloVUyhZY5GT5Qwz83XI6ggU8LVTStvtquhnDPcDKNSXO17O3MnGUWua6V04p627eexhRaLqk+ltrMFoXtFuo7IurAnz3VmVAudxyEbkDHH0rJU5OPMttjvliqUKvsZStKzl8k0m77dUbOofDbxnptuZ5dKhnKTx2s0FnfW91cW8zkqkc0MLtJExYFdrqp3fL97itJYapFXt9zTfzS2OGjnWCrS5Yza0bTlGUYtLVuMpJRkra3Temu2pU8ReDfEPhZIpdXt7Ty5ZHhElpf292iypjdGzQO4RxuBKsQ2D0qalCdL4vzT/ACNsHmWHxzaot3STs4yi7PZpSSbT7rQn0j4feLdc06PU9N0+B45xIbaKS+giuLsJncYIHcSz4IZf3atllZRkggOGHqTXMl+Ku/Rbv5EYjN8JhajpVZO6tdqMnGN9uaSTjHv7zWjT2dyTXPAepaJ4c0jxLJqOlS2+q2a3flR6natPHumkjC+SspkbiMEkL8pLI2GRqc8PKEIzutV3Xfte/wDVicLmtPE4mrhVGScJWu4zs/dTvzOKit7JX1Vmrpou3vhBb3wz4KPh/S5JtX103qSiNmZpmjn2pwTtUBepGBgEn1qpUbwhyLV3/Mwp5j7PFYpYmdqdPkttpeN35u79eyKU3w38XQz2kKWthcpevLHFcWmqWtzbK0aeZIJJ4pGji2p87b2XC5Y8c1Lw1RNLTXzTX33sbRzrByjJttctrpwnGWrsrRlFSd3orJ3em5la54f1Tw7dR2mppb7pohNFJbXcVzDKhYruSWJmRxuVlOGOGVgeQRWc6cqbtL/P8jswuMpYyDnSb0dmmnFp76qSTWjT1WzT2Z0kngHWYPCZuF0C3kvzi9uml1OAXNpaYXy2Fqs3mojB97ySx4CmIqVXcz7/AFeSp3trvurpel7+t12PLWbUZ4zldR8nwq0Zcspa399x5W1a0Yxle/Mnd2SwJPCfiGDUtV0ibTTHd6Iksl+jSIBCsbBWO7ODyQBgncSMZyKxdGak421W56Mcww8qVOtGXu1LKOj1vqul9t77dbGhqPw28Z6VYTX97pcK/ZoUubm2S+gku7WJguHmtkczRL86ZLooBZQcZGblhqsVdr8Vf5rdHNRznBV6ipwm9W0nyyUZNX0jNpRk9Hom72dtiz4w8KJaTW8mhWGy3tvDematfnzc7TNHAryfMcnMsyDavTdwAAcVWo2tyL7Kb+dv1Znl2PdSLWIlq6tSEdP5XJpaLpGL1fbe43wd8N9Y8W6rplg09rYQarbXF3b3FxcwoHjh3q2A7rk70IxnOMtjaCaVHDSqyS2vft0HmOdUcvo1KlnJwcU0lJ6ys1sn0d77dN2VL3wlqFnp0SDSnubyXU2sI7my1KC7gmfy42EMaQhiz/vFO9XKncFAyDUujJR21vbRp/LT/M3p5hTqVG+e0VHmalGUWldrmblay0ejinpe9mg174f+KvDdrNe6nZ2rQ20wt7lrTULe7+yynICTiF3MLEqwAfaSVYDkHBPD1KavJfinb1tt8xYXN8LjJqFKTu1dXjKPMu8eZLmWqvy3tdd0WdV+F3jnQ7W7utV0aK3+wAvcwG9tzcxxiXyvNMAcy+UXIAk27DkEEgg05YWrBNyW3mr/AHb28zLD57gMVOMKU782z5Zcrdua3Nbl5rfZvzLVNXI9a8CeKPD+jjUtQsIUhAiM6peQyT2/mDcnnQo5kh3Dp5ir2HU0ToTpxu1+K/Fbr5l4bNcLi63s6cm3rb3ZJO2/LJpRlb+633KugeCPEnia1kv9LtbVbWOZbb7ReX8FnE0xGREjzuiu+OdqktjBxzU06E6qvFaebS/M0xeaYbBTVOq3zNXtGMpO3dqKbS83ZG54l+GWoWnjTV/DXh6Fzb6RHA9xPqd1DarB5kaHEsspjjQl3KgEgnpya1q4WSqOENl3svvvZHDgc8p1MFSxWJfvTvZRUpXs3so80nortq66nNaxoGq+HtQ/svV7ZYpyiSoUkSWOSNwCjpIhKOhBBDKSD61hOnKm+WR6+FxdHGU/a0XdarZpprdNOzTXVNJkUg8qMQqeTyTUvQ3guZ8zIdvvSNBQBQMWgAoAKACgAoAKACgAoAKACgAoAKACgAoAKACgAoAKACgCWCMMd7Y2r1zQjOcraIZLJ5jlu3QUMqMeVWG0FBQAUAFABQAUAFABQAUAFAAAScCgCdz5MIj/AIm609jJe/K5BSNQoAKACgAoAKACgAoAKACgAoAKACgAoAKACgAoAKACgAoAKACgAoAKACgAoAKACgAoAkt0DPuPReaERN2VhsjmRy35fSgcVyqw2goKACgCSWPy0QHqck0MiMuZsjoLCgAoAKACgAoAKAO+IxXwaZ4CYlMYUAFABQA0j0qkykxKYwIzQA0jFABQAe461SYEyssy7XOGHQ1d+bczacXdETxlThhj3qWrFpp7Do2DDypPwq4u+jE1bVEboUYqahqzGncbTTLTCmMQjNO4CEYpgJTAlWbI2Sjcp71Sl0ZDj1QjwAgvC2R6d6HHqgUujIskHnIIpJlbkodZBtlx7GtE09yGnHWJHJE0fXkHvUtWKjJMjK+lIu4lAwp3AfEMyKD9auOrFLRDpJWEjbWOOlNvUmMU1qHn5GHjDc0c3cOS2zExbSdCUPpTTQe+hptiRlXB96rlvsHP3I2hlXqhP05pWZXMmMBxSGLgHpTTKTEpjEIzQAhGKAJrfLRyIPTirjsyJ6NMgqTRMKdygIzTAaRigloSgQhHpTTGmJyKooXIPWgBCMVSYBQBIk0g4+99adyXFEgllbpAfxOKdxcq7g0c0gw8gUeiijUE0tiMrbofvbu/rTuh3kyTiROOjCq3I2ZUZCCQRgipNkNoGWIEKKSeprSKsZTd2Q3B3ScduKTepcFZEYPrQUBAPSgaYlBQUANIxTTASmAU0wCqAVWKnIoTsJq5IypPypww61XxEaw3ICCpwRgipNE7iEZoGmN5FFxjsg1VxiDKncpwRTE1cmWWOUBJhgjoad7kOLjqiOS3ZRuB3D1FGxSkmQkYplCNQB0fw21nTvD3jbT9Y1W5NvawLPvlCM20tA6rwoJ+8wHTvXXg6saVZTm7LX8jyc8wtTGYGdGirydtNOkk3vpsavgzxNpsXhN/DUuraJpF9b38t/Dc6xoUWo20ySJCjRZME0kTjygw2ptYFgxBC53oVo+y9ndJ3vrFNa28m1t29Tz8zwNWWMWKjCc4uKi1Co4STTk0/jhGSd7O7utLLVk+pa1pHi7Sp9D1nx5YWl9Y6j9qgvf7Nlh068iNtbwbFjt4S8ZjFuojzCoKs2dpOKqVSNaLhOaTTvezSeiWyWlraaGNHC18vqqvRw7lGUbOPMnOL5pSu3OVnzcz5vfeqVrrUytc1Lw7F4Jh8Kabrf297bXbm6Egt5IhJC1vAiyYYcZZXABOeMkDNRUnBUfZxd/eb/BHXhsPiXjni6tPlTpxVrp2alJtaeTXkdpeePND1O58R6fY63o1n9uvbTULTUNW0Nb+3l2W4ikidHhleM87ldYzkhgcBs11PEwm5xTSu002rra1tnb7jxKeVYihGhUqU5S5Yyi4wqckleXMmmpRT7NOS6NXtY5jxD4wjvfD3iTR7/xJZaldTS6TFZPYacbO3kggWcuqRrFGFVGlAG5VJ6gemFSvzQnFyTfu2srKyv5La56uEy50sTQrU6ThFKo5c0uaScnGzbcpXbSvo2ltcqeIYvCvixofEv8Awmdlpsw0q1t5tMmsbkzJcW9skIWMxo0RiYxIQxkUqrEbSVG6avsq37znS0Wlnulbta2nf5G2D+uYBPC+wc1zyampRtyyk5Xd2pcyu1ZRabS1V9JrTxRokXxAstckvyLOHw7BYPL5b8TLoy2zJjGf9aCmcY75xzVRrwVZTb05Uv8AyW35kVMvxEsunQUfedRytdbOs533t8OvfpvobVv45tJ7DR9V0jxX4a0O90uytbaa31HwtDc3nm20SIstvcLayl9wQEeZIhVwRwoVq2jiE4xlGSTSW8U3ot07P8WvuOKeVVI1KtGtRqVIzlJpxqyjG0221KLqRta+vLGSa11d0c38NfFFhoceuaRf3FjZf2zaJHBfX2mR38EEscgkUSwuj5RsFSyozKdrBTisMLVjT5ouyut2rr7tfyPTzrAVMU6VamnL2bbcYzcG01Z2knHVb2bSaum0b8XjG3l1KfQtd8b6HcWNzoV3ZW95p2ivZ2VnPLIH2tHFbRyMD5S5YRHBcdQCa2VdOThOas01dKyV/RJ9Ox50stlGkq9ChNTVSMnGU1KcklbRynKKtd2TktF3aRzXgrVNC0XWdbtdR1OFIbzSdR02G9SOUwu7xMI2xs8wKxAAJQEbhkDnGFCcKcpKT3TV/wCtfwPTzLD4jE0KU6cXeM4ScdL2TV1va68nbTRvS/b+CNe8BeHItGv7TV9C0+OOxcalFNo8t3qlxeMjISJnjaOGIEhlMMiNtPzKzV2UKtGnytNLTXRt39bWS9Gjw8zwmYYx1ac4Tk3JcrU1Gmopp/CpKUpdHzxavs0jzzwHq+n6G/iD+1LgwfbdAvbKD5GbfNIo2LwDjOOpwPeuOhOMObm6po+izTDVMSqPslflqRk9tluzorPUvB+qav4d8Z3/AIvbTX0K2sYbrS3tZpLmR7OJFX7KUUxbZPLBzJJGVdpCQRgtupUpSjVcrWtprfTt0182tbnm1MPjaFGvgqdHnVRzaneKilNtvnu+a8b/AGYyvFLW90sjxr4p0/xH4a0WK3Kx3keo6teXNqittgFxLGyAMQARhT09OcVnXqxqQjbe7f3nblmAqYPFVXLWLjTinprypp+f3k2veJtIvPEvxL1C2vi8HiFrj7A/luPtAbVIJ1yCMrmONm+bHTHXAp1KsZTqtP4r2/8AAkyMLgK1PC4CnKOtLl5ttLUpR+erS0v9xN4f1fwTcT+G4PEb2kq6boFzbJ9ujuGtIb77bczRCdYR5jx7JFP7sN8zqCCAwqqdSk3FT6J73te7ettfuM8XhsdCNeWGTXNUi/dceZw5IRfLze6ndP4raJ21sb2p+LvCl1eeGNOufFemTLbadrGn399p+iNZ2kDXcDxo6QxxIXUGQZIjDHaeOhO0q1OThFyW0k2lZartZfkefQy7GQhiKsaMleVKUYynzSfJJNpycpJN20XM0rrXcyfDfizQPA8GhwjU4dZbSPEk19K1lFKqvbvbQp5kZmRDuBD4DAHcg7EExTqwoKKve0r6drLvY7MZl+JzSVWXI4c9JRXM1pJSk7PlctNr2vo++hmSr4X8K+HvEVlpvjGDXptdghsraO0tbiERRJcxzmWfzkQK+IVVVjMg+d8sABui9OlCSUua+nXvfW/p0udUfrePxNCdWg6aptybbi7txcbR5W7r3m25cuy01dtTVfGOgXXj7x7rcWplrPW9PvreylMUn75nKbFwVyudv8QAGO1XOtB1qkk9GnY5sPluJhl+DoOHvU5QcldaWvfrZ/IwfDFzoWoeEtX8Iaxrltok1xe2mpWt5cW80kMhhSaNoZDCryL8s+5SEIyrA43AjOlKEqbpydtU7+l9NPU78dTxFLGU8ZRpuolGUXFNJrmcWpLmaT1jZq6eqa2sdhD408KaZPaaFY6/p08Z8KR6M2q3WifaraC8jvnuPmgnjYtCwAG4RlwGR9gZSg6VWpxaimvhte11e99n0+XnboeJLLMZWjKvUpyT9s58inyycXTUfii1aS3tzJNpx5rPmKTeJy+q2VrdfEjwpLb2ttKY0g8MNFpLtJIhkhuIktY2cMscbh/Jch0TGwqJBLq+8k5r/wAB09GrL8nr95usDalKccNUTbV71b1NE7SjJ1JJWbaa543i3e93F87r+oeEtK8b6bqvhKGJrOyNpPcraeeLZrhCGk+zi4PneXwMeYd27ceAQBhUlTjVUqeyt3tfyvr956eEo4yvgZ0cY3zS5kr8vNyvRc3J7t/8Olrbu7Og17UPBVrB43uLPxpDqUviiYS2kNrY3CmKP7dHMRKZUQCTZkhV3L8jZcHaG1nKkvaNSvzeT73621/q55+Fo46csJGdBwVFWbco6v2bjpyuXu36uz1XuvWz9S1D4bXlra3HinWNO126Go2n+maXZXVpqE1n5hM5vg6rA0hjP3oy8rSEFpWAJapSoySc2m7rZNO3W/T83fqRRo5nTnKOFhKnHll7s5QlBSt7vs7NzSv0lyxUdoJ6K9qOu6LP4cm8K+G9f8O3GpX+sab/AGVZ+H9DltxGkZdQXnuY0llkLOpxK7gc/PyQLlOLh7ODV21ZJW/F6v539TmpYWvHErF4mnNQjCfO6lRSu3Z6Rg3GKst4xj/hNrWb3wtaa14hu/AV7ok9+2ojW9TsZ9RuZZbiKyla4kig3WccKElWdwJpQQmEJA+bScoKUnSave7V301091L8X5HDh6WLqUKMMfGahy8kZKMUk6iUE5Wqyk97R9yG/vK+3LeNPGMN3Z61daB438MvaawuBp9v4Vis9SMckiuYppktVQbSPmZZ23FB1zxhWrJqThJWfTls/m7fqetlmXSpzpQxFCpzQ+06rlTuk1eMXUb16JwVr+WtceJtIvfiJ4z1a38WadaWGsalc3Eaatps1xYajbvcs+2UIjSxttKsrLHvBzh42AJn2sXWnJSVm3um01fr1/D5o2+pVqWW4WjKjKU4RinySjGcJKKV43ai1fRpys9NJIypdc8I+HvilpfiHw3bltH0m/sLt1thLskaIxtMYVnPmBC6vsEjbsYyR0GTnTp11OGya/De19fvOyOFxmMyqphsU/3k4zWtrrmuo83KuW6TXM4q19vOzfJ4Q8O+CNd0PTPHFrrl7qV/ZywLa2NzEggh835maZEw58zlQCBxhm5AqXs6dKUIzu210fS/cypPGYzHUa9Wg6cYRkneUW7y5dlFvTTfR+S63tV8Z+H7rx9491uLU2ey1vT763sZfKk/fM5Ty1wRlc7f4gAMdqqVaDq1JJ6NOxz0MtxEMvwdBx96nKDkrrS179bP5Elh4r8K6hrsGjavqkkehap4ZsdKvrhY5D9luYIo2STYFyxSWILkA/Kz4yCc1GtTlNRk/dcUn5Nf8EmtgMXSw7rUYXqwqznFXXvRk2mr30vF316pX1NTTfiJpuqQeINOa80bRGvNRivtNm1bRYtQtkto0MKWrL5MpjKRbNjKjfcYEjdmtI4iMlJaK7urq6ttbZ9PI462T1aEqNVRlU5YuMlCbhLmb5nNPmgneV7pyW6a2sZuv+MYr7w74j0e/wDEtjqV1NLpMdlJYad9kt5IIFnLqkaxRhVRpQBuVSeoHpFStzQlFyu9LWVlpfyR04TLZUsTQrU6ThFKo5c0uaScnG125Su2l0bS2uO1G/8ABl14Snj1bXdJ1i8hsYotJki0+5tdVgkHlKsU7Bfs0kSIrrlnlfaFClRwrlKm6fvNN200afz6W+9io0cbDFp0acoRcm5pyjKm1q7x151Jtp2SjG920+tnU/EPhbxFqnjyx/4SS20+DXbq3u7G9ure4ML+VISUIjjeRSQ5IymPlIJGRTlUhUlUV7X2ev8AkZUcHi8HSwdT2Tk6akpRTjdcy31kouzWut9dLkw8S+A9C0/UIND1nRYNP1Dw/PZx2a6TLNqhvZLUqXuLmWL92pcFSIJfLyU/dgNI4ftKUE1FqzW1tb26tr8nby3ZP1LMMVUhKvCTnGom5c6VPkU72jCMtWlr78ea1/ebUYvHk8ZeHvsN1FHqeJJPA0GjKBFIM3a3ETNF93+6rfN93jGay9tCz1+zb53OxZbieeLcdFXc918PLJJ792tN/ItaH4x0+68OeHrODxP4V0C50WB7S5TVvC0d88g8+SVZoJhbTMSRKQUYxgMuQTvO2oVouEUpJNd4363unZ/oZYrLatPE1pypVKkajTXJVcEvdUXGUfaQXTRpSunZ7K7bXXvCmraTNL448T6PrKyRXc5hk0y5t9Vt7tzM+LWaFBE0TTSB8TPsG5z5SnhkqlOUb1ZJ79He+uzWlr9/uKnhMXh6yWApSp6xV+aLpuK5V78ZPmUlFW9xXdkudrbm/AN7ptql7FqHiDRrWOfYstjrlhcT2N1Hhhu326vLHMpb5WRVYK8mJFyVfGhKKvdpeTTs/uu7/wBXPUzanVm4OnTk2r2lTlFTi9Ok2ouLtqm2m0rxe66HULr4ca3pGo+FNJ8TxaDp1t4hbUbR721uZVmt3gWNxEI0kfKtHlVlIJVl3PuDGtpSozi6cZWV7632t8/x+886jTzLDVoYutSdSbp8r5XFWkpNrmu4rVPVxvqnaNrD/E3i/wANaqvj6LTdTeRNafSjY7oHQzLD/rMjBCkY6E/TNFSrCftFF72t8icFl+KoPBurG3s/ac2qdubb1v5fOxyfh3U9NtNK8Vabd3iWzX+jC3td6OwkmS9tZtnyqcErC+CcDOMkdawpziozi3uv1T/Q9fGUKtSth6sI35Z3e2icJxvq1s5LbW2yO68RfEaHVzceKNC8W+F9Jlu7Flk02XwtEdSilMJjeFLlbVgytyBI0ytsfkAjB6qmIUvfjJLTbl1++343Pn8Jk0sPy4WvRqTSl8SqvkavdNwdRNNdYqDV1o2ncx9f1Twdf+FLqTVPEGl69qot4I9LuItPurTVIyDGCt2cC2kVEWQbi00hJUBwo+XOpOnKm+Zpvpo0/n0/N+Z3YShjaWLiqVOVOnduacoSpvfWGvOm207WhFK9433zbS48P+J/BWleHdQ8TWWgXuh3V1IrXtvcPBdRT7DuDW8cjLIpjwQyAFSuGyuKzThVpKDlZq+97O/omdVSGIwOOqYmnSdSNRRXuuKcXG/SUoppp30d076a3Ni+1rwr4wPiDRf+EiOlW0r6NJY32p20zLciwtJLUiQQLI6PIJfMHysPlIJBIzq5063NG9l7tm/JW6X33OKlhsXl3sa/sueS9qpRi1p7SanpzOKajbl3T1TS3LFz4m8Gz+JrvTLXxMq6XdeE49Ci1OezmSNJ44o8NJGitIFLRbflVsbgemSG6tJzcVLTltez/wCHMoYHGxwsas6Xvqs6jipRbs29E21G6Tvq1sQ+HfE/hfSZfCmn3PiCBk0qHXbS5ukgnMS/aI5EhkAMe8qxZTwu4A8gHilTq04OCb25u/XYrGYDF11iKkabvN0WleN/daclva6tbezeza1INO1LwfceEVg8UeINL1ZbbTZUsrSXT7qHVrO52vsjinjHkvD5jK2ZpHAQHbGjEgpTpunabT000d0/J7W9W/Q2rUMbDGc2EpyheS5mpQdOUdLtxb5lKya9yKu7Xk1qcX4j8OzeG7y3s5tQs7w3Nnb3qvas5CpNGJEDB1Vg21gSCO4IyCDXJUpum0m76J/ee3g8WsbCU4xcbSlHW28XZ2s2rXXc9QuvHvh69vvF+lWPiHQbNb/xHca9p+paroIv7WeKY4aFkkt5JIXUFSCsZBIcEgbSfQeIhJzimld3Tautfk2vuPlIZTiadPDValOcuWlGnKMKnJJOP2k1OMZJ9U5XWjS3So2nibT9Xvby08U+PvC9/YiS3ikt77QbqKxkijiVVksxZxpLE6YKEAQb1VNxYEqsqrGTanNNabp2+VldfgbzwNXDwjPC4epGVpNONSDmm221P2kpRknve9Szbsk0m8n4Zf2Jc/Fh/wCzDPZ6RLFq/wBnMw8yWG2NncbdwB+ZlTGcHkis8M4PEe7otfusztzv28MoXtbSqJ0r20TlzwvbsmyXQtT8LeCoLPTV8U2WtPd+IdM1K5uLO0uRBZ29qZMnM0ccjSN5zcKhAVTyS+FcJ06No817tPS+lvW3fsZ4qhi8zlKq6TpqNOpFKTjeUp2/llJJLlW8rtvZJXZpGreELjWPFOrS3+gwapc6m0+l3uu2dzdWot3abzGWCOKRWly0RHnRsuC3AYAkhOm5Sk2r30bu116WevqhYjDY2FHD0VGbgo2nGnKMZcy5be85RfL8V+SSd7atNk2r654W1/xR4oiTxVZWtpqvh/TtPttQn02W2gaaA2JcGC3jcxA/ZpQFVCoOAOOac6lOc5e9o0le1trdFtsRh8Ji8LhcPJ0m5QqTk4qSk7S9rb3pySl8Su27vV76EGk6/wCGVs7fw3e6/wDZ47jwtc6LJqEUUpjt7j+05bqMsNnmGJ1WNWKqWCyn5SQVpQqQtyN/Zav58zf3f5mlfB4pzliYU7tVYzUW1dx9lGDtrbmTu1dpXjvazNjRLvw74EsvAWonxLBq1lB4g1dr27s7WZYod9vYoQglVJH2oVY/IvJIGcZOkHCiqb5rq7va/Zd9TixNLE5pPGUvZOEnTpcqk43dpVHryuSV3dbvu7bGVpmt+FvAukabDZ+I7bxDe2fibT9bljtLWeOBoYVlBQPOiMWztyCgADrgt822I1KdCKSldqSfXpfvY662ExeaVpynSdKMqU4K7i3eXLraLkrb21b0d0tL3NV8T2Kq/wDZfxJ0K2069lt/l0rwjDZ6tBGJY5V8xoreFA0bRqx8u4YFkXGQchzqx+zNWfaNn36JbeTMaGAqNr2uGm5xUvjrOVNuzjopTm7STaXNTVk3ez0eJ49ufCF1pFlLZXWg3fiE3DfabjQLO5tbWS3EagGWKaONFlLDgQRomNxbJIxlXlTcVazl5JpfjbX0R6GUwxlOtNTU40baKpKMpKV3s4uTcbb88m72tZJ36Wx8fWl5pPh6807xX4Y8P32i2cNnNDqfheK8ud8H3J7e4FrKW3DB2u8e1wcHBDVtHEJxi1JRa01jd6dU7P8ATU8yrlM6datCpRqVY1JOScarjG0t4yj7SFrd0pXXnocd4hn0nXPCmial/wAJLaDVdNtprS502S3nE0jNeTzCRHWMxFcT8gupG04ByK56kozpxlzarpr3b9Op7OEhWwuLq0vZP2c2pKScbK0Ixs05c17x6JrU6Pw1468OaPp3g2O6uomexttZ0++D6eLo2Yugyxz+VKPKmA8zJTJyFdSBkE7U68IKF3tzJ6Xtfr2Z5mOyrE4mrinBfE6Uo+9y83JvG8fejtvbRtNXsx8niiSKSysW+KPhKOEyzT50nwmIrZJfJaNftK/Y4jJG6ySow2S4DfcbJw3VtZe0Xyjp89F+TJjgOZTn9VqN2S9+teTXMm+R+1nZppNe9G7XxK2vMfEOXwjPd2EnhhdN+0tA7ak2lJdJYNMZGK+Sl0BKp2bd3CpnhVAGThiJU21yW87Xt8r6nrZRHGRhNYrm5brl5+VztZX5nD3Xre27tq3d6dh4t8d2esjVPEOheLPDNgmrQXJk0x/CsKapG0yuksIuUtSrA7mHmmcOUbLfPlT0VcRGd5xkle+nKr69L2/G+3meLgMqnh/Z4bEUakuRxtP20nTfLZqXI6l01b4fZtKSsvd1M3VPHugjQtN1ixzceI7/AOwQ61FKjMDFYnChnYfMJ9ls7bSTuhO7r80SxEOVSXxO1/l/np9x1UMpxH1ipRqaUY87g13qb6J6cl5pX6S08lvdU8G2Wv8AiPx1ZeMRfHXLTUUttLW1nS7SW9idCtwWQQ7Y/Nc7kkcsyJhRk7W50lOVVSve+mt9e/TT1ZNPD42rh6GAnR5fZuF53i4tU2n7tnzXlZKzjGyb10V1n8QeFtWupNNl8Rw2cGq+DdP0h7uW2naO0u7draQpKqoXILWpXdGrj94p/vYHVpzfLzWvFLro1b/LpcIYPF4eKqqk5OFec+VON5Rlzq6u7aKd7Scdmu17Fl4j8G6Brnge0g8TLf2mkWd3Z6hfRWcyRxPcPNl1V1Dui+cDkKGIU/KD8tNVaUJU0pXSum7Prf8AzIq4PG4uhi5ypcspyjKMXKLbUVHRtOyb5e9k3vbUreHfFnh7wLDoUC6rBrTaR4jmv5msYplV7eS2hTfGZkjO4EOAGA+ZM9CCZp1oUVFXvZ30vtZd7GuMy/EZo60uR0+ekormcdJKUnZ8rlo9L2b0fe6MyUeFvCnh7xFZab4yg16bXYIbO2jtLW4iEMSXMc5ln85ECviFVVYzIPnfLAAFobp0oSUZXvp1731v6dLnVH63j8TQnVoOmqbcm24u7cXG0eVu695tuSjstNXbZv8AxfoFx498e+IY9TZrHWbC+t7GXypB5zOU2DBGVzt/iAAx2rSVaDq1J30adjhpZdiIZfg8M4e9TlByV1pa9+uu/Qq+K9U8Jal4Zubm+13S9d1tkt4tOurfT7q11FVDAt9tzi2fagdSymWRnZP3hVamrOnKDbactLaNP59PzfmbYChjKGKjCnTlTpauScoSh5ez3mruzs+SKSfuJsoWc3hnxT4J0jw9qfim08O3mhXly5N5bXEsV3DcbCXQwRuRIhj2lWABBTDcECYyp1aahKXK1fe+t/RM3qwxWBx1XE0qTqxqKPwuKcXG6s+aUdHe6abad9Op12ofEHwzqGt+KrPStb0m0i1O4067sNS1jQEvYH8i3MTxSxvFM0R+clWSNsFWXO19w6JYinKU1FrW1m1fZW7P8jx6OUYqjQw861OUnBTjKMKjg1zS5k01KCltZpyWjT3VjhvGOq3OqavHPc6/pmsR2dpHbW8+nacLK3VBliiRCKLADu/OwZznvgcdablK7aduysvusj6LK8PGhRcY05Qcm21KXPK+13Lmlukursc3uLMWPU1geylZWFoGFABQAUAFABQAUAFABQAUAFABQAUAFABQAUAFABQAUAFACqpdgq9TQJuyuyWdgiiBOg6032M4K75mQ0jUKACgAoAKACgAoAKACgAoAKAJYEXmVzgL/OmjObfwojdy7Fj/APqpFpcqsJQMKACgAoAKACgAoAKACgAoAKACgAoAKACgAoAKACgAoAKACgAoAKACgAoAKACgAoAACTgUATyYhiEQPLdab0Mo+/LmIKRqFABQBLbxhmLt0X+dNGdSVlZDJHMjlvy+lIqK5VYbQUFABQAUAFABQAUAegV8CfPiEZppjTG1QwoAKACgBCM00xpiUyhKYCEelACUAFNMCZZFddkv4GtE09GZuLTvEjkiZOvIPepasUpKQ5dsq7GPzDoatNSVmJ+7qQkFTgjBFQ1YsSi47hVDCgY0j0qkwEpgKrMpyrYoTsJpPcl8yKUbZRtPqKq6e5FnHYY8DxjI+ZaLNDU0wjlIG1uVx0qlIJRvqgaEEbojkelDj2BS6MhIzUl3GkYoKJrVcuTjgCqjuRN6ERO4knuc0XuWtBKYARmgdxvKnIOKE7D0ZJG0zHCnIHXNaRk2ZyjFbkxDkYIVh78f41epnoNKIesBGPSlZdh3fcY0UBPJZc+owP1osilKSG+QpOBKPamkn1K532ENs/qtHKx86HwxPGxyRgjtVJNEykpIg+zzf3P1FTysvnQfZ5v7n6ijlYc6DyJR/B+oppMr2kRPIl/u/rTsHPEQ28vZf1osHPEBby9wB9TT5WS5JB9mc9SKFFi9okKLQZ5k/SqsP2lx4t4x3J+pp2QudiFbdRkbefxp3SH7zGmdF4VTx+Ap3Dkb3GNcOfugClcpQSIXZ2+8xPeg0Vug2kMkil2fK33f5VSdiZRvqiwVRxkgH3q9zK7QgijByF5o2BybGsc5RGG4VV7glbVlQgqcEYIrM3TuNI9KaYCZIqgHcGgY0jFA0woGIRmmmA2mAUwCmmAAkHIODTAl3JMAj8N2NVe+jM7OOqIpI2jOCOPWk1YtSTGUhiEEdKCkwB9apMYpGaYCxyvEcdR6Gi5LimSGOGcZj+VvTFP0Ju47leSJk4ZSKdy009iMigYwoDTTEIUPaquFg2E0BYVPMjPyk/TtTTsJxT3JQYpeJRg+tO9yORx2GvZkDdG24UbFKa2ZAUIODSuaWQbM1QWE8qgLBsHrQFgMYouOwLujOVOKq4OKkSLMDxKgYfSnzEOl2A28UgzE+D6GqTTC8o7oje1lTkjI9RQ1YpSTI/LzSuVYQx4pjsJ5dAWEKHtTuFg2+9O47Bs9aYCGOgLXE8ugLB5dAWF2CgLBsoCw0x0CsLC89tNHc28rxSxMHjkRirIwOQQRyCD3pqTTuiZ04zi4yV0zotW+Ifi3WoLmC7u7KI3uftc1nplraT3QJyyzTQxpJKrNhmV2IZgrEEgEbTxNSaafXskr+rW55mHyXB4aUZQTfLspTnJR7csZSai0tE0k0rpaNnMlPasD1bF230LW7v7L9k0e9n+3M62vl27t55T74TA+YrkZxnGeapQk7WW5hPE0KfNzzS5bXu1pfa/a/S+5RqTcfBDNczR21tE8ssrBI40UszsTgAAckk9qEruyIlKMIuUnZIv+IfD2p+F9SfSNY+yC6jH7xLa9hughyQVZoXZVYEHKk5HcCrqU5Upcst/VP8jnwmMpY6kq1G/K+8ZRv5pSSbXZ7MpwRvvD7eB61KTN5yVrFrmr1MQ5o1ATn2o1AOfajUCrckGXGOgxUS3NoLQipGlgoCwUAFAaCqpYhVGSaBNomciBPLQ/MeppvTQzXvO7K+R60jQ1f+EY1oeHR4qkht4tOeVoYmlu4Y5ZmUqG8uFmEkigsAWRSBzkjBxp7KfJ7Tp6/pucf16h9Z+qJtztd2Umle9ryS5U3bRNpv7jLrM7BVUuwVepoG2krk0rCNfJT/gRpvTQziuZ8zIlFI1sPCZ70BYXZQFiS5mnvLiW7u55J553aSWWRizu7HJZieSSSSSaG23dkwpxpxUIKyWiS2SItnvQVYNnvQFi5pGq6loN8NS0q58i5WOWEPsVvkkjaNxhgRyjsPbORzVQnKm+aO5hiMNSxVP2VZXV0+u6aa280in5f0qTeweX9KAsHl/SgLCeX9KBWLUmoX0ul2+jSTZs7W4muoo9i/LLKsayNnGTkQxjBOBt4xk5bk3FR6f1/kZLD041ZV0veaSb8k2193M/v9Cr5dI1sL5dA7Bs96AsL5Y9aAsGwUBYNnvQFhNnvQFg2e9AWF8setAWDYPWgLCbPegLBs96AsGz3oCwbPegLDkhLsFBP+FAnorks+0YiQ8Drim30JhHqyHYKRdhNnvQFh8UHmOFzx1P0oQn7quSzsCwjQcL/OmwhG2rGAYpGgtABQAUAFABQAUAFABQAUAFABQAUAFABQAUAFABQAUAFABQBOgEEe9vvt0Bp7GT992WxASScmkahQAUAFABQAUAFABQAUAFABQAqqXYKvU0CbsrslnYKBCvQdab7GcFf3mQ0jUKACgAoAKACgAoAKACgAoAKACgAoAKACgAoAKACgAoAKACgAoAKACgAoAKACgAoAKAJbdBkyt91f500Zzf2URu5dix/wD1Ui0uVWEoGFAAqliFUZJoE3bVk8xWNBCuP9qmzOF5PmZBSNQoAKACgAoAKACgAoA9Ar4BM+fCmAhGaYCEYpplJiUwCgAoAOtAxpGKpMaYlMYEZoAaRigAouBJHLj5X5X37VpGXRkSj1QNHt/eRnK9fpQ11QKV9GOYLcJkABxT+JC+B+RWIIOCKg0CgAqkykwpjEIzTTATpTASmA5JJI/unI9DTTaJcUx+6Cbr8jetPRk+9EQpLCSRyPUf1p6od1LcD5c3X5WqtJC1gRvGycMOPWpasWpJ7DohsikfPXj/AD+dUtFcTd2kQVBoFO4BVASpDxvk4A7VSj1ZLl0QjzEDZEMAd6HLogjHW8iEEg5BwaSZo1ccJZB0c/jzV8zIcUL9plAwQp98UczFyIX7VkYeMH15p8wuS2zASQkZ8ofgBVKS6odpdxVljZxjcCfU8VSabBxaQO8asQd+fYn/ABobSBRbQn2mMcbWo5kHIw+1R/3W/KjmQcjENxH2DUcyDkYhuV7KT9aOYapPqNNyccIPxNPmKVPzI2nk6YA98UczD2aGmWQ8Fz+FK7DlSGNuY5JJ+tFy07DckVRQvBouAhGKq4BQA0j0oGmJQMUEjkEj6UwtcC7EYLEj607hZACVOQcEUwavoyR0WZN6feHUVT1M03B2exXqTQCM0ANIIqrgKD60wAj0oGmJQUIRmgBCMVVwEoAKaYBVASJKNvlyDK/yppkOPVDZICo3ody0WBSvoyKkWIR6UDuAJHFNMoXg0wEwQcimBKk4ICTKGHrTuQ49UI9uGBeFgR6UwUujK5XBwRg0FhgelABgdqaY9xMCqEIUBoGmKrNH90kUA0pbkvmRSjEyAH1FO9yOVx+Ea9rgbomDCi3YFU6Mixzhhg07mghUelMBMe1ACYHpQMQrjtQNMSgZIkzrwDx6GqUmiHBMf5kMn+tjAPrirunuTyyXwsQ2yPzE4PsaOXsP2jXxIheBo/vKRRtuWpJ7DMCgYm0UDuHTgimmFuwuAe1UIaUHYUFJiYFAwwKADAoANooATb70CsG00BYbt96BM9Dk1288MeCfh/r2nRwvcWd5q7xiUEpkmEcgEHv612e0dKlTnHdOX6HzH1WGOx2Nw9S9pRpXtv8AaE0HwdaeJLDwdYarr2qpaX9trU2wOJY7MwI8gMMRwAGZAXXI3eqnkOnRVRQUm7Pm+Vu36kYvMZ4KpiqlKnHmi6S7OXM0vefkno7adnsaPhPw94IbW/CXi3RLPWorRfFMOmT2t5fQySSH928MyusIVBkndGQ3AAD85GlKnS5oVIp25rav7un4ficuYYzHKhicHXcHL2TknGLSW6krOTb8pXXdx0s6nifTvAGlzXvirUtG1+eLU9YvLOzs4dUgRl8jaZpnnNuwwWlUJGIgcBiX4G5VI0otzknq3ZXXTfW3n2NcFXzCvGGEpTgnCEXKThJ/FflSjzrZRbcnLtaO9kufAvhPSbPWvEGr3Ws3Wl2iaXd6dDbtFbzXVvfQyuqSMVkEboyKC21gdjgL86sqdCnFSlK9la3S90/UqnmuLxE6WHoqKnL2ik3eSi6coq6V4tppuyunqrvRp6GneBfAVzc+F9AuJtdTVPFWnLdRzi4i8iydzIse5PL3TAsnzANHtHILZwtxoUm4Qd7yX3fhr+Bz1s1zCEcRiIqDp0ZWtZ3klZvXmtHR6O0r9la7xrzw14S1PQrXWPCy68m3WY9Inin8u5muBIhaOaKNFTax2OPJLvyVAkPU5unTlFShfe3f7v8AL8Tsp47GUK8qOL5Pgc01eKVnZqTbldar3rLq+XoaXirwL4a8P6PDr8mjazZpa6lFZ3um3OuWct3JHLFI8bMsUe+zkHksGjmjY/MMH5Wq6tCFOPPZrWzV1fX5abbNHJgc0xWLrPDqcZNxcoyVOainFpPeVqi95WlGS213Q3xlFodt4h+Ilr4Wi1XRoNMjn862S/VoblhqcMO0okSBYQJCVjO7BVfmOKKyip1FC6t5/wB5LstPIrLpV54fBTxbjUc2rPld1+6lK93KXvaay0um9Cs/gTwTceJrr4bWM2tHxJarNbnUnni+xSX8Ks0kP2fyw6x5R4xJ5pOQG2YOBDoUnN0Vfm79L+lvxubLNMdDCxzOooexdny2fOoSsk+bms3qm48q7c19R1n4I+H4uPCOg38mvvqni6ygdbiKeFLexmmkeKNihjLTLvALIGjKqOGYthRUKN4Qd7yXlZX07a/gFTNMx5cTiKah7OhJ6NS5pKKUmr3Si7bO0rvdJLXk/Ami6Jr+vDT9bumjiMErwwrdRWrXU4X5IRPKDHCWP8TgjjABJFc9CEak7S/yv5XeiPXzXFV8Jh/aUFd3V3Zy5V1lyxtKVuyfnsmb954K8OaPNqus+ItI8VaVp2mi0i/se9VIL+S5uElKR+c0e1YwIJH80w5IAXYCdw2dCEG5TTSVtHvd3628t7fI86nmWJxKp0cNOnOc+Z88buCjFxu+VSvf3kuXn035tLENjouna1oWujwhf63bW019pFrHYXV0uySSbzRiYoAsux1+R9q8MTtBOKI04zhL2bdrrT1vv38i62JqYXEUfrkYOSjUfMk7pR5fhu243XxK72WrN3xP8MvC3h7TtZgg1G3h1DSISUurjxRpsy30sbqrxrZQkzRFgXKgu5BQKwG4ldamGp01JJ6r+9HX5LVfiedgs8xeLq0pSi3Cb2VKquVNNpupL3ZW0T0itW1tZweIvAPgO01XxZ4W0afXH1Pw5a3F6t7czRCCXy5VzD5Kx7siNv8AW+YMsv3FB4mpQpKU4Rvda3/S1vxv8jXB5vj6lLD4usoclVxjypO6un73M5W3Xw8uifxNo05dL8I3PjPwbpvhex1zw9d3ejQXMl7a6pEH2tayMcbIEPmEjDSbvmBI2jPGjjT9pBU04u29/L0OSOIxkMFiquKlCrFTa5XB2+NLrN6LoraPqSaVBoepaV8J9NsBr2l6hctdRjULTVERoh9pkEpQCEMGZuVO75V+U7/vU4qMo0Yq6eut/P0Jryr0auY1anJOC5fdcG7+6rX961kt9NXqrbHHWPhvwbpll4fi8Uw63cX/AIli+0xvY3MMUVjA07woxV0c3Dkxu5QNEANo3ZYleZU6cVH2l7y7dNbfP8D2quNxtadZ4VwUKTs+ZSbk1FSaumuVapXtPW7tZK83jLwRpHhXSdVvrKe7kls/FN9ocQldSDBCoKMcKPn55IwPYU6tCNKLa6Sa+4jLs0rY6tThNJKVKFR2vvJ69du3XzNlfhRotvq/iGW5kmuNM0ea0tIIptbsdMknmnhMhzcXPyAKFY4VGY5UcAMwv6pFSk3srdUt/N/5HH/b9edGgopKc1JtqnUqJKLt8MNdbrVySWvkjkfHXh7R/Dmsw22i6hFc29zaRXJjTULe9a1dshoXntz5chBXO5QMqy5UHIrmr0405Wi+ndO3ldaHuZTjK2NoOVeLTTavyyhzJbSUZ+8k77O+qerOfUDNYnrIdgUDDAoAMCgAwKADaKADaKADAoAMCgA2igA2igA2igAwKADAoAMCgAwPSgAwPSgAwKADAoAMCgAwKADAoAMCgAwKADAoAsIogi80jLN0p7GT9+ViA8nJpGomB6UAAXJwBQBYIFvFtH326+1PYyXvyv0IKRqFABQAUAFABQAUAFABQAUAFABQAUAFABQAUAFABQAUAFABQBLBGGO9sbV65oRnOVtENlkMjZ5x2FDKjHlQygoKACgAoAKACgAoAKACgAoAKAJ4wIYjI3VulPYyl78rIgJJOTSNQoAKACgAoAKACgAoAKACgAoAKACgAoAKACgAoAKACgAoAKACgAoAKACgAoAKACgAoAVVLMFHU0Cbsrk0zBEEC/jTfYzguZ8zIKRqFABQBNCoRDMw6Dimu5lN8z5URMxZix6mkaJWVhKBhQAUAFABQAUAFABQB6CR6V+fngWEoEFVcAoAQj0ppjTG1QwoAKACgBCPSmmNMbVFBQAhHpQAlADkkZDwePSqUrEuNyUBXPmRkB+4NXvqidtHsJKglUsFww6ihq4RfLo9iuRioNBKACmmNMKooKAGkYqkwEpgIRmgBySyR8A8ehpptEuKZL5kMvDrtPrVXT3JtKOw7a6jHEiH161ZOnoIyZiKxjr68UNaaAnrdlZkIOCMGo2NkxlIodGMyKMdxTW4pbDrgnzCM8DpVt3YoLQjpFCEZoGmIRii49xKq9xNWEI9KYhOlADlI3Ansc007B0sPuBiT6irluEHdEVSWNI9KAEoAKBphVJjCmMQj0oE0NoJAjNO47jSMUxig+tMYEelNMBKYCEZoC40jFBVwoAKaYDkcxnI/EVSYmrj5owR5qHIPWmyYvoQEYpFiUAIR6U0wEBxVAO4NA7jSMUFXCgBpX0ppgJTAKYBTuA9JGjPHTuKdxOKY5oklBeLg+lPci7joyAgqSGGCKRoncQjNACYIoKTAHNUmMCPSmAK7ocqSKBNJ7k3mRTDbKNp9RTuRZx2Ipbd4+R8y+oplKSZFQUHWmO4U0xWAjNMBpGKCkxVdkOVYigGk9yQTK/EyA+9O/cjka+EPJV+YnB9j2phzNbkTIy8MuKZaaew0jFACUAIRmgaY2goKEwFBKnIOPcVVxepItzIvXDD3qlJkummKTbyfeTYfUU7oVpx21GtbHGY3DCnYan3InjdPvqRSKTT2GcjpTvYrcUHNO4rARmmNMaRigYUDCgAoAKABYnc/KOPXtQTJpbmvd61cXXhvT/DV7HbtDplxPcW8oDCVRME3xnnaVygYfLuBJ5xgDV1G4KD6fqefDCxhiZ4qm3eaSa0t7t7Pa99bb28r6lzTviFq+kQ6TBZWdmV0eC+ggMiMSy3SMkhbDDJAc7cY5xnNXHEygkktr/ic1bJqOIdSVST/eODdrfYaatp5a/hYp6R401fRbSws7aG1kTTtXi1qIyoxJnjAAVsMBs4GQMH3qYV5QSS6O5riMqo4mc5ybvKDg7W2fXbf8PImtPHMyRXdnrPhvRtas7q9k1Fba9WdVt7iQAO0bwyxyAMFUFS5U7EJBKghrEPVSimr31v+jTM6mUpuM6NSVOSio3jy6xWyalGUdNbOyau7OzaJL7xvrGqWmsR6hFZhNams5XWKDyxAtqjpBHEqkKqKj7QMHhV565brykpc3W34bCpZVRoTpOm3empLV3vztOTk3q22r3vu2Mj8fazFrfh/XUtbPz/AA3bRWtopR9jpG7spkG7JOXOcEdqX1iSnGf8pTyejKhWw7btVbb2vdpLTTy63IvD3jrXfDFvbW+mfZ/9F1W31eN5EYt50KsqqecFCHORjn1xmlTxE6aSj3T+4eMymhjZSlVvrCUNO0rNvbfTRkus+OX1PQX8N6d4W0PRbKW7ivZBYpO0jyokiLmSeWR9u2VvlzgHkAEtuqeI5ociikt9L/q2RhspVDELE1Ks6kknFc3LZJtPaMYq90tbX73srLrvjy41u51e9Xw7pGn3GvQtFqMlr9oJndrmO4aTEkrhWLxDhQFwzAL0IJ4hzbfKlfffvfuGFyiOGjSh7SUlTd4p8ulouFtIptWl1u7pa73tSfFDWJY5bs6Lo412e2a0l15YZBetGw2k48zyQ5j+QyCISEZO7cSxbxUnrZc3fr/l87XMo5FRi1Dnl7JO6p3XJfftzWvryuXLfS1kkZ48basNX8N6z9mtPP8AC8VtFZrsbY4glaVPMG7JJZiDgjjpjrUe3lzRl/La3y1Or+yqLo16F3as5OW11zLldtOy0vcz9C1ZNFvGuJtG07VIZYmhltb6JmjdTg8MjLJGwIBDI6twRnaWBiE+R3aT9f6/I6cVhXiYcsZyg07pxev3NNNeUk11tdJroR8T9S82a3fw7ob6LLZxWH9iNDL9kSKN2kTawk88OJJJJN/m7i0jZJU7a2+tS2suW1rdPzv+J5jyKnZSVSftVJy9pdc12kndcvJblSjbltZLS6uVrrxncTWF7aWeiaVpNretaOIbGORfKNv5nllWd2YsfMYlmLMcA5odduLSSSdtvI0hlkY1ITnOU5R5tZNO/Na97JK2miSSWug3xD45/wCEmhupdR8IaAuq3wU3OrQxzpcSOGUs+zzfIV2K/MyxAncx6sSVUxHtE7xV311v+dvwHg8p+pSiqdafs43tB8rit9L8vO0r6JydtOyI7rx7rN3r+veI5LayFz4it57e6VUfYiy43FBuyCMDGSfxpPESc5T6sqGUUaeHo4ZN8tJpra75dr6flYt2vxJ1G0bRLpdC0iTUdCh+yw6g6z+dLAFkVYpFEojIVZMAhA3yLljzlrEyXK7K666/52MqmR06iqw9pJQqO7j7tk7ptp8vNq1s21q7JaWqad491nTJPDUlvbWTHws0rWe9HPmGSUyHzMMM8scY28fnSjiJR5bL4djWtlFGsq6k3++tzbaWVtNO3e5o+GPGos7bR9N1nw5oeorpU+NPvb1JfOs0eXzCBskWORBIzSBZldQWfjDEHSlXskpJO2zfT8fnrc5cdlftJVatCpOPOvejG1pNK3WLabVotxcXZLW6TL3iP4gJZeK/FVj/AGLofiLSrnxHdanafbfNeNJPMcCWNoZE3qylcqxZGAXj1qpiEqk1ZSV29f8AgM58Fk7q4TD1OedKoqUYvlsnay0alF2ad9VaS11MqX4larfarq2o6zouj6lb64YHvLCeB1t2khXbHInlOkkTKC3KOvDup+VitZPEylJuSTT3Xp6anbHJKVKjTp0Jyg6d+WSa5rS1ad04yT03T1Se6uZeoa3Y6g128XhPSLE3KwrF9ma5AtRHwfLDzNkuMbjJvPGRgkk5ympX91L79Px/O53UMJUoqKdaUrXvfl96/e0Vt05bed1YzF61md46gYUAFABQAUAFABQAUAFABQAUAFABQAUAFABQAUAFABQAUAFABQAUASQR+Y+T0Xk0IicuVCTSeY+ew4FDCEeVDKCwoAlgQAGZ+i9PemjOb+yhkjmRixpFRXKrDaCgoAKACgAoAKACgAoAKACgAoAKACgAoAKACgAoAKACgAoAVELsFH/6qBN8quSzOqqIUPA6032M4Jt8zIaRqFABQAUAFABQAUAFABQAUAFAEkEe98novJoRE5cqEmk8x8joOBQwhHlQygsKACgAoAKACgAoAKACgAoAKACgAoAKACgAoAKACgAoAKACgAoAKACgAoAKACgAoAKAJ4VCIZ2/Cmu5lN8z5UQMxYlmOSaRolbRBQMKAHRRmRwvbv8AShEylyq4+dwSI1+6nH402TBdWRUjQKACgAoAKACgAoAKACgD0Kvz8+fuBGaCtxpGKCbWCncApgIRmncLiEYp3KuOSMyBsdRVJXE5WGdODSGFAARmgY0jFVcdxKYwIzQA0jFAChipyD0oTsJq5YV/MG9R8w6+9ap31Rm1bRkcqhx5sY+tJq+qKi7aMhI9KksbQAUwCncq4UxiEelNMBtUAEZoAaRigBVdkOVYihNrYTSe5ZeQIELjkjn61rzdzJRvewbo5RtPPsad0ws46kT25/gOfY0nHsUqncbEjJMoYY60loy204jZyDK2KJbjjsR0kygqgCgY0jFA7iU0waAjNUSNoAsTktGjnHPX8aqW1yIaNorkdxSTNUwpjEIzQA3pQAUAFNMq4VQxCM0AIRigloSgQhHpVJlJiA4pjF4NFwEIxVAFADSPSgaYlAwpgSRSbDhvunrVJkyjfYSWPacj7p6U2gi77kZX0pFDaAAjNO9gG4Ip3AUHPWmAEelBSYlAxCM0XAaRiquAUAFVcBQSpyDgimDVyUNHMNsnDf3qe5m046ohkiaM89OxpWLUkxlAxCPSgaYA4607lC4BqgGkYoAfHM8Z4OR6UXJcUx5WG4Py/I/p61SdydYEMkTxnDD8e1MpSTGUigppj3CqEIR6UDTG0DFBIOQcH2oAes7DiQBhTTIcOw4LDL9xtp9KpWYXlHcjeF17fiKLFKSZHQMQjNAxCMUDTEoGFUmAUAKCR0JH0p7Ba48XEi/eAYVSkQ4LoLutpOq7DT0FaSGtak/NE4NFilU6MjZJE++hHvTKunsTJCqjdJjPv0FVYycm9EL5sJ+U4x7jii6DlluRTwBBvTp3HpQ0XCd9GNS3kbkjaPelYp1Eh+LeLknefzp6In35eQ17h24Hyii41TS3ISM85pFibTQFhNvtQFieKAY82UAKOQD3ppGcnraJHIzSNkjjsPSkUoJDNvtQVYNvtQFg2+1ArBt9qAsG32oHYXafSgLCbT6UBYmhhUjzZB8o/WmkZzetkMlbzGzg47Ckyowshm32oHYNvtQOwbfagLEsMAfLPwo60JGc3bRDZn8xsfwjoKGxxhyke0UFWFCj0oCwu00DsL0oGLQAUAFABQAUAFABQAUAFABQAUAFABQAUAFABQAUAFABQAUAFABQAKpYhVGSaBN21ZPKwijEKHk9TTehnFcz5mQUjUKAHRRmRwvbv9KETKXKrj55P+WSfdXimyYR+0yKkaBQAUAFABQAUAFABQAUAFABQAUAFABQAUAFABQAUAFABQAUATgC3jyfvt09qexl/EfkQEknJpGoUAFABQAUAFABQAUAFABQAUAABJAHU0C2J5T5UYhHUjJNN6GcfefMQUjUKACgAoAKACgAoAKACgAoAKACgAoAKACgAoAKACgAoAKACgAoAKACgAoAKACgAoAKAHRoZHC/n9KCZPlVx87gkRr91OPxpsmC6sipGgUAFAFgfuIc/wAbU9jH45eRXpGwUAFABQAUAFABQAUAFABQB6GRivz8+fEoAKB3EI9KAaEovYQVVwCgBAWQ7lOKpSsGj0ZLhZwT0cVppInWHoQspU4YYNRsaJ3EoAKAEK+lO5VxtUMKAEI9KAFjfYwb86adncTV1YmY+U+8cq3WtG7O5mveViOVAPnT7p/Sk11RUX0ZERmpLEIxQAlABVJjTCmUBGaAGkYqrgJTATbnpQBLdE7wOwFVIzhsQ57GkmaDhJIo+VjiqTZLimSxzF2Csoz61SlciUbK6FaGGRjg4OTnBp2TGpyjuRm1bPysD9eKXKWqiIzDKoyUP4c0rNFcyY0gg4IIPvQMSmAhHpQO42ncdrh1piJcBrbABJU1e8TPaRADipLF4PSmmNMSmUJQAhGKAEoAKY0wppjCmMaRigTQlBIEZppjTG8imMUHPWmMCMU0wEpgIRmgExpGKCgoAlikBHlOMg9KtPoyJLqhjoYzg/gaCk+YYRmgYhGKAEoAQj0qkwAHFMBcA0DTGkYoKCgBpHpTTASmAU7gFUBIkxUbWG5elO5LjfVA8AI3wnI9KLCUujISCDg0ixCM0DuN5FA7jgc1SYxCvpTASgCRZ3Aw3zD3pp2IcE9hWijlGYiAfSq0ewuZx3IWR0OGBFBaaewnWgq/cSncVgIzTC40jFBV7iUAIR6UASJPIvBOfrVKRLimP3QSj5htPrVaMVpR2GNbOMFCGB/CiwKa6kRBBwQQfekWIR6UDTG0FB9aaYBTAKAEI9KaYCAlTkEg1QEsc8hYKSCCQOaaZEoq1x13lQvpnmm2KmrlfOaDQtRk+SCOSAcVa2MpfEVnlkfhm49Km5sopbDKCgoAKACgCaKIY82XhRyAe9NIzlL7MRkspkPoo6Ck2OMeUZQWFABQAUAFABQAUASQxB/mY4UdaEiJytotwmlDkKowq9KGwhHl1ZHQWFABQA+KMyNjnHc0ImUuVDppFIEcf3R+tNkwi92RUjQKACgAoAKACgAoAKACgAoAKACgAoAKACgAoAKACgAoAKACgAoAKACgAoAKACgCeFRGhmf/AICKaMpvmfKiFmLMWPU0jRKysJQMACTgUATsRbx7By7dT6U9jJfvHfoQUjUKACgAoAKACgAoAKACgAoAKACgAoAKACgAoAKACgAoAKACgCaBAAZn6DpTRnN391EcjmRixpFRXKrDaCgoAKACgAoAKACgAoAKACgAoAnhURoZn/4CKaMpvmfKiFmLMWPU0jRKysJQMKACgAoAKACgAoAKACgAoAKACgAoAKACgAoAKACgAoAKACgAoAKACgAoAKACgAoAKALA/cQ5/jansY/HLyK9I2CgAoAlt4wzF26L/OmjOpKyshkshkct27fSkyox5VYbQUFABQAUAFABQAUAFABQAUAei1+fJnz40j0pgJQAUBcCM0FbjSMUE7BTTAKYCY7jg007BclDLKAknDdjWialoTbl1RE8bIcHp60mrFqSY2kMKAEIzTuO4hGKZQlMAIzQBIo8yEqeq9Kte9Gxm/dlcbFLs+VuVNKMraMqUb6oSWPYcr909KpqwRlfcZUlDSPSgBKACncdwp3HcKYxCPSmmARg+Yv1FUtxS2HT8yEHtTluTDYhIxSLDOKAJbdQ0mfQZq4asiewx8iRsepoe5S2FWd16nI96ak0JxRILhCMMSvv1quZC5WPyzZ2lGHTFMWxGyrgbrcg/wCyM/yov3Q1foxhFsR1I/Oj3SvfA24blHBFHL2BTtuQOjIcMMUrNGqkpEsHzK6Z61cXfQzqKzTK5HpSKEoAXOeDQMQjFVcdwoGIR6UANoAKACmmUmFUMQjNAhKBNCUCGkYqkykwBxTGLgHpTTASmAlACEYoGmJQMnRxMvlOeexqk+hDXK7ohdGRtrDmmWncSgBpGKAEoACM00wG8imAoINMAI9KCriUDEIzQmA0jFUAUAFUmAquyHKmmJpPcl/dzjDfK/r609yNY7EMkbRnDD8aWxaaYygYhHpQUmAPrTTGKQDVANIxQAdORQBIsxA2yDcv61Sl3IcOqFMEcgzC/wCBqrX2FzNbkLKyHa4waRonfYbTTHuFMQhHpQNMbQMCM0AJyKaYDldl5U4qkwaT3JPPDDbIm4U7kcltUHkxSZ8p8H0NFg5mtyN4HXquR6ilYpTTIiMUGlxKAD6VVwCgB6wSSdFwPU1STJc0h3lRQ8yPlh2FVoieZy2JA0c64/TuKe5NnFkYtACCXyPTFFinU0FkmWP5VwT6elVzCjBvVjPOR/8AWRg8daLlcrWzEMUDn5JMH0NFkPnkt0Na2kHTBosNVEx0cChfMmyB6dKLClN3tEev2eRsBRkdOMZo0JfPFEVyzl9rcAcihl00rXRFSNAoAKACgAoAKACgB8URkPoo6mhIiUuUdNID+7jwEHp3oYoR6vcioNAoAKAFRGdtqjmgTaSuyaVxEnkp1x8xpvTQziuZ8zIKRqFABQAUAFABQAUAFABQAUAFABQAUAFABQAUAFABQAUAFABQAUAFABQAUAFABQA+GIyN7DrQkROXKhZ5N7bV+6vAoYQjZXZHQWFAE0SiNPOfr/CKa7mUnzPlREzF2LN1NI0SsrISgYUAFABQAUAFABQAUAFABQAUAFABQAUAFABQAUAFABQAUAPijMjY6AdaErkylyodPIGOxcbV6YoZMI21ZFQaBQAUAFABQAUAFABQAUAFABQA+GPzHx2HJoRE5cqFnk3ttX7q8ChhCNldkdBYUAFABQAUAFABQAUAFABQAUAFABQAUAFABQAUAFABQAUAFABQAUAFABQAUAFABQAUAS28e5t7cKvNNGc5WVkMlkMjlu3b6UmVGPKrDaCgoAVVLsFXqaBN2V2SzsEUQJ0HWm+xnBXfMyGkahQAUAFABQAUAFABQAUAFABQB6LX54fPJhTuMQjNUAlACUAFA7iEelANCYJBIHA600TcKYwoAesnGyT5lPetFLoyWuqGvDgbkO5abj2KUr6MjqSgoAKAGkelUmUmJTGSwH58HuKqLsyJrQikTY5GOM1L0ZSd0PikUDy3+6auMujJlHqhssflnjoelDVhxlcZSKEIzQA0jFABQAVSY0wplD4RmVfxqobkz2GS5MjE+uKbd2EdEMoKEI9KAJbX/WH6VUdyJ7Ech/eNn1NF9SlsNIxQMKAEwQcqSDQO/ccs8q/xZx61XMxOKY/7QrYEkYPvTUu4uRrZiD7OcbSVNUnFh7xINrgqzK9VuRqtUNWNIMuSaVlHUpyc9BoaCY7AuCenFNNPQGpR1IXhYMQFJHY4osWpJoYYpP7jflSswuhOVOCCPY0DAKW+6CaaY+a24eW/9xvyqrMfMg8tzxsP5UWYcyD7PL/d/UU+Vi50H2eb+5+oo5WHOhrRun3lIx3paopSTG07lgRmmA0jFBLQlAhCPSmmNMTkVRQuQetACEYqkwCgBCPSgdxvIPoRQMsBhcJsYgOOh9arci3I79CBlKkqwwRRctO4lMBCM0BsJQAlACEYqkwAH1pgBAPIoGmJQUFADSMU0wEpgFNMAqgJEl42SfMpp3IceqGzQ7PmU5U0NDjK+jIqRQEZoGmN5FFxjsg1VxiEelMBKADkHIJB9RQnYRILg42yruB9KtO5Lh1QGFXG6FwfY0W7ApNbkLKynBBB9KNi00xKq4WEIzQFxCMUFCUAIRjkUAAPrVXAUjNMByzypxnI96LkuCY/zLeT76bT6inoK0lsNa1JG6JwwosNVO41bZ+S5CgU1EbqLoO3W8fKjc3rTukK0pbkbzyt3x9Kbk2UoJEdSWJgg5FUmAeZJ/fb86dxWQ0jNA7iZI607j3FqhChnT7jEe1AWT3J3DSQDGckAnjrT6GcbRkV4lZnG0dCOfSkjWTSWpZmj83AVhle1N6mMJcu5A0Eq/w5HtSsaqcWRkEHBBB96CtwoGFABQAUAPijMjY6AdaErkylyofLKMeVFwo4JHem2TGP2pENI0CgAoAFUsQqjJNAm7asnJFumwcu3JPpT2M0vaO/QgJJOTSNQoAKACgAoAKACgAoAKACgAoAKACgAoAKACgAoAKACgAoAKACgAoAKACgAoAKABVLEKoyTQJu2rJ5WEUYhQ8nqab0M4rmfMyCkahQBJDEHOW4UdTQkROVttxJpTI3sOlDYQjyoZQWFABQAUAFABQAUAFABQAUAFABQAUAFABQAUAFABQAUAFACqpZgo6mgTdlcmlYQp5KEEnqab0M4rnfMyCkahQAUAFABQAUAFABQAUAFABQAAEkAdTQLYnkIhjES/ebrT2M4+++ZkFI1CgAoAKACgAoAKACgAoAKACgAoAKACgAoAKACgAoAKACgAoAKACgAoAKACgAoAKACgBVUswUdTQJuyuTTsEUQp07032M4K75mQUjUKACgCeMCGMyt95ulPYyl775UQEkkk9TSNNgoGFABQAUAFABQAUAFABQAUAFAHotfnh84FA7hQUHWqTAaRimAlABQNMfG4UkMOG61UXbcmUebYbLEY26fKelElysUXcZSTKCmAqOyHjp3FUpNCauOKJL8yHDdxV6S1Qk3HRkTKVOGGDU7GidxKACgA2FvuqT9BTVx81tx8KFXLOMbR3rSKJk7rQiZtzFj3qXqWlZWGkelAySNgw8qTp2q4u+jIkraoY6FDhvwNJ3juNO+w2goKAGkelACUAFO47ktv8AfP0rSD1JnsRsQzE+pzSb1uWtEMI9KaYxKYEtv/rD9KqO5E9iGTl2I6Ek1LKWwgOKLjDGelVcAoAQjNAXGkYoKCgAqkwLEimSNWTtzgVo9VoZxfK9SOKJi4LKQBzSS1KlKy0FnmcPtRuB14703Jp6BCCa1GfaH9BTU2DpoDcydgv5U+Zi5EJ9qk/ur+VHMw5EIbh2GOAfWjnY1BIQzSj+L9KfMy+WI0yyHq5/Dii7HypCb5Ach2/Oi7DlQouZR1IP1FPmYuRDt8EvDrsJ7indMXvR2GSQsg3D5l9RRaxcZp6EdBYhX0oFYbQKwEZoENIxVXKuKDimMCM9KaYCUwEIzQAnKkEduaB7lj5blewcVW5GsH5FdlKkqwwRSvY0TuJVABGaAGkYoASgBCPSncBMkVQDuDQMaRigaYUDEIzTTAbTAKYBTTAmh+dGjPTtVIzlo7kBGaRoJQAlACEEdKCkwB9apMYpGaYDaACgBvKnKkimmImW5yNsqhhVXIcOwphjkG6Jvwp27DU3HSRCyMhwy4ov3LVnsNpgSpaMRuY4Hp3p2JdS2w77LH6t+dOxPtGRS2zINwOQOtKxcaiehDkjrQmWPRGk+6OPWqWom0tx4gjTmV/wFOxPM3sIZ1UYhQD3NFw5W9xBcNghwGzQpDcF0EIt5D1KH9KejBOcfMRraQfdww/KizQ1UT3IiCDggj60F3EoGIRmncBCMVQCUAJgjpQO99yaKMY8yTgDsatGcpdEKbht2QPl9Kdw5FYGujjhAD9aLgqa7ldmLEsxyTSNUraIeJpV6Ofx5ouJwi+g/wC0kgh41Ip3I9n2Ypa2fOQVNGgWmhPsytny5QaLB7RrdDWglX+HI9qVilOLESJ3bbgjHXPaiw3JJXHSSKq+VF93ufWmTGLb5pEVI0AAk4AJNAtiT7NLjOB9M0WJ9pEY0bqdrKQT0oKUk9UTDFumSAXbt6U9jN/vH5EDMWJZjkmkaJW0QUDCgAoAKACgAoAKACgAoAKACgAoAKACgAoAKACgAoAKACgAoAKACgAoAKACgAoAnjCwx+a4yT0p7GUm5vlRAzFiWY5JpGiVtEFAx0aGRgooJk+VXJJnCr5KdB1pvsTBXfMyGkaBQAUAFABQAUAFABQAUAFABQAUAFABQAUAFABQAUAFABQAUAWAPsybjgu3b0p7GL/eO3Qrkkkk9TSNdgoGFABQAUAFABQAUAFABQAUAFAE8SiJPObqegprTUyk+Z8qIWYsxY9TSNErKwlAwoAKACgAoAKACgAoAKACgAoAKACgAoAKACgAoAKACgAoAKACgAoAKACgAoAKACgAoAnjAhjMrfebpT2Mpe++VEBJJJPU0jTYKBhQBJBHvbc33V5NCInKyshJpPMfPYcChhCPKhlBYUAFABQAUAFABQAUAFABQAUAFAHo5HpX50mfODaoAoAKCkwppjEI9KoBtABQBLHICPLk5U+tXGXRkyV9URyRNGcHkdjUtWGncZQmMKYB05BwaadgJBIrjbKPoa0Uk9GTZrVDHhK/MvK+tJqxSlfcfFDj5nH0FUo9yZT6Im6cCrTsTuBAIwRVbi2K00Gwb06dx6VElbU2hO+jIKk0AjNAEit5i+XIeexq0+ZWZDXK7oiZSh2sKl3iyk76oSncYUAIRmgBtAE1sOWPpxWlMmRDUpmiYUxiEZppgSW/Eh+lXDciexDSLEI9KAEoAOvWmmAEYpgFADSPSgaYlAxySMn3Tx6VSk0JxTJndjCHU4z1rRu6ujNJc1mV6g1GkelBSYlNMGgIzVEjSMUAAPrQAuO4pplJiUxiEZoAaRigB8czx8Dkehpp2JcUx8kaMnmxdO49KrzQRk07SIaLmoEZoAaRigloSgQhX0p3HcTJFUULwaLgIRiquAUAIMqdynBFA730ZKQtwu5eJB1HrT3J+D0ICCDg0FhTTAKYCEelAbDaAAjNADSMVSYCg+tMAI9KBpiUFCEZoAQjFVcBKAJ7cYR3PQVcWZz1aRBQaARmgBpGKAEoAQjNA0wBIpplC8GmA0jFMAoAQjNNMBASpyCQaYiVbhukgDA+1O5Lh2JYooiRIgPsD2q1YmUnsxJp/LOxRzjr6U2wjG+rIDNKTnf+lK5fLEmhm8zKsMMKaZEo8uqGyLBF8xTJPQUaIcXKWlyGSeRvu/KPalc0UEiPdnr1pp3KAjNMBvSgAoAFZ0+4xFCdhtKW48XOeJEDCq5u5Lp22Yu23k+62w+hp3TFecdxrW0i9MMPanyspVEyIgg4YY+tLYvcaR6U0wJ44ljXzJh9BVWM3Jt2RDK5lbcePQelK5cVyjM4600yrdhaoQhHpQUmJQMKACgAoAliaZ2wrnHcnnFNXM5KKWqJHuVB2hd46E560XJVNvUaHtnPzJt4/wA9KNB2mtmIIInI2S9ex60WDnkt0TQxCMc43HqaaRE5cxJQQJgUAUZCxdt3XPNSdUbW0EoGFABQAUAFABQAUAFABQAUAFABQAUAFABQAUAFABQAUAFABQAUAFABQAUAOWKRuiGixLkkKYJQMlDRYXPFjoYSW3SDCrzyOtNIU56WQ2WQyNnoB0pN3KjHlQygoACSAOpoFsWCfsybRgu3f0p7GS/eO/Qr0jYKACgAoAKACgAoAKACgAoAKACgAoAKACgAoAKACgAoAKACgCaFAg86QcDoKa7mU5X91EcjmRixpFxXKrDaCgoAKACgAoAKACgAoAKACgAoAkhiMjZI+UdaEiJy5UE0nmNx90dKGwhHlRHQWFABQAUAFABQAUAFABQAUAFABQAUAFABQAUAFABQAUAFABQAUAFABQAUAFABQAUAFAEkEe9tzfdXk0IicrKyEmk8x89hwKGEI8qGUFhQAqqWYKOpoE3ZXJpmEaCFP+BGmzOK5nzMgpGoUAFABQAUAFABQAUAFABQAUAFABQB6RX5yfOCEZp3AQjFO4CUwCgaYUXKAjNVcBpGKYCUATI4kXy5OvY1aldWZD913RE8ZVsHrUNWNNJaoZQIKq4BQA+EtvChuD2q4N3sTK1ietTMKBhQO9wIBBB6GqvfcLW2KTLgkdxxWN7aG6YyqKCgCYbZl2tww6VafNozNpwd0QMpRip6ioasWndXEp3GFMBOtAEkQISQj0q47MmW6IagoKaY0wqiiW3++fpVw3InsQspUkenFLyKWo2mMQjNACUAGaLgGPSqAKAEIzQCY2gosQ/vIGj6kdBVrVGctJXK9JM0CmAhGaBpiEYoHuJVXFYQj0piE6UALwfrRcdxCMVRQUANI9KAHwyeW+ex4NNOxMldBPHsfI6NyKbVmOErojoTLCmMQr6UCaG0EgRmnew72GkEU7juKD60xgR6U0wEpgAJBDA4I70ATOizrvThh1FVuSny6MrEEHBqTQKaYBVABGaAGkYoASgBCPSmmAgJFUA7g0DuNIxQO9woGKkRkbC8ep9KpaibsOmcKvkp0HWm+xMVf3mQ0FhTuAUwEI9KAG0ABGaAEwRQVcAc1SYwI9KYCUAIRmgBCMVSYFu3/wBSv4/zqkYz3Ksn+sb/AHjSNYvQbTTHYkg5lX8f5VSJnsSXYxGP96myae5UqTYQjNABkjrTTAXg1QCEYoASgBCM0DTG0FDlkdejHApptCcU9yUXBbCyRhxVqVzNwtqmSCOFCGICntk1VkieaUtCOaCZznIb07UNMqM4orMrKcMpB96RqmnsJQAnI6UXHuKDmquKwEZpjTGkYoGFAx8URkPoo6mhIiUuUdLIoHlRcL3PrTbFGLfvSIqRoFABQBdiIMa49BVI5pbsfQSFAFZhbO33iDnmlobLnSE+zK2fLlBosHtGt0NNtKDwAfoaVilUiMKMoyykfUUFJp7CUDCgAoAKACgAoAKACgAoAKACgAoAKACgAoAKACgAoAKACgCSOFpOei+tFiJTUSykSJ91Rn171VjFyb3H0EhQAhAIwQCPegNiCS2HWP8AI0rGsancrkEHBpGxOirAnmOPmPQU9jJtzdlsQMxYlmOSaRolbRBQMKACgAoAKACgAoAKACgAoAKACgAoAKACgAoAKACgAoAKAJIYg5y3CjqaEiJyttuE0m84X7o6ChsIRtvuR0FhQAUAFABQAUAFABQAUAFABQAqqXYKvU0CbsrsmmYRoIU/4EabM4rmfMyCkahQAUAFABQAUAFABQAUAFABQAUAFABQAUAFABQAUAFABQAUAFABQAUAFABQAUAFABQAqqXYKvU0CbsrsmmYRoIU/wCBGmzOK5nzMgpGoUAFAE8YEMZlb7zdKexlL33yogJJJJ6mkabBQMKACgAoAKACgAoAKACgAoAKACgAoA9KIzX5wmfODSMUwCgBpX0qkwEpgFA7hQO4+NFcFScN2q46ik7ajHjKHBFDVhp3GUDJ1ZZ12Pww6GqT5tGZ6wd0QspBwwwRUmqakMIxQK1gppgPhIEi5q47ilsWiM1sZDSMUAJQAUFJlNjliR3OayZshCM0DGkYqrjuHTkUxkuBcLg8OO/rVfEZ/B6EDKVOGGCKk0TuJRcAqgJogPJc9+f5Va2M5fEiAj0qDQbQAUwJbf75+laQeopu6GSffb6mk9y1sMI9KExjaoAIzQA0jFABQAdfrTTAKYCUAS2x2uVzwRVR3FPVEUi7HZcYweKT0ZSd0NoTGFUAUDGkYoHcSncGgIzVEjaAFz60DAjuKaY0xKYxCM0ATR4ljMTfeXkVa1VjN+67kBBBIPUVBomJTTKTCqGIRmgBCMUEtCUCEI9KpMpMQHFMYvBoTAQjFUAqsUO5TTE1cldFnXenDDqKe5KlyuzKxBBwak1JUt5G5I2j3ppMlzSHG1x/H+lXYn2g1rdxyPmFFhqae5CV9KRY2gAIzRcBuCKq4DlyxwBk0w2JRbhRukOPaqUe5PPfRDXmwNkYwB3ocuiKUerISM1NyxCMVVwEoAKpMApgBGaAGkYoASgCSKAPh2PHp61SjcmU7aImxAo2/J6dearQi83qRywDBZO3ahouNS7sxi28jdeB70rFOaQ7FvFyTvP509EL3pFfUdVj03Sr7VJIiyWNtJcFFPLKiliB+VaUl7Sah3djmxlVYShOvLVRTf3K54bP8d/FUkrPHpmkqpPAMchIHud4z+Ve9/ZNHq3+H+R+aPjvME/dpwt6S/8Akhn/AAvTxb/0DtI/78y//HKf9k0O7/D/ACD/AF8zL+SH3S/+SHJ8d/F0bbhpujk+8Mv/AMcprKqK6v8AD/IT46zGX2IfdL/5IdJ8evF8gw2m6P8AhDL/APHKP7Ko93+H+RK45zFfYh90v/kiL/heXiz/AKB2kf8AfmX/AOOUf2VR7v8AD/Iv/XzMv5IfdL/5IP8AheXiz/oHaR/35l/+OUf2VR7v8P8AIP8AXzMv5IfdL/5ID8cfFh/5h2kf9+Zf/jlH9lUe7/D/ACD/AF8zL+SH3S/+SEHxx8WD/mH6T/36l/8AjlH9lUe7/D/IP9fMy/kh90v/AJIX/heXiz/oHaR/35l/+OU/7Lo93+H+Qf6+Zl/JD7pf/JCf8Lx8Wf8AQO0j/vzL/wDHKP7Lo93+H+Qf6+Zl/JD7pf8AyQf8Lw8Wf9A/Sf8Av1L/APHKP7Lo93+H+Qf6+Zl/JD7pf/JAfjh4rP8AzDtJ/wC/Uv8A8co/suj3f4f5D/19zL+SH3S/+SE/4Xf4r/6B+k/9+pP/AI5R/ZdHu/w/yD/X3Mv5IfdL/wCSHx/HPxZHyNN0cn1MMv8A8cprLKK6v8P8hS48zKX2IfdL/wCSGt8cfFrHLWGkk/8AXKX/AOOUf2ZS7v8AD/Ia48zFbU4fdL/5IVfjl4uT7tjpQ/7ZSf8AxyhZbSXV/h/kJ8eZi96dP7pf/JD/APhe/i4rtbTdHb6wy/8Axyn/AGdS7v8AD/In/XrMb3UIfdL/AOSI2+N/ipv+YZpA+kMv/wAco/s2l3f4f5FLj3Ml9iH3S/8Akhv/AAu3xV/0D9J/79Sf/HKP7Npd3+H+Q/8AX3Mv5IfdL/5IT/hdnir/AKB+lf8AfqT/AOOUf2bS7v8AD/If+v2ZfyQ+6X/yQv8Awu3xX/0D9J/79Sf/AByn/Z1Lu/w/yF/r7mX8kPul/wDJDl+N/ipf+YZo5+sMv/xyj+z6Xd/18hPj3Mn9iH3S/wDkhG+N3ilv+YbpA+kUv/xyj+zqXd/18hrj3M19iH3S/wDkhx+OPiwpsGnaQo9oZf8A45R/Z9Lu/wCvkJceZje/JD7pf/JEf/C6/FX/AED9K/79Sf8Axyj+zqXd/h/kV/r/AJl/JT+6X/yQf8Lr8Vf9A/Sv+/Un/wAco/s6l3f4f5B/r/mX8lP7pf8AyQf8Lr8Vf9A/Sv8Av1J/8co/s6l3f4f5B/r/AJl/JT+6X/yQf8Lr8Vf9A/Sv+/Un/wAco/s6l3f4f5B/r/mX8lP7pf8AyR2nw0+JV/4qvrrS9Vs4I5IoftEbwBgMBlUghiefmB6+tcuKwsaEVKLPpOGuJa+eV5YevBKSV043ta6Wt2+56ELiLH3v0riufZezkRy3AYFUHB4yaTZcadtWQUjUKAHCWQHIdvxNFyeVPoPFzKBzg/UU7kunEd58bHLwj69aLi5GtmJ/orDqV/OjQPfQv2eNjhJh9OtFg52t0NNtIBkbT+NFh+0Q0wyr1Q/hzSsUpxfUYQQcGgoKACgAoAKACgAoAKACgAoAKACgAoAKAHwxGRvYdaEiJy5UXAABgVRzi0AFABQAUAFADGjTd5hXJA7UFKTtYqSSGRtx/CpN4x5VYbQUFABQAUAFABQAUAFABQAUAFABQAUAFABQBIlvI3JG0e9FiHUSJRar/E5P04p2IdV9ANquPlYj680WBVX1I3tnXlcMP1osUqie5EQQcGkaDo42kbA6dz6UEykookmkCjyU6Dqab7Ewjf3mQ0jQKACgAoAKACgAoAKACgAoAKACgCwoFvHvON7dBT2MX77t0K5JJyaRsFABQAUAFABQAUAFABQAUAFABQAUAFABQAUAFABQAUAFABQAUAFABQAUAFABQAUAFABQBOgEEe9vvt0Bp7GT992WxASScmkahQAUASwRhjvbG1euaEZzlbRDZZDI2egHShu5UY8qGUFBQAUAFABQAUAFABQAUAFABQAUAFABQB6VX5ufOBQmAhHpVAJQAhGadwGkYqgCgA6cigdyZZFkG2Xr2NWpX0ZLi1rEjkiKdenrQ1YpSUiPkGgom+WdfRxVfEZ6wfkQkFSQRyKk1TuNK+lANCcg0J2EWYpQ4AJ+b+ddEZKRm1YkqiRCPSgCF5UB2Hnsfak2ti1F7jGhDDdE2R6VPLfYpTtoyJlKnDDBqdi07iUAIV9KdyriAlTkHBFUPcm+W4X0cVXxGesH5FdkKkgjpUmidxKAJV/492x6/wCFaJ+6Q/iRFUliEZoAQjFAD7c4kx6jFXDcmWw2T77fU0m9S4vQbTKAjNADSMVVwEpgIR6UAJQAZ9aaYBimAqNtYN6GmtBNXQ+5T5gw7inIVOWliCpNApgFNMApgIR6UDuJTuPcSmIaRimIAcUALwaaY0xKZQKSpDDqKewNXJJ0DqJk6HrVSV9SIu3usgqCwpjTCmmMKYxpGKBNCUEgRmmmNMb0pjFBzwaYwI9KdwBWKHcpqhNXLKorkSlMNTMuZx0CSVI8bs5PYUXKiubYi+1/9M/1ouV7MekiSZ2547GqUrkuLQyaIEb1HI602ioS6MrEZqTQTaScAZNAXJVg4zIQBVKPchz7CNKsY2wKPc0+ZdAUW/iIS7McsSaC0rC4BoHcaRigoKAGlfSmmAlMAp3sAVVwCgBCPSgCxL8sRA4wMVo9jGOsiqRmsze5ZtyxTB5wcCrjsY1LX0IZJGZ2UscAkYouaxikrkZX0oLMfxhkeEtc/wCwbc/+imrfC/x4eq/M83Of+RdiP8E//SWfLdfYn4GFABQAUAFABQAUAFABQAUAFABQAUAFABQAUAFABQAUAFABQAUAFABQAUAFABQAUAegfBT/AJGq6/7B7/8AoyOuDMf4S9f0Z9xwB/yMp/8AXt/+lRPa68Y/XgoAKACgAoAKACgAoAKAFDsowrEfQ0CaT3Hi4lGPmzj1FFyeSI4XTYIZAc07k+zXRh5sDD5osfSi6DlmtmKVtWIAYj86NAvNB9nRjhJR9OtFg9o1uhptpAMjafxosP2iGmGVRkofw5pWKU4vqNKsv3lI+ooGmnsJQMKACgAoAKACgAoAuQpsjA7nk1SOabuySgkKACgAoAKACgAoApTJskIA4PIqWdEHdDKCwoAKACgAoAKACgAoAKACgAoAKACgAVSxCqMk0Cbtqy3FCsYBPLetUkYSm5EtBAUAFABQAySJZBz17GixUZOJDIRAnlofmPU0tjSPvu7IKRqFABQAUAFABQAUAFABQAUAFABQBNAgA85zgL0poznL7KI5JDI24/hSKjHlVhtBQUAFABQAUAFABQAUAFABQAUAFABQAUAFABQAUAFABQAUAFABQAUAFABQAUAFABQAUASwRj/Wvwq9PrTRnOX2UMlkMjlu3b6UmVGPKrDaCgoAVEZ22qOaBNpK7JZnVVEKHgdab7GcE2+ZkNI1CgAoAKACgAoAKACgAoAKACgAoAKACgAoA9Kr83PnAoAKAAjNUmA2gAoAaRiqTASmAUDTJElwNrjctUpWE431Qrw8b4/mU9qq3YFLoyHlTuU9KRTVyQgTruUYcdfeq+Ii/I7dCLpwak0TEIzQVuIAcgDrniheRL0JppGQhVPbr61rKTWhnFX1ZE0sjDBbik5Nl2SGEZpJjTEBZDkHBqk+xWjJBOGG2RMj1qubuRyW1Qvko/MT/gaOVPYOZrciZGQ4YYqWrFp3GkZp3HcQEqcg4Iqkx7kpAnGRw46j1qviJ+D0ISv4GpLHrxbt9f8ACrXwsh/EiKoTLCqAKAHQj96MVUdxS2GSffb6mk9wWw2i5Vwp3HcKYxCPSmmA2qACM0ANIxQAUAHB6VVwJ2+eDPORVvVGS0kVyM1BqIRigq4lABTTAKoAIzQMaRigd7iVSYmhCPSmISgBc560DEIxVJjTJIXCna33W9aqLsKSvqhksWxsDp2pNWHF3RHSGFABTTKTCqGIRmgQlAmhKBCEYqkykxAcUxjlUOwHqaaYnoi2x2gk9hmtDBalJiWJJ71ButBpGKCkwVipDKcEUDauXR8yhsYyM1omYPRkHkKhJkbjtRYvnb0Q0yqo2xKB7mi9th8jerIWLNySTSvcpaDaBgRmmmA3kUwFBBpgBHpQUmJQMQjNFwGkYqgAAk4FAEq28jckYHvVolzSFxBH1O809ET70h6sk6lSMHuKadyWnF3ITbMD94Yo5S+dEhKwR4zz29zVfCiNZsqEHOazN0wDetNMoyPGQB8I64f+obc/+imrpwv8eHqvzPNzn/kXYj/BP/0lny1X2J+BhQAUAFAFzV9G1fQL99K13SrzTb2JUd7a7gaGVVdA6EowBAZGVgcchgRwaGmtxJqSuinQMKANLUfDur6VpOla3qFskVprccs1ifPjLyxxytEz+WGLqvmI6hmADFHCk7WwWtqJSTbS6Fax0zUtT+0f2bp9zd/ZIHup/IiaTyoVxukfAO1BkZY8DNFrjbS3K1ABQAUAFABQAUAdDrXgHxP4d8O6X4o1q1s7Sz1lFlsoX1G2+2SRNu2ym0En2hIm2MVkaMIw2kEhly3FpXZKmpNpdDnqRQUAFABQAUAXr/Qtb0qzsNQ1TRr6ztdUiaexnuLd447qMMVLxMwAdQwIJXIyCKLNCTT0RRoGFABQAUAFABQB6B8FP+Rquv8AsHv/AOjI64Mx/hL1/Rn3HAH/ACMp/wDXt/8ApUT2uvGP14KACgAoA8k+IfxD8TaR4muNI0i8S1htVjGREjlyyBsncD/exx6V6uFwtOpSU5q7Z+YcT8T5jgcxnhcLPljG3RO90n1T7nNf8LS8d/8AQd/8lYf/AIiun6lQ/l/Fnz3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H/C0vHf/AEHf/JWH/wCIo+pUP5fxYf64Z1/z+/8AJYf/ACIf8LS8d/8AQd/8lYf/AIij6lQ/l/Fh/rhnX/P7/wAlh/8AIh/wtLx3/wBB3/yVh/8AiKPqVD+X8WH+uGdf8/v/ACWH/wAiKPir4+UYXXyPpbQ//EUfUqH8v4sT4vzl71v/ACWH/wAiOHxZ+IAGB4gP42sP/wARR9Tofy/iyf8AW3OH/wAvv/JYf/Ii/wDC2viD/wBDB/5KQf8AxFH1Oj/L+LD/AFszj/n9/wCSx/8AkRp+K/j4nJ11Sfe0g/8AiKPqdD+X8x/63Zyv+X3/AJLH/wCRGn4p+PCcnXR/4Cw//EUfUqH8v4sf+t+dL/l9/wCSw/8AkQ/4Wl47/wCg7/5Kw/8AxFH1Kh/L+LH/AK4Z1/z+/wDJYf8AyIf8LS8d/wDQd/8AJWH/AOIo+pUP5fxYf64Z1/z+/wDJYf8AyIf8LS8d/wDQd/8AJWH/AOIo+pUP5fxYf64Z1/z+/wDJYf8AyIf8LS8d/wDQd/8AJWH/AOIo+pUP5fxYf64Z1/z+/wDJYf8AyIf8LS8d/wDQd/8AJWH/AOIo+pUP5fxYf64Z1/z+/wDJYf8AyJJ/wtr4g/8AQwf+SkH/AMRR9To/y/iyP9bM4/5/f+Sx/wDkRY/i54/R1ZtcVwDkq1rDg+xwoNH1Oj2/Fjjxbm6d3Vv/ANux/wAj37RL99V0Ww1SRAjXlrFcMo6KXQNgfnXjVI8k3HsfruCxDxWGp12rOUU/vVy7UHUFABQAUAFAFa7Ayp+tJm1LqQUjUKACgAoAKACgAoAKACgAoAKACgAoAs20e1d56np9KaMKkruxPTMwoAKACgAoAKAI5o/MTHccihlQlysp1J0hQAUAFABQAUAFABQAUAFABQA+KMyNjoB1oSuTKXKh08oY7FxtX0ptkwjbVkVI0CgAoAKACgAoAKACgAoAKACgAoAKACgAoAKACgAoAKACgAoAKACgAoAKACgAoAKACgB0UZkbA6dzQiZS5UPnkH+qThV602TCP2mRUjQKACgCcAW8eT99untT2Mv4j8iAkk5NI1CgAoAKACgAoAKACgAoAKACgAoAKACgAoAKAPSyMV+bnzaYlAwoAKACmmA0jFMAoAQjNNMBtUAUAOR2Q5WmnYbtLck2pPyvysOo9avRk3cNyLDxNnof50titJIe6rMu9eGHUVT97VEpuLsyCpNCSFd0g4yBzVR3FJ6DJuZGIHfFKWrBKyGUkxhVAFADSPSquO4gJByDg0xkqzsBhhuFUpE8vYXbDJ907SaLJhdoa8Dr2yPajlaGpIjG5G3DqKE7FaNWZOESTEjLyRWtk9TO7joPwMYxTJI5IlcHjn1oaUilJoqspRip6isnozVO6uJVJjHw/wCtX8aqO5M9hJwPMaiW4R2IiMVJQUAFUmNMKZQhGad7AIRincBKYCEelACUAT25DBo2+tXB9GZz7kLKVJB7HFItaiUDGkelA0xKBhTuAU7gFMBCvpQUmNpphYCM0xDSMUxADigBcA9KaZSZKv75Nh+8vQmtF7yIfuu5CRgkHqKg0FEEp6Ifx4p2ZPMkBglAzs/WnysOZDCCDggg+9LYtMSncoCM0wGkYoE0JQSIR6U0xpjoiVlX64qkEtUW5BlGGOxrS5ktyiRipTNwoAQjNA0y5Eu2NR7VaMZO7KkpzI31qWbR2GU0xhTAQjNAbCUAJQAhGKpMAB9aYAQD0oGmKsbt91c0JNjckh/kKozK4H0quW25PO3sBlSMfuoxn1NPmXQOVvcieV3+8xx6dqLlKKQyhMYdORVAP86TGN36U7snlRGwJOSSaRQ2gAIzQNMxvGOR4R1wf9Q25/8ARTV0YX+PD1X5nn5x/wAi7Ef4J/8ApLPluvsz8DCgAoA7X4NeDLTx58SNG8P6oY10sSPe6o8s6wRrZW6NNPumZlWIGONl3syqpYEkVUFzSsRVlyQbW5618QvBHiP4ra18O/Eni/U9IbVvE/iI+FdbvNF1Ww1OGFprsSW0mbSaUA+TcSRqjkHbaD2LaSi5NNmEJqmpKOyV1uvz/rU47w9b/DL4reNtF+HHhz4cjw1a3mqW0EGsx6pcz6g9mgPntcpIzwSzOgLjyY4FEnGNpwJXLJ2SNJc9OLm3f+v67jfCVn4A+MfjrRPAOk/Dqw8HwXep7zqFnq9zLcHTo45XmSdruRoGmKIhEyJAgZXJj2sAgrTdrWCTlSi5N3/r+u52WsfDPw78QobW0uLXwZ4P1t9b0rR9KbSPHUHiGW+sp5UtRHPD9tnkL26eUyvEIo9iyLsHybKcVLy+dzNVHDu1r0t+nUreEfEHw4uB8SvDvhD4ZJo6WHhLUorHVpNRunv7iKMIjm8jkYwl5Dh8RRQ7Dx8w4pRa1SXQcoz91yfUveHfhL4Es18K+Htd0DwdPp+vabp99rXiLVPiBZWGqad9uto5Q9raG8QJHAsqNsnt5HlKyYIV49rUFon+YpVJO7TenS2mny/U4LXrHwH4X+DHg3U4/A9tqHiPxZa6gbnUbu8ugtosN5LEkkMUcqqZSNoO8MgEY+QlmNQ7KK03NIuUqjV9EQ/Cfw5pVzoeo+JPEHhLwxPp0F0ls+seK9Zu7XTbf92zmKK2sWS8urgkJnyTKEVwXjAYSKRWl2gqSd7Jv5f8HQ6Tx/8AC3wP4ci+Lp0i0MyeHbjQ5dFm+0TMLeK8O90G7aZF2sFBkTdhQSAxNOUUuaxMKkpcl+tzG8J+C/B+q6p8PfDV/okzy+O/D89ubyF5nktNSfVb2CC8EathlRYIVdMYMfmEDfhqEk7LuVKckpNPZ/ojl/iroWk+DvES+BbDSvJvPD0K2mqXzSSltQvSN0sqh8KIQzbIiqrvjVHbJfiZJJ2LptyXM+p7H8Qn8C+ItXs9b1/4fafb2XhL4caFrzWumXV6jai0kdhbwWczyzybLdHuVy0YWYxqw8zeQ40lZ6tbI54c0VZPdtfmc94T8G/D/wCJsvgPxNa+Dbfw9HdeOtN8J65pNld3UlleQ3L70miaeV54n2LLG481h/q2XYSQUkpWdupcpSp8yvfRtFHw/wD8Kl1zSPHPiWL4YR/2d4O0q0l0uB9Tu1nv5Wv4IVlvnEpXLLJ+9SBYgVLLGYmKyolytN22HLnTir7/AOXQ1tPi+DU+sfDyP/hUFu8/xDNq2oWr6xfC00uH7fNYv9gxMJvNkMDy5uJJ1QsFCsM0/d003JftLS97b07X1/4FjH8J+BNF0e98VSaz4Y8NXulaLrUulf254u1i7tdPiWPzPkjtbFku7q4JWMnyTKI1cb4gGEipRSuVKbdrN3fRf8HQ7G7sPA/wwn+NWhaZ4C0HxDp9lZaXc2j6jcagT9muLuykFuHingcxKzqykhZCUXeSMrVaR5lYzvKpyNu2/bzOR8PfD7wVqY8N+JNU0eVdOt/A+peLtWsLO4kU6hLBq19bxwLI5cwoVjt0ZhkhEY/fJapUU7PyNJTkrpd0vwRTt9I8E/EPwXJ4r0vwNYeGNQ0HxDpmn39rpt5dvZ3tleeaFIF1NNKs6PAwJWQKUkGFBQliykr2HeUJcrd7p/gdJ4i8L/C7UfEfxU+H3hz4cwaUPBNnqt3Yaw2qXc19JLaXqoVkDSeR5LIzqqCLzFHl7pZGVndtRu0lsRGU0oyb3sYni3wp4cn+Hy6n8PvAejazptvpdjPPr+n6vcPrFldbU+1NqNi07rFB5gnQMsCRjfBtnk581NK2iKjJ81pO3l0+T/4PyPGqzNwoAKAPQvggEbxZdCRiB/Z7/wDo2OuDMP4S9f8AM+34CbWZTt/I/wD0qJ7f9mJGUkVq8ex+t+0tuhjQSr/AT9OaVhqcWMIIODQWFAHz/wDFL/ke9T/7Y/8AolK97BfwI/P8z8P4w/5HVb/t3/0iJyldR8yFABQAUAFABQAUAFABQAUAFABQAUAFABQAUAFABQAUAFABQAUAfUfg7/kUdE/7Btt/6KWvnq/8WXqz96yf/kXYf/BD/wBJRsVkeiFABQAUAFAEF0rNt2qT16CkzWm0r3KxBBwQQfeka7hQMKACgAoAKACgAoAKACgAoAKAFUbmC56nFAm7K5eAAGBVHKLQAUAFABQAUAFABQBSnXbKffmpZ0Qd4jKCwoAKACgAoAKAJIoDJ8xOF/nQkRKfLoWVijXogqrGLk2OIBGCAR70E7EbwRuOBtPtRYtTaGSnyYxEv8XU4pPQqPvvmZXpGwUAFABQAUAFABQAUAFABQAUAFABQAUAFABQAUAFABQAUAFABQAUAFABQAUAFABQAUACqWIVRkmgTdtWTuRBH5a/fYcmnsZr33d7ECqWIVRkmkaN21ZZS1A5kOfYU7GTqdh/2eH+5+pp2J55CLBGr7wPwosDm2rFeYuXJcEH0qWbRSS0GUFBQAUAFABQAUAFABQAUAFABQAUAFABQAUAFAHptfmqZ8yIR6UxpjaZQUAFABRcBCPSqvcB0YQ5V+M9DVRs9GTK61QkkRTryD3oacQUlIjIxQmUJTAOnIoHcmWZWG2UZHrVqXclxtrEQxvGd6HI/pT21Q7qWjEePzF82Mc9xTavqhJ8rsxIMKrSHtxRHTUJ6tIhqTVMCM0BuNIxQIKaYBTAQjNNMaY2qGFADlkdOAePSmm0JpMkEqPxKnPqKrmT3J5WtibaO3FamdxKCgoArXSjKsOpGKiZpTIKk0HJ99fqKcXqJ7Czg+YauW4obDKkoaR6UAJQAU7juFUMKBjSPSqTASmAEZoAWJtkgJ6dDTTsyZK6H3K7ZN3ZhTloxQehDjPSi5YUAIRmgL2GkYoKuFABVJgFMAIzQO40jFA9xKpMTQhX0piEoAcrHcCOvamnYC1sGd5XDYrVa6md+gjSIpwzc020gUW9hBNGTjdS5kPlYrxrIMMPpTauJNrYpyRmNtp/Cs2rG0ZXVxtNMu9wpjEK+lArDaBWHrE79F49TTSZPMkWlJxhsZ74rQz9CGWAklk5z1FJo0jPoyEwvnAQ/lQrlcyHxQENucYx0FWkTKfREsjiNc9+woZMVdlRYnf7o49aVjZyS3JBat/E4H05osL2iGtbSKM8H6U9UNTTIiCDg0ygIzQA0jFAAAScAZNAD1tnbk/KKtJkuaQv+jxD++1PRC96QjXDPwPlFDkxqCRE2Sck5pGiEoGIRmmmA2mAUwCmmAUwEIzQAlAGP4x/5FHXP+wbc/8Aopq3wv8AHh6r8zzs4/5F2I/wT/8ASWfLNfaH4KFABQBt+H/FupeGtM17TtMhgVvENgum3Fyd4mit/OjldYyrADeYlVsg5QsvAY5adiZRUmm+ha8L/EDXfB+l3+maMtspvLyw1KK5dGM1nd2cjPBPCQwCuBJKmWDDbIwwCcgUmtglBSd2dDq3xr1G8v01/RPA3hHw74h/tG31WXW9LspvtUl1C/mLIqzSyQ2+ZAHYW8cQJGMbPlqnPqkQqSSs22uxHdfGW8hvIdX8I+AvCHhHV47+PUm1LR7OYzPMhZgFW4mligjJY7ooEjRhhSpQBQufsrAqXSTbRT1/4mW2qPDe6B8N/CnhPU4dRj1P+0NEW9WbzU3FQqz3MsUSbm3bIkQZVMYCgUOV9kONO27b9Td1D4/6neQ+IHsvhx4I0vUfFdnLZ6zqdnY3AuLpZB87qHnaK3Zm+c+Qkas3UEfLT9pvpuSqKVtXoZsfxfa50fTdO8T/AA58I+JLzR7VbGw1TUYrxLqK3QYijYW9xFFOIwML50ch2gKSVAULn01RXstbptHN614x1PXfDfh3wvdwWqWnhmG5htHjVhI6zztM/mEsQSGYgYA4xnJ5pN3SRSik2+5reEviW3hrQ/8AhHdU8EeGfFFhDfnU7KPWYbg/Y7lkVJHQ280RZXWOEPHLvjPlJ8vXLUrK1hSp8zum0arfHPxDe+IvEmu+IPDXh3Wbfxba2trqulXEE0FnL9n8owyILaWKSJlMKkeW6r8zrjadtPnd231J9ikkk7WGap8cfFGpXf2+HRdA064t9Ck8N6dJY2bRHTLF55ZGW3G8hXKTywGRgzmNiSTIzSEc2CopaedzlvEni698U2ejw6nYWIutHsk04X8SMtxdwRgLCs53FWMUYWNGCqdiqpLbVxLdy4x5b2N+2+Mniq28Q2evra6W4g0O18N3VjLbs9rqGnQRRxeTOhYk71iUsyMjBgGQxsFIfO73J9lG1vO5Yb4165a6r4VuvDvhrQNA0zwhqseuWOjafHcG0lvlkRzNO000k8zHy0T5pTtQbU2ZOTnelugvZJp3d76HL6J4u1LQdA8ReHbOC2e28TWsFpdvIrF0SK4jnUxkMADviUHIPBPQ8hJ2TRbim0+xZtfHusWl/wCENRjtrMyeC0jSwDI22UJezXg835vm/eTuPl2/KFHXJJzPTyDkVmu//DG7p3xiu4hqEfiDwJ4V8SwXmsza/BBqsFzssbybHnNEYJ42ZHCRBo5TIh8pPl65fP3RLpdm10Hv8bNcvvFXiLxP4h8M+HtYTxVYwWGqaZPDPBZSpC0DRuq200TxMGtoyNjqBl1A2sVo53dti9klFJPYo2Hxc8SaTqug6npNlplrH4f0650iKy8l5ra6sZ7q5uJbe4SVm82NjdyxkE52BOd43k52thukmmn1Haz8Vr2+0yy0DQPCegeGdGs9Sj1htO0tbl0ub1FKJLLLdTTTNtQlQgkCKGchQzMxHPogVOzu3dkI+KniFfE3jLxULPTvtfjiC/t9QTy38uJbuUSyGEb8qQwwu4tgdc9aOZ3b7j9mrKPYvXPxhuX0bUrHTPAXhHR9S1mwGmajrGm2k8FxcW+ULqIRN9kiL+UgYxQISN3I3Nk59Nhey1Tben9ev4nn9SaBQAUAegfBT/karr/sHv8A+jI64Mx/hL1/Rn3HAH/Iyn/17f8A6VE9rBIORXjH68PWeVf4yfrzRchwix4uQwxJGDzTuT7O2zFLWz5yCpo0C00fPXxWVV8faoEOR+45/wC2KV7uD/gR+f5n4lxc285rX/u/+kROSrqPmwoA9V+CfgPwp4pt9XuPGS4TUXh8M6E7NKix6zeLIbecshAZIvJw6tlcTITjirhFPcxqzlG3L6v0MPw58JtR1jSv7a1/xToHhC0lv30uzbX5LiJry7QAyxosUMjII90YeSUJGpdQXBzhKN9XoVKok7JX9Buo/Cu90bw/Dq2t+LfDmn6leWP9p2Whz3M32y6s8tiZZFiNqu5Ud0R51kdQuxWMkQccbLUFUu7JfP8ArU6jXfhJrR0Gw8HeHp/CWpeI9Hvo4Nb0zTZ5JdVjvLudYI1llkhSJo43MEBSCaVUlclj+8+WnB2siFVV+Z3t+Aw/Aq0Pg3VdU0XxzoXirW7fW9N0O1tdBvHZEuLhpVZJfPhj8wMyII5YWaE4f5zxRyaaMftveSasrN6mfB8CdV1XUtL0vwr458JeIn1DVk0OaTTrq4MdjeOrtGkplgTeriKbbLD5sZ8pvm+7uXJfZj9skm5JrqcxeeDLeHxhD4QsPG3hrURLKkL6rDcyw6fEx++WlnjjJVMHLKpVsfIXyMzbW1y1L3eZo6z4+/DLX/AniCx13U9GsNPsfE8H2q1Wxs72ztzMgVbjy4Ly3gmiUyHzFUR+WqyqqMwU4qpFxdzOjUU1ZdP66XHWP7PmuX9tGy+PPBcN4dItPEE9jNqEqTWmmXCwt9pmbyvKTYJ1LQ7/ADyBuSN1ZGY9m+4Osl0fb5/18jOHwX1Vtbezj8XeGm0KPSV1x/E3nzjTBZljGH5hFxv88NB5Xk+aZFICEDdS5NR+1Vtnfa3Umg+BXiG71Z7Sy8T+GZtK/sca/Frv2ySPT5rAXCQSyK0kayq0TuweJ41l/dsFRmaNXfIw9sktnfaxzHjbwZc+Cr+zt21rS9ZstTso9Q0/UtMkka2u4GZkLKJUSVSskcsbLIiMGjbjGCZkuUuE+ddjrX+APiOS+TQdL8V+GNU8QRX9npupaLaXUxutMmuZlgTzmeJYXCzSRxOYJJQjuoPXNV7N7Ee2VrtOxX0r4LT+INb/ALL8OfEnwTqVoumzapNqgvp7a2t4oXVZVlW4hjmjYBlYbowHB+Qu3y0KF3owdXlV2mNHwW1CfWNCsdN8beGL/TPEUc7WOtQSXQtnkhbZJAIngW6acMUAiWBnfzYygYNmjk8w9qrNtPT+vQva3+zr428M+Krzw74l1DTNIsdO0yLWLvW9QjvLazhtZTsjZopIBdh2lBiWLyPMLAkJsBcDptOzEq8ZRuvu/rT8TPsvhAk7z3F98T/BOm6SLuOxstWubm7a21CZoklKxLFbvMoRJY/MaWOMRlwrlW+WlyeZTq9k7nE6zpGo+H9YvtA1e3+z3+m3MtndRb1fy5o2KOu5SVOGBGQSD2NS1Z2LTUldFOgYUAfUfg7/AJFHRP8AsG23/opa+er/AMWXqz96yf8A5F2H/wAEP/SUbFZHohQAUAFABQBWlndZCFIwKTZtGCa1E+1Sei/lRcfs0KblWGGiB+pouJU2tmAmhx80IH0ANF0DhLoxN9sTzGwzRoFp9xSLQjhiPpmjQF7QQR2zHAlP48UaA5TXQDBFnidQPfFFg55dhfsuRkSA+nFFg9r5CfZZPVfzosP2iENtKBxg/Q0WBVIifZ5v7n6ilYfPEQwyqMlD+HNFhqcX1HQxsJVLIce4pomcly6Mt0zAKACgAoAKACgAoAKAKt1/rB/u0mb0tiGkaBQAUAFABQA+JPMcDt1NCJk+VXLgAAwKo5haACgAoAZLGJFwevY0MqMuVlIgg4NSdIUAFABQAUAFABQAUAFABQAUAFABQAUAFABQAUAFABQAUAFABQAUAFABQAUAFABQAUAToFgTzJB8x6CnsZSbm7LYgZixLMck0jRK2iLcEQRckfMetUkYTlzMbNcbTtTBPc+lJscIX1ZD58uc7zSuackSaG43Ha+Aex9aaZnOFtUPmiEi+46U2hQlysqBWb7qk/QVJu2luL5cn/PNvyoFzLuAhlY4CH8eKLA5RXUd9nm/ufqKLC54h9nm/ufqKLBzxFFrJjqv507C9ohfssnqv50WD2iFFo2PmcD6DNFhOquhHLGsZADhvX2pMuMnLoMoKCgAoAKACgAoAKAPTa/ND5kKAAjNUmO40jFMq4lABQAUAKELAkDOKpXYm0hUlKfKw3LVxlbcTjfYVoVYbojkelNxvrESlbSRCVqb9yxtMAoAekjRnjp3FNOw2lIlRkY7kOGPUetaJ3Iaa0YSx5jbYvJ5IptaaCi9dSpUGwUAFBV7iEYoE0JTTEFMBCM0wEIxTTKTEpgFAFuNw67vzrWLMpIdVk7DSMUDTIXEcrcSYI4qXZmqbithjW79sGp5WNTQkcDhgzcYNVGOoSmtkOkj8z51YHjp61TV9UTGXLoyuRUGoUAIRmgBtABQAVSZSYUxiEZppgIRimAAE8AZpiLLxeaihjgjrWjVzJS5XoMNqv8AC5B96XKPnZFJC6ckZHqKVmi1JMjIxQUFADSPSgaYlAwppgFUAUAIR6UFJjaaYNARmqJJLZPnLH+EVUURN6WJZ5PLXA6txVSdiYq7KpGec5qLm6YlMZNBIc7GP0q4voZzj1HXKgx7u605LQUHrYqhWb7qk/QVBrexILaU9QB9TTSYvaIXy4U+/Jk57VWguaT2QebGo/dx8+pp3tsHJJ7siaWQ98D2pczHyJDVdlbcDzQnYGr6E63CEfNwapSRHK0P8yP++v51VwsyNriPHy/Mfyp8yGoPqImZVIkUEZ6007jkuV6EnTgUyAoGmFAyOWISD0YdDQVGVisIZCfu9DjNC1NXJIf5Uaf61+fQU7E8zlsNMqr/AKpAPrT5rbC5X9oiZ3b7zE0m7lpJbDSM0hjSMVSYCg+tMAI9KBpiUFCEZoAQjFVcBKACmmAVQARmgDF8ZDHhHXP+wbc/+imrfC/x4eq/M87OP+RdiP8ABP8A9JZ8s19ofgoUAFABQAUAFABQAUAFABQAUAFABQAUAFABQAUAFABQAUAFABQAUAFABQAUAFABQB6D8Ev+Rqu/+wfJ/wCjI64Mx/hL1/Rn2/AP/Iyn/gf/AKVE9rI9K8Y/XkxKBhQAUAfP/wAUv+R71P8A7Y/+iUr3sF/Aj8/zPw/jD/kdVv8At3/0iJyldR8yFAHeaR8aPHfhLwppnhP4e+Jdd8KQ20txd6hNpWr3Fu+o3UrKPMk8tlwqRRwoqc4KyNn94QKU2lZaGbpRlJykrm9q/wAYvA/jF7uLx18Mr27tW1abWrJdK18WUsE9yqfbI3Z7eVZIZJYxIqhEePJUOR0bmnuiVSlH4X+H3GbqfxJ8C63bWuo6h8O7+HxLpmnx6fYX1lrixWmIEKWks9s9s7yyxIIlJWaNXEKZXO/cOSfTUapyWienodX4t/aj1/xNcWeuJd+OU1aDU7PV5LG+8ZzX3h9riCRZcJp8kO9IzIgZUNw2zoCcDDdVvX9SI4dR00t6a/f/AMAyLf40eDvCmnSwfDD4a3mh3k2v6d4g8/UfEB1BIpLKR3hgjRYISIgZG+8zSdMuaOdL4UV7KUn77vpbbuaetftIyan4g0LXwfiHfJpGqjVG0zX/AB5JqtiCFdQsCSWyvERvIDu8jbcgkklqHUu76/eSqFk1p8lY82+G/jP/AIV9400/xb9hmuxZCZGjguzazgSwvEXhnUMYZkEheOQKdjqrYOMVEZcrubVI88eU1viJ8RND8XaFofhzw/4a1HTbbRrrULxrjUtY/tG7vJbsws7zSCGJSwaI8qgyCuQWDO7lJNWRMIOLbb3C3+KXkX2t3v8AYW7+2fCVr4W2/aseV5Ntaw+fnZ82fsu7ZxjfjccZJzB7PRa9bk/h/wCKmn2Gm2fhrxB4VbVNB/sB9C1G2iv/ALNPOPt897FcQzeW4hkjklQYZJFYI24Hd8opdGKVNt3T1vf8LC+IPitZX+k3XhbQPC8mmaAugroenW02ofaZ4M6hBey3E0vloJpHkhYYVI1CsuB8h3Ny6II02ndvW9/wsc3qvi6fULPwpBbWv2Wbwtp7WMc28P5zG+ubsSbSuFwbnbt+b7mc84Et7eRajZvz/wAj07xx+0efiDEv/CTW/j2/S7u4LrVdHuvHlxNodwFYNKkNo0PmQqWG5Mzv5ZxjcABVyqc2/wCZjChybW+7X+vkbWn/ABv8L+M77Um8Vabq09jYeENTsnuNe8Sx3Wt6o880TCH+0Dbx7tgXMKNDJsJkJ3q2xaU09+xLpSivd7rZafd+Zy+i/HXRfDstto2heENa0/wzaaVe6dFHa+IxFrCyXU0Us1wL9LcIrnyI4sLbhTCGQglmcyppaJaFui5at6+mn3f8EjvPjb4Zv2i8P3Hw7uD4P/4R+DQZtNGtf6a32e4mnt7tLvyNqTBpjuBhaNg0mI13J5Zzra2g1Sa1vre5c8JftAad4L0u/wDCvhvTvH2g+H5L9dRsk0Dx0+n3yStbxQzC4nW2aK4VzCjj9whQ5CnaSCKpbRfmKVFzfM7N+a/4P6nkmtalJrGs3+ryz3sz311LctJe3P2i4cu5YtLLhfMc5yz4G45OBnFZvVmyVlYpUDCgD6j8Hf8AIo6J/wBg22/9FLXz1f8Aiy9WfvWT/wDIuw/+CH/pKNisj0QoAKACgCOaTy0z3PAoZUI8zKZJJyak6QoAKACgAoAKACgAoAKAAEg5FADvMk/56N+dBPKuwCWQHIdvxNFw5U+g77RN/f8A0FFxckRY55S6gtkE46U7ilCNi3TMAoAKACgAoAKACgAoAgm8hmw7EEelJ2NIcyWgzbbf89G/z+FGhd59gEdsxwJT+PFGgnKa6CmGDHEv6iiyDnl2E8iP/nuv+fxosPnfYPIj/wCe6/5/Giwc77EkEaoSVcN9O1CInJvdE1MzCgAoAKACgCtJbMzllIwTnmlY2jUSVmJ9lk9V/Oiw/aIPssnqv50WD2iD7LJ6r+dFg9og+yyeq/nRYPaIPssnqv50WD2iD7LJ6r+dFg9og+yyeq/nRYPaIPssnqv50WD2iD7LJ6r+dFg9og+yyeq/nRYPaIPssnqv50WD2iD7LJ6r+dFg9og+yyeq/nRYPaIPssnqv50WD2iD7LJ6r+dFg9og+yyeq/nRYPaIPssnqv50WD2iFFo2PmcD6DNFhOqugv2T/pp+lFhe18hDbKv3pgPqKLDVRvZCeRH/AM91/wA/jRYfO+weRH/z3X/P40WDnfYUQw/xTA/QgUWQnOXRAYrcDPm/qKLIOafYTbbf89G/z+FGg7z7Bttv+ejf5/CjQLz7CgWgGCSfrmjQX7weqW+PMA4HfmjQluewx5oHOWRjj/PrRdFKEo7AjW+4ARnJ455o0BqdtydyVUsOwJpmSV3YokknJqTqCgABIORQBeQllDHuAao5WrOxA9y6sVAXgkUrmqppq403Mp6ED6ClcapxE+0Tf3/0FFx8kRDPKRguaLhyRQnmSf8APRvzoHyrsHmSf89G/OgOVdhpJJyaCgoAKACgAoAKACgAoAKACgD02vzQ+ZCgAoAKaYCEelUUmNoGFAEsJxu/DmrgRMV4w/TAbuKpq5Klb0Ivmjb5eCKlNpmmkkPzHNgN8r+vrV3UtyLOOxHJEyfeH41LTiWpJkZGKLjEpgAzkY69qB37lp5RGwUjjHWtOazM1HmVyOSISHfGQc9qbV9UUpW0ZXIIODUmglABQNMQjNAWEoEFVcAoAQj0ppjTG1QxVZlOVODQnYGrlhZiYi5XkHFaKWlyGtbERnckEYGKXOx8iB41lXzIxz3Wn8WqBScdGRBmXoxFJM0smTXJOAOx61ciIEUAPmYXoetKD1KnsOeOIsfn2tVNJvclNpDTbseVYH3o5WHONMMgGdtLlZXMhhUjhgR9aCr3GkYpAJQAU0xphVFBQBYii2LnHJ61tFWRjKV2NknCnaoyaHKw4wvqyP7Q/otLmZXIiaOQSDI69x6VSdzNqxXnj2NuA+U9vSpehpCVyLHpQWFACEZoBMb0oKCgAqrgFMBCM0DTEIxQPcmtv4vwrWDMqitYS7H3fxokKmV6k0F4P1ouO46MHzFA9auOrCT0LEhAQlhkelaPYySuyBriQ/dAH86jmZooIiaR3+8xOe1K7ZSSQ2kVcKpMYUxiFfSgTQ2gkCM072Hew0jFO47l5FCKF9K0TsYN3dwI9KoBKACgLhQVcguXdSArYBHakzSCTK1JM0CqACM0ANIxQAlACEelNMBASKoB3BoHcaRigd7hQMaV9KaYCUwCmAU7gZPi5Hl8J61HGpZ3065VVAySTE2BXRhnavBvuvzPPzaLll9eMd3CX/pLPlWvtD8ECgAoAKACgAoAKACgAoAKACgAoAKACgAoAKACgAoAKACgAoAKACgAoAKACgAoAKAPQvgkj/8ACT3kgUlVsHBOOATJHgfofyrz8ydqS9f8z7ngGLeY1JdOR/8ApUT2sHNeNc/WrARmmNMaRigYUDPn/wCKX/I96n/2x/8ARKV72C/gR+f5n4fxh/yOq3/bv/pETlK6j5kKACgAoAKACgAoAKACgAoAKACgAoAKACgAoAKACgAoAKACgAoA+o/BxB8I6Jj/AKB1t/6KWvnq38WXqz96yf8A5F2H/wAEP/SUbFZHohQAUARyTLHx1b0obLjByKjuztuY81JukkrISgYUAFABQAUAFABQAUAFABQAUAFABQAUAXY3EiBvz+tUc0lyuw+gkKACgAoAKACgBGYKpY9BQNK7sUWYsxY9TUnSlZWEoGFABQAUAFAE9oRll9RmmjKqtLlmmYhQAUAFABQBRlYNIxHrUs6YqyDzJP8Ano350ByrsHmSf89G/OgOVdg8yT/no350ByrsHmSf89G/OgOVdg8yT/no350ByrsHmSf89G/OgOVdg8yT/no350ByrsHmSf8APRvzoDlXYPMk/wCejfnQHKuweZJ/z0b86A5V2DzJP+ejfnQHKuweZJ/z0b86A5V2EMjkYLt+dA+VdhKBhQAUAFABQAUAFABQAUAFABQAUAFAD4ojIfRR1NCREpco6eXedigBVobFCNtWRUGgqnawbHQ5oE1dWLrAOpAPUdao5loykylWKnqKk6U7q4lAwVSxCqMk0Cbtqy8oCKAT0HWqOZ6spOQzFh3JNSdKVlYSgYUAFABQAUAFABQAUAFABQAUAFABQAUAFAHp5Ga/ND5kaRigAoAKACi4CEZqr3GmIRimUOjk2EgjIPWnGViZRuTlVcbkPToR2rXSWxlrHcjJDfJKMEd6m99JF2trEjkiK9enrSatuUpKQJKyfKw3LVKVtGDjfVCtCrjdEePSm431iJSa0kQspBxjHtU37lixDMig+tVHcT2CY5kPPTiiW4R0QiOYzkfiKE7FNKRYYRyKGI4Pf0rS6e5mrxdiCS3YfMnzD2pOJamnuQ0iwoC4EZoK3GkYoJtYKaYBTAQjNO4XEIxTvcq9yWMZgcH61a2IlpJENSWKrFDuU007A1ckdFlXzEHPcVbXNqiE3F2YiSjG2XketNST0ZTj1Q4skce6MdeBTuktBWcnZlZssck8moNUrCZZTwSPpRewWuOEsg/iP401JolxTHfaH9BirUxciFE0ZPzRD+dPmXYOV9GN/wBGP8JH1oTiHvCBICceYfxp2i+o7sQQqTgSgmhRXcOZroKLdgwOQQDVcuo+fQlkbajH2q29CIq7KZHpWVzcbVAPiYrIPfimnZkyV0TzIXjIAye1W1dGUXZlfyJv7n6io5Wa86DyJT/B+oqkmHOhPIl/u/rT5WHOg8iT+7+tHKw50H2WT+8tHKxqogFq+eWWjlYc6A26A4Myg+9O1uoc77AY4F6yH8DmqtELyfQQ/ZgMbS1Huh749ZY9wVExu6nFNSXQTi7XbHSx+YpA69qt6omLsym8bKcMMGotY2TT2GYOcY5oAtQQlfmfr2HpVxVtTOUr6IbcnA2DvyacpdCqeupXqTUQjNADSMUAFABTTKTCqGIRmgBCMUEtCUCL1amKYU7jEIzTuA0jFMAoAr3Yzt/GkzWmyvUmoUwCmmAUwEK+lADaAAjNFwG4IqrgKD60wAj0oKTEoGAx3FNMTHYHoKYgwPQUAIVHYVSYGPJ4Q8Jyu0kvhfSHdjlmayiJJ9SdtdCxNdKym/vZ58spwE3zSoQb/wAMf8hv/CGeD/8AoVNH/wDAGL/4mj61X/nf3sn+x8u/6B4f+AR/yEPgzwgP+ZV0f/wBi/8AiaPrVf8Anf3sP7Hy7/oHh/4BH/IlTwN4QA3y+FdHVR2+wxf/ABNUsTX3c397IeVZdssPD/wCP+QknhHwbjbH4R0UDpn7BFn/ANBo+t1v5397HHJsv3dCH/gMf8iL/hDfCH/Qq6P/AOAMX/xNP61X/nf3s1/sfLv+geH/AIBH/IP+EN8If9Cro/8A4Axf/E0fWq/87+9h/Y+Xf9A8P/AI/wCQ0+DfCI/5lXR//AGL/wCJp/Wq387+9h/Y+Xf9A8P/AACP+Qf8Id4R/wChV0f/AMAYv/iaf1mv/O/vYf2Pl3/QPD/wCP8AkH/CHeEf+hV0f/wBi/8AiaPrNf8Anf3sP7Hy7/oHh/4BH/IP+EO8I/8AQq6P/wCAMX/xNH1mv/O/vYf2Pl3/AEDw/wDAI/5Cf8Ib4R/6FXR//AGL/wCJo+s1/wCd/ew/sfLv+geH/gEf8hD4N8JD/mVtI/8AAGL/AOJqvrVb+d/ex/2Plz/5h4f+AR/yBfBnhNjhfCukE/8AXjF/8TR9Zrfzv72S8ny5b4eH/gEf8iY+C/BsIy/hfR2bsPsMX/xNV9YrL7b+9kf2Rl8tsPD/AMAj/kV38I+EmOf+EV0cewsYv/iaX1mt/O/vZqsmy5L/AHeH/gMf8hP+EP8ACX/QraR/4Axf/E0vrNb+d/ex/wBjZd/0Dw/8Aj/kH/CH+Ev+hW0j/wAAYv8A4mqWJrfzv72H9jZd/wBA8P8AwCP+Qf8ACH+Ev+hW0j/wBi/+Jp/WK387+9h/Y2Xf9A8P/AI/5CHwd4S7eF9I/wDAKL/4mj6xW/nf3sP7Gy7/AKB4f+AR/wAixN4M8ItGGj8J6R2PFjFnH/fNW8RWa0k/vZnHKMuT1oQ/8Bj/AJEMPgzwm7j/AIpbSMDk/wCgxf8AxNSsRWb+N/eypZRlyX+7w/8AAI/5E0nhDwUG2N4V0gEDqLGP/wCJqvrFXbmf3smOTYDdYeH/AIBH/IZ/whHhFuYvDejn2NlF/wDE0e3q/wA7+9lf2Tly+LDQ/wDAI/5Eb+CfC69fCuk/UWUX/wATR9YrL7T+9lLKMsf/ADDw/wDAI/5EX/CIeE/+hX0n/wAAov8A4mn9Yq/zP72V/Y2W/wDQPD/wCP8AkSW/hfwtbTx3CeFtFZonDgSadC6kg5wVZSGHqCCD3prEVU78z+8meSZbOLi8PDXtFJ/eldG14o+H/giSGDxTofhLSItN1FiskC2cZFldAZeHpnafvIT1Q4ySrY1q1ajSqQk7Pzej7f5eRw4DLMBGUsJiKEHOGz5I+9HpLbfpLz1sk0ZNjpmm6YjR6bp9taI5yywRLGCfUhQK5pTlPWTue7h8Jh8InHDwUU+yS/IskelSdNxM9jTTC3YWqEIRigpM8j+Ifw88Tav4muNX0izS6huljOBKiFCqBcHcR/dzx616uFxVOnTUJu1j8x4n4YzHHZjPFYWHNGVuqVrJLq12Oa/4Vb47/wCgF/5NQ/8AxddP12h/N+DPnv8AU/Ov+fP/AJND/wCSD/hVvjv/AKAX/k1D/wDF0fXaH834MP8AU/Ov+fP/AJND/wCSD/hVvjv/AKAX/k1D/wDF0fXaH834MP8AU/Ov+fP/AJND/wCSLWnfBn4larI8Vj4b3+Uhkkdry3RI0H8TuzhVGSBkkckDqRVRxVGez/MxrcL5th0nUpWvovei235JSu/kVf8AhVnjz/oBf+TUP/xdT9dofzfgzX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D/hVnjz/oBf8Ak1D/APF0fXaH834MP9UM5/58/wDk0P8A5IP+FWePP+gF/wCTUP8A8XR9dofzfgw/1Qzn/nz/AOTQ/wDkg/4VZ48/6AX/AJNQ/wDxdH12h/N+DD/VDOf+fP8A5ND/AOSHJ8KPH7nC6BnH/T1D/wDF0fXKH834MT4SzmO9H/yaH/yQq/Cjx4ZBG+iqmTgsbqEhfc4Ymk8bQXX8GVDg/OZNL2Vv+3o/5nueiWc2k6RY6cZAzWltFAzL0YqgXP6V4tSfPNyXVn7JgsN9VwtLDyd3CMY/ckjQFxKBghT9am5vyRD7TL/dWi4eziNaaVv4sfSlcpRiiPBoKuGDQFwwRQAUDCgAoAKACgAoAKACgAoAKACgAoAKAHxSmJumQetCdiJR5kXFYMAynINUYNW0YtAgoAKACgAoAq3E287FPyjr70mzeEbashpGgUAFABQAUAFACoxRgw7UCaurF1HV13KeKo5mmnZjqBBQAUARTyhFwD8x6UNlwjzMqVJ0BQAUAFABQAUAFABQAUAFABQAUAFABQAUAFABQAUAFABQAUAFABQAUAFABQAqIXYKP/1UCb5VclldUXyYzx/FTZnFNvmZDSNQoAKALduW8sbsY6A5po55pc2gskKSdeD6inYUZuJF9lbP3xj1pWNPaoljiWMcck9TTtYzlJyI7iYYMa9e5pNlwh1ZXpGwUAFABQAUAFABQAUAFABQAUAFABQAUAFABQB6hX5mmfMhTAaRigBKACgAoAKaYDSPSqKuKjshyppptbA0nuTErOuBwwq9Joz1gxgZozscZHpSTcdGU0paoGiDDdGcj0p2vrEFK2kiL5kOVJBpJ22KsmSCSOQYkGD61fMpbkcrjsLHDtfdkEY4NOMbMHK6KzZJJPfmpvc0EoAfHIYz6g9RTTsDXMSMCg8yE/KeSKvbVErXSQmYpuHG1vWndSHaUdiN7d06fMPak4tDU0yKkWFA0xCvpQFhKLiCquAUASRA+XIB0ArSL0ZL3RBSNAoAVWKHcppp2Bq5KyCUb4xz3FU1zaohPl0YjJm391PT8af2Rp+8V6RqFACEelACUAFNMApgIRmgBCMUACnawb0Oaa0YFtgHUjsRW+5knZlMggkHqKyN9wIzQMfDGS+7HArSOupE3ZWJJnKLweTVydiIq7IDNL2f9BUczNORCefN/f8A0FHMw5EIZ5CMFqfMw5UJvf8Avt+dO7HZCb3PBc/nRdhZDSPSkUmNoGFMAppgFMCeOcAbX/OrUu5nKHYl+Vh2INWmRsNCBeigfQU1YLtjWfCFkw2PehvTQaWtmUyzElick1mbJWDg00xpiUyhKAEIxQAlABTGmOWN36Lx61S1BySJPJRBmVx9KdiOdy0ihrSRoP3SfiafNbYORy3JI3Ei579xVJ3M5R5WPpiTCgYVSYxpHpTAqTkmTkYxwKlmsFoRkZpFpjSMUFBQAU0wCqAQjNACEYoASgBCPSqTAAcUwFwDQO40jFBQ4HNUmS0FAgoACM072AVIXc8DA9apaickiQmODhfmb19Kq6RGstyCRmkOWP4Um7lpJbDKQwouO4VVyrhTAQj0ppgNpgFABQBJHA0nPRfWmkS5JDnkSIbYAM9zVc1hKLlrIrkknJJJ96C7WEIzQAhGKCriUDAAk4FNMCdIlRfMm/AVZm5Xdogbk7s7Rt9O9HMHJoNe5bHyrj3zmnzAoEBJJyak0AEg5FNMd+49Z5V/iyPequJwix5mikGJYufUU7k8jXwsaYoHP7uTH1qtGHNKO6Njw3fw6dLcabqqPNpGpoIbxEwWTBykyA/xxk5HqNykgMa1pyUbxl8L3/z+X/AOLG0nWjGrR0qQ1j2feL8pLR9nZ7pGZr2h3fh/VJtLuyjtHho5YzmOaJgGSRD3VlIYH0NZTg6cuVnXhMVDGUVWh13T3TWjT809GZtI6QIzQAnI+lNMe4uc0xCEZpjTEoKCgDXsNCjFqmra7cNZ2D5MQAzPdYOMRKe2QQXPyjB6sNp0jT05p6L8/T/M4a2LfO6OHXNPr2j/AIn3/urV6bLUbqWtyXkC6dZwLZadG25LWM53MBjfI3WR+T8x6ZIUKOKUp8ystEOhhVTl7Wo+ab6v8kui8l823qZlQdQUAFABQAUAFABQAUAFABQAUAFABQAUAFAD442kbA6dz6UEykoolkkWJfKi69zT2IjFyfNIr0jUKACgAoAKACgBCcUDSEoKCgAoAKACgAoAKACgAoAKACgAoAKACgB8URkPoo6mhIiUuUkecIwWIDavX3p3JULq8iRLiNup2n3p3IcGiQEEZBBFBGwtAEbTxL/Fn6UXLUJMryztIMYwPSpbNYwUSOgsKACgAoAKACgAoAVEZ22qOaBNpK7J2kFuBGgBPUk09jJR59WOW6Q/eBFFxOm+g77RD/f/AENO4uSRE91xiNfxNK5ap9yBmLEsxyTSNEraIKBhQAUAFABQAUAFABQAUAFABQAUAFABQAUAFABQAUAFABQAUAFABQAUAFAAqliFUZJoE3bVk7MsCeWv3yOT6U9jNJzd3sQUjUKACgCSGPect90dTQkROVttwmlDnC8KOgobCEbb7ipcOnDfMPei4nTT2H/a/wDpn+tO5PsvMY9w78L8o9qVylTS3IqDQKACgAoAKACgAoAKACgAoAKACgAoAKACgAoAKAPUutfmJ8yNIxTTAKoBCM0ANoAKACgAp3AQjNMaYnINMrcnRlmXa4GRWqaktTJpxegxo3iO4Hj1qGnHVFJqWjF3JLw3DdjVXUtxWcdiN4mU9PoaTTRSkmSxI6KQW69B6VpFNIzk02EkKPz0J/Wm4pjUmis8Tp1HHrUO63NE09hlAx8chjPqD1FNOwmrjpIxjzI+VNNrqgjLoxiyOvQ8elNSKcUxxaKT742n1FVdPcmzjsNeBhyh3Chx7DU+5GQQcEYNSWmIRmgrcaRigm1gppgTW4BDg9DitYdSJEBGai5dxpGKooKAFVih3KaE7A1csZWWNtvU9R71pfmRnblZWI7HrUbGqY0jFO5VxKYARmgBtABQmAVQBQA0r6UATQygDY5+hNaQl0ZEl1RI8av94c+tW0mJSaGi3jB7n8aOVD52P+WNewAq7pIWrZUlYyNkdOwrJyuzWKsiOmUBGaAGkYoAM4oAOD0qrgFACEZoAQjFBVxKACmmAVQACRyCR9KAEZnIwzEj3NO7GkhY5PLbPY9aqMrClG6Jvs8Zbdg4PbpV8qMud7DhFGP4F/KnZE8zGvbo3T5TRylKbRWdGRsEVJupKQiqzcKCadrg2luPFsersFHeny9yXPsG6CL7q7mFO6QrSluNe4kfgfKPak5NlKCRF15NK5omFUMVWKHcuM+9NOxLipKzJ1lRu+D6GrTTMJQcR9MkQkKMsQPrQUtSvLcZ+WM8dzSbNYw7gGScBH4PY1Sd9GDTjqiKSJozyOOxosUpJjaRQ0jFA0xKBhTuAU7gFMBpGKAEoACM00wG8imAoINMAxg5FBV7i1QhyqznaoyaYm7bkvlpFzKQT2FNJLcjmcthjzMw2rwvTFDkNRtqyIj0oTKEpgIRmgBpGKACgApplJhVDEIzRewCbSTgAk+1UtQJlhSMb5iPZadrEOTeiGSTNJx0X0obGopEdIoCM07hcaRiquPcKBAsbOcIMmgfNbclxHb8n5n9PSnsRrU9CF3Z23MeaLmiSSshtO4wpgIR6UANoAKLhcKq9yr3CgBQ7r91iMdu1UmJxT3Oq0idvFmjjwzMok1awVn0lj96eMktJae5yS8Y/vb15Lrjpg/bQ9n1W3+X+X3dTx8RBZdX+tR0py+Pyeyn+kvKz0UXflS1tJ95Shx1Fc90evaa2ENspz5cgNO3YfP3RG0Eq/w5HtRYpSTIypB9DSLTAH1qkwsSW9tPeTx2trBJNNKwSOONSzOx6AAck+1NJt2RE6kaUXObslu3sbX2bTPDXzXgg1LVB0gBD21sfWQjiVx12D5BxuLfMg1tGnvq/wAF/n/XocPtKuO0heFPvtKXp/KvN+92S0kZN9f3mp3T3t/cPPNJjc7nsBgAegAAAA4AAArOUnJ3Z2UqUKEFCmrJf1/w5XpGgUAFABQAUAFABQAUAFABQAUAFABQAUAFAEkURkPoo6mhImUuUdJIqr5UX3e59aZMYtvmkQ0jQKACgAoAKACgBCc0FJCUDCgAoAKACgAoAKACgAoAKACgAoAKACgB8URkPoo6mhIiUuUfLKMeVFwo4JHem2KMftSIaRoFABQAUAFABQAUAFABQAUAFABQAKpYhVGSaBN21ZYOLZMAgu1PYyX7x+RXJJOTSNgoAKACgAoAKACgAoAKACgAoAKACgAoAKACgAoAKACgAoAKACgAoAKACgAoAKACgAoAACTgUATgC2TceXboPSnsZP8AeO3QgZixLMck0jRK2iCgYUAOjQyMFFBMnyq5JM4RRDGeB1pvsRBXfMyGkahQAUAFABQAUAFABQAUAFABQAUAFABQAUAFABQAUAFABQAUAepV+YpnzKYUAIR6UwEppgIRmmAhGKAEoAUKSCwHTrRYL2EoAOtUmMTlTuU9Kadh77liOUSD/aHatoyuZSjYY8Svkx8EdRUuKexSk1uJEXDFG7CiDd7MJpWuhkpJcg9ulKT11KgtB6fNEwc5HPJq4u61JlpLQjSZhw/zCkp23G4X2FMUcvzRNg+hqrJ7BzOO5AyMhwy4qWrFJp7Do5DGfUHqKadgauLJHj505U/pTa6ocZdGR0kywBZTlTiqT7CaT3H+arcSoPqKrmvuRytbB5KPzE/4GjlT2Dna3I2Rl+8uKlpo0UlIYV9KBtElv98/SrpvUznsREEEg9RSKCgY0j0qkxpiUxk1sfmK+ozVRIn3FZRMNyjDDqKbXMCfKQEdiKgsaR6VSZSYlMYUANIxQAUAFNMApgIRmgBRJInAbiqUmhNJjjcSEdh+FPnYuVD5xujDj/OauWquEHZ2K9QagRmi4DSMVVwEpgIR6UAJQAZz1ppgBGKYBQA0j0oGmJQMKdwCncApgSW8YL7j/DVRRM5WViyRmtEzEb0qgCgBkgXG5lzt5pMpN7IgaYkYjUKKXOaqPciZmY5Ykmi9y0kthpGaQxCMUAJQAUxphTTKAjNMBNzqMBjj60XZLimISSck5NAthpHpTTGmJyKoomjmGAkgBWqUu5Eo9UJJBgb4zuU9qduwKXRkVIsQjNA0xtAwoAKpMApgIRmgNhKAEoAQjFUmALknABNMCdYQvzSkAelUlbchzvohXnCjZCu0euKd+wKN9WQkknJJJ96RYlABQAEZppgNIxVAFADSPSgBKACncdySOFpOei+tUtRSmojzJFENsQ3H1NO9tieWUtZFdyzHcSTRc1SsNpgFABQAUAPjgaQ5HA9atailNIVpVjGyEc92p37EqLesiA88nrSLWg0jFBQUDCmmAVQARmgBpGKAEoAKaY0wpjHxSy28yXEErxSxMHR0YhlYHIII6EGmm07omUVNOMldM6DxLBFrtgPGthEiPJIIdWgjGBDdEEiVQOiS4Y4HCuHXAGzO9VKpH2sfn69/n+Z52BnLCVPqFR6JXg31j29Y7ecbPV3OXrnPWHCWVejZ9jzVKRLimO+054kjB5qri5LbMv6Xoh1gSTKyWtrAR593MSsUWegJwck4OFUFjg4BxVwhz67I5q+K+rWi/ek9kt3/AMDu3ZLqy7Pf2thbyaf4XLxxyKY572UAXFwp4K8EiNCP4FOTk7mYYA05lFctP7+phGlOtJVMXq1qor4V/wDJPze3RLVvCaCVeqZ+nNZWO9STIyuD6GgpMbQUFABQAUAFABQAUAFABQAUAFABQAUAFAEsUJcbmO1R3oSIlPl0QskwK+XGML/OncUYa3ZDSNAoAKACgAoACcUDtcaTmgYUDCgAoAKACgAoAKACgAoAKACgAoAKACgB8URkPoo6mhIiUuUfLKMeVFwo4JHem2KMftSIaRoFABQAUAFABQAUAFABQAUAFABQAUAWFVbdN743noKexi25uy2K7MWJZjkmkapW0QUDCgAoAKACgAoAKACgAoAKACgAoAKACgAoAKACgAoAKACgAoAKACgAoAKACgAoAKACgCeNRAvmyDk8AU9jKT53yohd2dtzHmkaJJKyEoGFAAqliFUZJoE3bVk7EW8ewffYcmnsZpc7v0IKRqFABQAUAFABQAUAFABQAUAFABQAUAFABQAUAFABQAUAFABQAUAepV+Xny4U0xphTGBGaAGkYppgFUAhHpQAI7RtkfiKadhNXJCizAunDdxTtzaom7joyIgqcEYIqS07iU0wDkHcpwRVJ9UPfRkoImGQdsi1onzepHw+giyjcFlGGHQ0KWtpDcdLxHtGh+YgH3qmk9WSm1ohnmRY2c4pc0dh8styN4Tjch3D2pOPYpT6Mi5BqSyUT5G2RdwrRT7kOHYRoFf5omH0NOyewKTW4xC0TbXHynrmhabjeuw/7OC2Q3ymnyhz2Q/yI/7v607JC52Nkt1I+Tg+lOyew1PuViCp+lSabj1ndevI96akyXBMcvky8BSp9qpWYryiLiGI4zhqpcsQd5kc8WP3i9D1qZRtqhxfRkNSmWFMBCM00xpjoSVkHbPFXF6ilqgcmOUlT3oejBaxHsFmG5OG7iqfvbCTcdGQdODUFiEZppjTE6UyhKYCEelACUAFNMApgFADSPSgCaBgymM/5Fawd1YiStqQspUlT1FZ7aFpiVRQUDGkelUmAlMAIzQA0jFAADii4BjPSquAUAIRmgL2GkYoKuFABVJgWLdWXduBH1rSKM5tMlqjMKYCEYppgMk/1bfQ0PYcdyjWZuLkHrRcdxCMVVyrhQA0j0oASgAoC4VSZV7hTGIV9KBWG0CsBGaBDSMVVyrj45WjPByPSqTsJxTJCkc43RkBupFVoybuO5CyspwwINItO40jNAxCMUFXEoAKaYBVABGaAG7T25oC5IsBxuc7RVKPclz7CmVIxtiUZ9TT5kthcre5AzuzbmOTRe5aVthykHg0CYEYqkxpiUAFABQAUwEIxTTASmABC5woyaNwbsSiKKIZlIJ9KqyW5HM5bEckzScdF9KTk2OMVEjppmiYUxiEZoTATpVAABJwKAJlhWMeZN2/hp2Icr6IbLMXG0DCjoKGxxjbUiIzQmXcaRiqCwUCGkelBSYlAwp3AKYBTAaR6UAJQAUXC4VRRqeHda/sS/Ms9v8AabK5jNtfWpbAngbG5c9mGAyt/Cyq3atKVT2crvVPdeRyY3C/Wqdou007xfaS2fp0a6ptdSPxJof9h34jguPtVjdRi5sboLgTwMTtbHZgQVZf4WVl7UVafs5WWqe3p/X4lYLF/Wqd5K0k7SXaS3Xp1T6pp9TKrM7Dbg0S00+GPUPErSRrIoeCxjIW4nU8hjkHykI53EEnI2qQSw3jBRXNU+7r/wAA4J4qdaTp4XW28n8K8v7z8lourT0dPVNYu9U8uJ0jgtYMi3tYAVhhB64BJJJwMsxLHAyTSnNz06djWhhoULtaye7e7/rolZLokUASDkVBuSLPKv8AGT9eafMxcsWP+05GHjVqrmuL2dtmBNrJnIKn1p6CXOhptlJPlyg+1Fh+0a3RE8Lx/eHHqKVi1JS2GUFBQAUAFABQAUAFABQAUAFAE0cIK+ZIcL/OnYzlPWyElmLjao2qO1JscYcurIqCwoAKACgAoAQt6UDSEoKCgAoAKACgAoAKACgAoAKACgAoAKACgAoAfFEZD6KOpoSIlLlHyyjHlRcKOCR3ptijH7UiGkaBQAUAFABQAUAFABQAUAFABQAUAFAE8caxL5svXsKexlKTk+WJC7s7bmPNI0SSVkJQMKACgAoAKACgAoAKACgAoAKACgAoAKACgAoAKACgAoAKACgAoAKACgAoAKACgAoAKAJokCDzpOnYU0Zyd/dRHJI0jZPTsPSkVGKihtBQUAFAFhVFum9sbzwBT2MW/aOy2K7MWJZjkmkapW0QUDCgAoAKACgAoAKACgAoAKACgAoAKACgAoAKACgAoAKACgAoAKAPVCPSvy4+XG0wCi4XCquVcKAEK+lO4CU7gIRmmAgypyD0oBq5KrpKAsgw3rVXT3IacdUMeNozz07Gk1YpSTGUhgCQcg4IqkwJSFnX0cVrpNeZN+VhLIY2UKOO4pylyvQIx5lqNxHN935W9KWkx6wG/vIj7fpU6wK0mKTHL975T61V1Im0o7EbwunOMj1FDi0UpJjASDkHBpFEgmyMOuRVqfcnl7EwAUYAwBWhG4UAFAEFwuGDetTJmkHpYgI9KDQkt8BmGOcVUTOexHIrK5Ddf51L3Li9NCdPkh+cfga0TtHUhvmloRlIZPunaaVoy2H70SN4XTnGR6ihpoakmMpFADgg46HNNOzEPuVw+QOorSW4QeliIEqcg4IqS2rkuFnGRw46+9V8RF3D0IiCpwRgipLTuJQMaRiqTGmJTGBGaAGkYoAKACquAUAKh2sG/OmnZ3E1cdcL0cd6ua6kxfQhrMsKpMpMKYxCM00wEIxTASmAhHpQAlABwetNMApgOWJ36Lx700myXJId5CJzK/4CqsluHO3sHnxR8RR/iaLpbD5W9xqzsXBc8fTpQpO+oOCtoWPetb3MgoAKAK9y4H7sA88mlKXQ1hG+pXIzSLGkYoAAaAFx3FNMpMSmMQjNADSMUAFABTuNMKq5QEZoAaRigloSgQhHpTTGmICVOQSDVD3JxJHMNsowexqlK+5Di46ojlhaM+o9abRUZJjKRQ0r6UDTEoGABJwKAJVgbG6Q7RVrzJc+wvmxx8RLk+pp3sLlcviIXLOck5pXuUlyjKBgRmgBMEc1VwHqcjNMlqwEelNMaY2mMKACgAoAkW3z80h2irS7kOfRA0yqNkK496d+wKN9ZEJy3JOaRY0jFACUAFNMaYUyhyRNIcAcep6U0TKSjuSHyrcYX5n9fSruiVee5AzM53McmgtK2w2kMKACgBCMVSY9xKYhCM0DTG0DCgYVSYBTAQjNACEYoASgAppjTOo8LqfFNsngKfBubmbdoshP+rvHwPJJ/uTYVfQOEbIG7PTS/fL2L36evb5/nbzPKx7+oSeYx+FL94u8V9r1hv5xutXa1WU2HhSaS2hWO81mFikk0iZhtHHBVEYfO4PG9htBztBwr0rxou28vy/r+u5rFVMwipv3aT2S3kvNrZPstX1a1iYVxcTXU8lzdTvNNKxeSSRizOx5JJPJJ9azcru7PQhCNOKhBWS6EfFBQhHoaAEyPWgAyPWgAyPUU0x2vsGR61Qh6TMpwx3KeoNFyXBPYSdAp3qRtbpihjg29GRZHrQWGR60AGR60AGR60AGR60AGR60AGR60AA5OBQBOkaRr5k34CnYzcnJ2iRyTNIeTx2FK5UYcozI9aCgyPWgAyPWgAyPWgAyKAsNJzQUkFAwoAKACgAoAKACgAoAKACgAoAKACgAoAKAHxRGQ+ijqaEiJS5R8sox5UXCjgkd6bYox+1IhpGgUAFABQAUAFABQAUAFABQAUAFABQBNFEAvmyfdHIHrTSM5S15URySNI2T07D0pFRioobQUFABQAUAFABQAUAFABQAUAFABQAUAFABQAUAFABQAUAFABQAUAFABQAUAFABQAUAFAEsMakebJ90frTSM5yfwobLKZW6YA6Um7jjHlQygsKACgCaJFRfOk/AU0ZSbb5URO5dix//AFUjRLlVhKBhQAUAFABQAUAFABQAUAFABQAUAFABQAUAFABQAUAFABQAUAFABQB6rX5YfLiEZqkwEIxTASgAppjTCmMCM0ANIxVJgFMBpX0oAekxUbWGV6VSlYlxvqhWiDDfEcj0oa6oSlbSRF04NSWKmdwwcHPWqi9QexPLGsnAPzAZFatcxnGTRVIKkgjBFZ7G6dx6zMOG+YVSm1uS4J7ClEfmMgH0p8qlsTzOO4geSM4Yce9K7juOylsBWKXkHaxqtJC96JG8Tp1HHqKGmi1JMtKQ6hvWtk7q5i9GIRigdxKBkFxuJHy8DvUSLg0iGpuagCQcg4IqkxNXJPtBA5TP41fMR7MS5J3AdsUSCGxDUmqY9ZHXvkehqlJomUFIUrHLyvyue1VpLbci7huRMpQ7WFTtoWnfVEsuGiRs5PStJaxTJWjICPSoTNExASpyDgiqTHuTfLOvo4q/iM9YPyISCpwRgioNE7iUAIR6U0xpjaooKAEK+lACUAFNMApgTx4liMZ7cVa1VjKXuu5WZSpIPaoNRKACmmNMKooKAGkYqkwEpgKInflVNCTYnJLcf9nVeZZAPYVXLbcjnvshfNhj4jjz70+ZLYOWT3GNNI3Q4HtRzNlKCRH15NIoQjNAJjelBQ9Jnj4ByPQ1SbQnFMk+0/7H61fOR7Ma9wzcKNtDkNQS3FBWdNjffHQ0782gawd1sV2UqdrDBFTsa6MSncVhCPSmISgBeD9aLjuIRiqKCgBpHpQAlABQO4VSYwpjEK+lAmhtBIEZouO40jFVcdySKYoNrDK1SdhSjfUk8iOT50JAPUVejI5nHRif6Nnbx196NA98RrdAcs+FosNVH0EaWOPiJB9TRcpRctyFnZzlmJpGiSWw2hMAqgAjNADSMUAJQAhX0ppgICRVAO4NAxpGKB3HpC784wPU01FsTkkOzFCPkAZvWqukTZy3IXkeQ5Y0XuWklsNoGFNMApgIR6UAJg5xjmgCRYQBulOB6VSj3Ic3tESSY42xjavt1ocuw4wW7Igc0JmoEelMBKAEIzQAhGKpMBKAF60wuJTTCwUwGkYoKTEoAQjNABkjrTTAXg1QCEYoASgDqPhUP+Lo+D/+w/p//pQldGD/AN5p/wCJfmeTn7/4ScV/17n/AOks5Suc9kPrQmAVQBQAhGaaYCdKoBKAEwR0ouPcUHNVcViWQE2659f8aroRHSbICMUjUKBhQAUAFABQAKpYhVGSaBN21ZOAlsMt8znoPSnsZ3dTbYhd2dtzHmkaJJKyEoGFABQAUAFABQAUAFABQAUAFABQAUAFABQAUAFABQAUAFABQA+KIucnhR1NCREpcvqOkmyPLjGE6fWncUYdXuRUjQKACgAoAKACgAoAKACgAoAKACgAoAlhjB/eSYCD170IznLotxsspkPoo6ChscY8oygsKACgAoAKACgAoAKACgAoAKACgAoAKACgAoAKACgAoAKACgAoAKACgAoAKACgAoAKAJYYd/zvwo/WhIznO2i3GyymQ4Awo6ChscY8oygsKACgCWGMH95JgIPXvQjOcui3GyymVumAOlDdxxjyoZQWFABQAUAFABQAUAFABQAUAFABQAUAFABQAUAFABQAUAFABQAUAFABQB6rX5YfLhQAU0wGkelMBKYBQmCYVRQ5ULAkdqaVxNpbjCPShMYlUAhGaAAMyHKnFCdgaT3JA0c3DDa3Y1WkiLOOw0xsjrnpng0Wsx8yaCRiJMg9OlOTakEV7o4hLhfRxVXUxXcH5FdlKnDDBFSapp7B0oGPWU9HG4VSn3IcOwvlo/MbYPoafKn8IczjuIHkjOGHHvTUnHcLKWw+N488fKT27VcWiZJj2IUZPT6VbdiUrkXnIWwM49annVy+VjGaSFuTuU+tDvEatITdDJ94bSaV0x+9HYa0DAZUhh7Ucr6FKa6kZBBwRii/colnUmNH/OrltciGjaK9SaBQFwoHoyVXEg8uTv0NaKXNozOUXHVClGELIe3IPtVaqNmJSu7leszQQjNO4XE5U5BxVJlbkqlZxtfhx39ar4tyHeG2xEylDtYVLVi07iUABGaBjSMVVx3EpjAjNADSMUAFF7AOjbY4PboauL1JkrokuEwQ478GqkuooPoQEelQWNoAKYDljdvuqapJsfMluSCAL/rHAq1FdWTz32QhaBPuLk+tPmitgtJ7kbTSHjOPpRzNlKCRGeetIoaRigAoAOv1ppgFMBKAEIxQUmJQAU0wDpyKoCf5bhewcVfxGesH5FdkKkgjpUbGyaY2mmDQEZqiRvSgBQexoGBHpTuO4lMYhGaAGkYoAKACmmUmFUMQjNACEYoJaEoEKsTuflFUtQcktywiFIjHwWwelWtEQ3d3K20k7dp3emOalGt0TTgrEobrkfyrRmcNyvUmo0r6UDTEoGFMAppgFMBCPSgBtAARmi4CpE7nCj8e1WtROSRKRFD94729KrRE3lLYjkkd+hwPQUnJsuKSI6RYhGaLgIRiquAlABVJgPSNpDx07mmlcTkkPJiiyB8z+vpVXsRZy3IHZmOWNJu5aSWw2kMQr6UDTAHHWmmULwaYDSMUwCgBCPSmmA2mAUAFO49wqhCEelA0xtAwIzQAnIouAoOaq9wEI9KYHUfCr/kqPg//ALD+n/8ApQldGD/3mn/iX5nk5/8A8inFf9e5/wDpLOV61znriEYoGmJQMOtNMApgFMBpGKaYCUwFVC7BV6mgL2WpJcMAwjHAUVdyILqRUFiEYoKTEoGFABQA6ONpGwOnc+lBMpKKJTIkCmOPlu5p7EKLm7sgJJOSST70jTYKBhQAUAFABQAUAFABQAUAFABQAUAFABQAUAFABQAUAFABQAUASww7/nfhR+tCRnOdtFuE02/5E4UfrQ2EIW1e5FQaBQAUAFABQAUAFABQAUAFABQAUAFAEsMO/wCd+FH60JGc520W4k0ochVGFXpQ2OEeXVkdBYUAFABQAUAFABQAUAFABQAUAFABQAUAFABQAUAFABQAUAFABQAUAFABQAUAFABQAUASww7/AJ34UfrQkZznbRbhNNv+ROFH60NhCFtXuRUGgUAFAEkMRkbJ+6OtCRE5cqFmm3/InCj9aGxQhbV7kVBoFABQAUAFABQAUAFABQAUAFABQAUAFABQAUAFABQAUAFABQAUAFABQAUAeq1+WHy4UAFABQAhGaq4CUwEoAkhJD4HQ9auD1FKzQkoxIcUS3KjsMIzSGNqrgFMBpGKAJIZH3BOo/lVRb2IlFbj5Ig7MVb5h1FNq4oytuQEMhwQQRUbGl0yTKzLtbhx0PrWifN6kawd1sQsjKcEYpbGikmNoKF6UAPWU9HG4VSn3IcOwpSOT7hwfSq0ewruO4mZovcU7yiP3ZBmGX7w2mneMtxWlHYcEO3Yx3KehHaqSa0FfqVpI2jbB/A+tS1Y0TuIrsv3WIoTsDVyQTBhiRAfenzdxcttiQqsse2NuAardaCTcXqQvA4/hz7iizNFJMiIxSKEoAKBpliJt6lW5I/UVrF3VmZTjZ3RVYFSVPbis9iwp3GFACYxyKpMd+5KHWZdj8N2NaXUtyLOLuiFkZDhhUtWLTT2EpDCgBCPSmmUmNqhhQAhHpQAlAFiMiWIoeo4/wAK1i+ZWMpe67kIikOcL0qbM05kh/kKOZHA+lPltuTz32QhaGP7q7j61V4rYLN7jGnkPQ4HtSc2xqKIySTknJpX7lp2CmUBGaAGkYqkwEpgIR6UAJQAZ9aaYBimAUAIR6UDTG0DCmAoJU5BwRTTBq5N8s6+jitPiM9YPyIGQgkEYIqDVMbTvYe4lO4rCEYpiEBxQAvBppjTEplBQA0jFACUAFMaYAEnAGTTTuO5IsDEZYhR71ViHUS0QEQRj++wp6IVpS8hrzu3A+Ue1Dk2CgluMV2Riynk9c96SdirJ6Ehusf8s/1q+Ynk8xq3LE4cAqe1PmK5F0FaFXG+E/UU99hKTWjICCDgjBpFiEZoHcaRigoKACmmAVQCrE0n3R+NAm1Ef5ccX+sO4+gqtFuTzOWwxpmPC/KPahyGoJbkRHpSTKEBxVAOwDQO40jFBQUAIEZjhRmmncG7EoiSIB5jz2WqtYjmctENknZ/lUbV6fhTuNRtqyKncoKAEI9KAG0ABGaB3G8igdxwINVcYhHpTASgBCM0XAQjFVcBKADrTHfuFO4rARmmA0jFBVxKAEI9KAAH1ppgdV8K/wDkqHg//sP6f/6UJXVg/wDeKf8AiX5nk5//AMinFf8AXuf/AKSzlCMVznrBQAhHpQNMbQUH1ppgFMAoAAhY4UZJqkwbtqyb5bZfVzVbGes35FY88mkaLQTkfSmmPcXOaYhCM0xpiUFEsUBYbn+VcZppGcp20QST8bIhtUd6LhGHWRFSNAoAKACgAoAKACgAoAKACgAoAKACgAoAKACgAoAKACgAoAKACgCaKEbfMl4WmkZynraIyWUucDhR0FJscY8vqMoLCgAoAKACgAoAKACgAoAKACgAoAKAJIY95y33R1NCRE5W23Fmm3/InCj9aGxQhbV7kVBoFABQAUAFABQAUAFABQAUAFABQAUAFABQAUAFABQAUAFABQAUAFABQAUAFABQAUAFAEkMe85b7o6mhIicrbbizTb/AJE4UfrQ2KELavcioNAoAKAHRxtI2B07n0oJlJRRJLKMeVFwo4JHem2TGP2pENI0CgAoAKACgAoAKACgAoAKACgAoAKACgAoAKACgAoAKACgAoAKACgAoAKACgD1cjNflh8psIRigq4lAwoAKAAjNNMBpGKoB8LKpO44z0q4NLcmSbEkVgctznvRK63HGXQZSLCgBpGKaYBVAOhGZR+NOO5M/hEmJWUkEg//AFqJbhHWI4Sq/wAsqj60733E4taxEaEj5ozuFHL2BS6MUESjY/DCrT5tGJrl1RC6FTg9al6GilcbQWJQAUAPWV175HvVKTRLimO/cyfeG0mqvGRNpR2E8uVOY3yDVJNbBzJ7ihxJ+7mTBPSmpX0YmraxGva/3G/Om49hqfcgZGX7ykVLVi07ksXzROmPemtVYT0aYxZpF/iz9aSk0Xypj/Mif/WR/iKtST3J5WtmNMCNzFJn2NPlT2Dma3RG0Mi/w5+lLlZSkmLA2JB78U4uzCWwXC4kPvzRLccNUQkYqR2sFNMApgIRmncLkqOHHly/ga0T5tGS1bVETxsjbTznp70mrFqSauPW3c4JIGfzpqLE5oR4HXkfMPbrQ4tDUkyIjNK9ir2EIxTuVccsMjfw4+tVyslySHeQi/6yQA46Cnypbi5m9kAkijOEX8apSithcsnuLOXUAhsA8U5toUEmVznrUbmoUANK+lACUAFO4XCncq4UxiEelNMBtUAEZoAaRigAzigA69KpMAoAQjNACEYoKTEoAUEqcg4Iqk7A1cm+WdfRxWmkjPWD8hiQMxO/gCko3Kc7bE4hiAwEH481dkjNyb6gyA9VB+oqr33FdogktlblOD6dqTj2KU7blYgqcEYIqDVO4uexoGIRiqTGmFAxwgkbouPrVKLZLkkP8qGP/WSZPpTsluTzSew0zqoxFGB7mlzW2HyX3ZEzs33mJouaRSWwlMoQjNAhKBNCUCEIxVJlJgrshypxT2Bq5NvjmGJBhvUVSae5FnHYjkhaPnqPWm0UpJjKRQ0jFA0xUjeQ/KPxpg2luS+XDF/rGy3pTWhN3LYa87HhBtFPmuCh3Ijz1oLsNI9KAEoACM00wG8imAoINMCQW5xuc7RTUe4vadEBlVPliUfWne2w1FvWRC3zHJPPrU3LGkYqgCgAqkwCmAhGaAEIxQAlACFfSgaYBvWmmUKQDVANIxQAUANI9KaYCUwD60BcKpMe4UxCFfSgdxtAwIzQB1HwqyPih4P/AOw/p/8A6UJXTgn/ALTT/wAS/M8nP/8AkU4r/r3P/wBJZy+QawPWEI9KYCUAIRmgdxCMUDvcSgY5EaQ4Qf8A1qpaibUdyYlLbhRuc9c9qvSJnZ1N9iuxLkljkmpuapW0Q0jFO4CUwEI9KB3FGWOADmqTuD0JhGkYDS4J7CqtYy5nLSJHLI8h54A6Ck3c0jFRI6CwoAKACgAoAKACgAoAKACgAoAKACgAoAKACgAoAKACgAoAKACgCZIlRfMm/AU7GTk27RGSStIeeAOgpN3LjFRGUFBQAUAFABQAUAFABQAUAFABQAUAFAD4ojIck4UdTQkRKXKLLKGHlxjCD9aGwjG2r3I6CwoAKACgAoAKACgAoAKACgAoAKACgAoAKACgAoAKACgAoAKACgAoAKACgAoAKACgAoAfFEZDknCjqaEiJS5RZZQw8uMYQfrQ2EY21e5HQWFABQAqIXYKP/1UCb5VcmlkWNfJj/E02Zxi5PmZBSNQoAKACgAoAKACgAoAKACgAoAKACgAoAKACgAoAKACgAoAKACgAoAKACgAoAKAPWCMV+VJny24VQmrDSvpQCYlBQUAFABRcA2EgkDpVrUVxUkwNjjK1Sl0YmuqB48fMnK03G2qBS7kdK5pcKAEK56UwHxKyyAlG/KrjuRNpxEnGZGoluOHwkRGKRQK7IcqaadhNJ7kokjk++Np9armT3I5XHYcU3jDYPowq7XRKdnoQMhU4YVntubJ32GEYplJiUDCgAoAVWZTlTimpNCaT3HibtIoYfStFO+5Lh2H7o5AAHwR0PcVd1ImziNxMh6bxS95DvFiRvHuwF2t0xTTQNMja3bqpDUuUpSI2Vl4YEVNrFppiU0yhwlcfxZ+tWpMlxTHecjf6xOfUU+ZPcnla2HyRiUAhselU1cmMuUZ9mPdx+VJQNPaDGtWHKsDQ4MOZETKVOGGDU6rcadxKYwoAnh3MpLHODx61tB3WpEiKSV9xUHAHHFJtlRirXFhmYsEc5z0NOMujCUbaoc8cKtucnntQ0lqwTb2G+dGoxHH+dHMlsg5W92RvJI38WPYUc7ZaSRFQWFAE0eJEMbdv5VpF8yszOS5XdEDAqxU9RWezLWolNMYUwEIzQA0jFABQAVSY0wplARmi4DSMVVwEpgIV9KAEoAM5600wAjFMAoAaR6UDTEoGPhUtIACR3yKqO4pOyLTkIpY9BWtzFK+hVaZ2OdxA9BUNtmqikN3yA7g5z9aLsqy2sTRSiT5W4b+dXGRnOFtUNuI9w3Y5HFVJX1FB20IVt5G7YHvUqLLc0iRYEU4Zy3I4A/nT5US5seEwP3cYX69ataC5u7GOpJw84HqOlD9S0+yGmGA/wDLT9RRZD5pdhrQRfwzAfUg0WXcfM+wjWrj7pDfpScQU11ImRkOGUilqi1K4lO5YEZpgNIxQJoSgkQj0p3HcTkVRRJHMy8dR6U07EuKZI0KyDegK+xFXuRzOOjE2RRcvlj9KNEO7lsRyTO3CnaPalcqMUtyGkaBQAVSYBTAQjNAbCUAPSF37YHqaaTZLkkOLRQj92NzevpVXSFZy3Imldz8xobuUklsNIBoKTEoKCgBpGKaYCUwCmmAVQBQA0j0oASgAIzQO43kUXGOyDVXGIR6UwEoAQjNCYDSMVQBQAfSnce4VVxWEIzQFxCMUFHUfCr/AJKh4P8A+w/p/wD6UJXTgv8Aeaf+JfmeTn//ACKcV/17n/6SzlSMciuY9YAfWqTAUjNMBpGKACgB0cDSHPIX1ppXE52HPKqL5UP4tTbtogUXJ80iDrSTNApgFACEelUmAqRPIcKPxPSnuJySJS0UA2oNz9CaexFnLcrszE5Y5ouapLoHWmIQr6UxpiUFBQAUAFABQAUAFABQAUAFABQAUAFABQAUAFABQAUAFAAAScCgCdUSBQ8gy3YU9jJtzdlsRPI0hyx+lItRUdhtBQUAFABQAUAFABQAUAKqs7BEUszHAAGSTQJtJXZ9A/DP9krW/EVpFrHj2/m0S1lAZLKJAbtlPdi3yxfQhj6gV7OFyidRc1Z2Xbr/AMA/Nc98RcPgpuhl0VUkvtP4flbWX3pdmz1+x/ZU+DlogSfR769I/inv5QT/AN+yo/SvSjlOFW6b+Z8RV8Qc9qO8akY+kV+ty8P2ZfggBj/hCs/9xK7/APjtX/ZeE/k/F/5nP/r3xB/0Ef8AkkP/AJEX/hmX4If9CT/5Urv/AOO0f2XhP5Pxf+Yf698Qf9BH/kkP/kQ/4Zl+CH/Qk/8AlSu//jtH9l4T+T8X/mH+vfEH/QR/5JD/AORHf8M0/BMps/4Qr5fT+0bv/wCO0f2Zhf5Pxf8AmT/rzn97/WP/ACWH/wAiN/4Zl+CH/Qk/+VK7/wDjtH9l4T+T8X/mV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P+GZfgh/0JP8A5Urv/wCO0f2XhP5Pxf8AmH+vfEH/AEEf+SQ/+RD/AIZl+CH/AEJP/lSu/wD47R/ZeE/k/F/5h/r3xB/0Ef8AkkP/AJEQ/sy/BAjH/CFY/wC4ld//AB2j+y8J/J+L/wAw/wBe+IP+gj/ySH/yJRvv2VPg5doUg0e+sif4oL+Ukf8AfwsP0qJZThXsmvmdFLxBz2m7yqRl6xX6WPIPiZ+yVrfh20l1jwFfza3axAs9lKgF2qjupX5ZfoAp9Aa83FZROmuai7rt1/4J9vkXiLh8bNUMxiqcn9pfD876x+9ru0fPzKyMUdSrKcEEYINeMfpSaauhKBhQAUAFABQAUAFABQAUAFABQAUASww7/nfhR+tCRnOdtFuJLKG+RBhB+tDY4xtq9yOgsKACgBURnbao5oE2krsmdlgTy0PzHqaexmk5u72IKRqFABQAUAFABQAUAFABQAUAFABQAUAFABQAUAFABQAUAFABQAUAFABQAUAFABQAUAetV+UnyghHpTHcSmmDQhGaYXsIRigdxKBhQA+IuMlRn1FXFtbESs9xxSOXlDg+lVpLYV3HcjBeE4I4NCbgVpIVkWQbo8e4ptKWsRJtbjFQscdMdaUU3oXzWLAVUHGB71rZIybchplj6FqOZD5GKQrryNwNVdMnWLK8kZjPqD0NQ1Y2jLmIyPSkUNoAcrsvQ/hTTa2E0nuSCRZBscYJq1JS0ZDi46oa0LDkc0crRSmmRFaRaY2goKACgAoAMdxwapMCaOQuNpOG9a1jK+hlKNtRPO+bZIoyD19KOfWzHy6XQSKofIkKsefam7XBNtB+9HBAcfkaeoaDGWEn5lKHPpSdik5IabckZRgwpcvYrnXURYGZsMMAdapK4OaS0J9oUYUcCtDJu4UAFNMaY141cYYZptJjv2IDbL2Y8de9RydiudrcaLZu7AfSmodx86JkVUyi59eRWiSWhLd9StLGVYnGATx6Vm7pmkZBFExcEggDmqirjlJWFuGywX0okKC0uQ1JYUAIRmmmNMTpTKFRyjBhTTsJq6sSXEYYCVaqSvqRB20ZXqTQPrTTAKYBQA0j0oASgAppjTCqGFAxCPSmmA2qACM0ANIxQAA4ouAYz0qrgFACEZoC5NaryxPXiriTNjro/IBg9acghuValM0CmA6P/WKfcU1uD2LZIAJPQc1pexhuV3mj6DL8d+lHMi1CQx7iQ/dwKHJjUF1IS7nhmJ+pqbl2SDIPWi47iEYqrlXCgBBlTlSQfamFrkiz7vlmUEetPm7kONtUJJBtG+M7loa6ocZ9GKtsxALnHtTSfUHUS2Fa2/ut+dOwlV7ldkIOCMEUjXRiAEnABJoJehILdiMuQoFUosjntsLugiHyrvPrVXQ1zS3IzPIx5bA9qLstRSHCUMNsgBHrTUu5LjbWIjQ5BaM5HpTt2GpdGREdiKRaY0jFBVxKACmmA9InfoOPU1S1E5JDyIYv9pqeiI96RFJI79Tx6UNtlRikR0ihCM00wE5FMB2QaYxpGKBphQMQjNNMBtMApgFNMApgIRmgBKAEoAQjHSgpMA3rTTGKRmqAb0oAKAGkelO4CUwD60BcKpMduwUxHT/Csf8AF0PB/wD2H9P/APShK6cF/vNP/EvzPKz9/wDCTiv+vc//AElnK1zHrgRmgBMkdaaYC8GmBKsCqN8pwPSqt3Icr6RGSzFxtAwo6Ck2OMbakRGaC7jSMUFBRewB9Kq4EyQYG+U7VHaqUerM3PpESSbI2RfKo6EdaObsOMOrICMU7liUAJjHIoHfuKDmquFgIzTC40jFA7hQMKACgAoAKACgAoAKACgAoAKACgAoAKACgAoAVVZztUZNAm0tWT5S2XszmnsZa1H5EDMzHLEk0jVJLYSgYUAFABQAUAFABQAUAOhhmuJkt7eJ5ZZWCIiKWZmJwAAOpJ7UJNuyJlKMIuUnZI+wP2f/ANneDwjHB4y8b2iTa44ElraOAy2I7Mexl/8AQe3PI+ly/LlRtVqr3ui7f8E/EeMeNJZk5YHL5WpbOX8/l/h/P0Pfq9g/NwoAKAPmv48fte6b4Hu7nwj8O4rbVdahLRXN7J81taP0KqAf3kg787QeDnla+NzviuGDk8Pg7Smt30X+b/D12P1ng7wzq5vCOOzVuFJ6qK0lJd3/ACp/e1tbRnyP4q+LvxM8a3Mtz4j8batcib70K3DRQAegiTCD8BXwOJzXG4yTdaq3fpey+5aH7hl3DOUZTBQwmHjG3Wycv/And/ic3Y6tqul3Au9M1O7tJwciWCZo3z9VINcUKs6b5oNp+R61bDUcRHkrQUl2aTX4nr3w3/ax+K3gOeGDUtVfxJpSH57XUnLyY/2ZzlwfTJYe1fQZfxRj8C0py549pb/fv+fofDZ74b5LnEXKjD2NT+aCsvnH4X8rPzPuD4XfFbwl8W/Dw1/wtdNmMhLq0lwJraT+64Hr1BHB/MD9My3NMPmtH2tB+q6r1P534h4cx3DWK+rYyO/wyW0l3T/Nbo5Wy+P9lF8bdR+EHiTRptKyY10e8mBUXjlMsDnjDHOwjrjBwcCuCGexWZyy+tHl25W+v/D9P8z2qvBlSXD1PPcJUVTf2kV9lX0+5fEntutD1yvoD4c5zxX8QPCvgq80ew8Raj9mm127FlZKI2bdISBlsD5VyyjceMsPWuPFY6hg5QhWdnN2Xqepl2S43NqdarhYXVKPNLXprt3dk3ZdmVfEHxP8NeHtafw9JBrGo6jDEk9zBpWlXF61tE+djS+UjBM4OAeTjOKzr5lRw9T2LUpSWrUYuVk+9lob4Lh/F47DrFJwhBtpOc4w5mt1Hmava+vTzIW+LXhNtZfRLGHWtQkglSC6nsdHup7e0kcAhJZEQqjAMpIP3c/Nip/tXDup7KPNK2jajJpN92lp+nU0XDeNWHWIqOEE03FSqQjKSV1eKbu1dO3fpcg1P41eANJ1C7s7y9v/ALPp1z9jv9Sj024ews7jIBjluFQxowJAOThSeSKmpnGEpTcZN2i7OXK+VPs5Wsv06mmH4UzPE0oVKcY801zRg5xU5R7xg3zNdtLvpcs6x8VvCeka1N4eRdW1S+tAjXkelaVcXotFcZUytEjBMjnGc45xirrZpQpVXRV5SW/LFytfvZOxjheHMbicOsU+SEJX5XOcYc1tHyqTTdnpfa+lyy3xJ8JR6Hr/AIjkv5EsfDN1NZ6hI0LApLEFLKq4y331Ax1JxVvMcOqVSs37tNtPTqv+HMlkOOeJoYRR9+slKCutVK9m302d77FDV/jB4P0fwjp3jqUardaJqVv9qS7s9OmnWGPAOZtinyvvY+bHII7VlVzbD0sPHFO7hJXuk3ZedtvmdOG4Yx+Kx1TLY8sasHy8spxi29fhu/e26X0t3JY/i14MW2uLrU7m90hLTThqs66lZS2zxW5meFSyOobLPGdq4ywK4B3CqWa4ZRcptxsuZ8yasrtbPXdaLr8yHw3j3OMKKVRynyLkkpJy5VJ2adrJPV3stb7Mr2vxm8E3EWoPctqunS6bp8urSW+o6XPayy2cYy00SyKPMUf7PPqBUQzfDSUua8XFOVnFpuK6q61RpU4WzCEqahyzU5qCcJxklN7Rk4t2fqa2nfEPwpq9t4cu9N1H7RD4qZ0010QkSMkLzMG/uELE+QehGOtdFPH0KsaUoO6qfD8k38tEzir5JjcNPEU6sLOhbn8ryUVbvdyVrdHfY6Suw8oKAPAf2gP2d4PF0c/jLwRaJDriAyXVogCrfDuw7CX/ANC788nx8wy5Vr1aS97qu/8AwT9I4O40llrjgcwlelspfyeX+H8vQ+P5oZreZ7e4ieKWJijo6lWVgcEEHoQe1fNNNOzP26MozipRd0xtBQUAFABQAUAFABQAUAFABQBLDDv+d+FH60JGc520W4TTb/kThR+tDYQhbV7kVBoFABQAKpYhVGSaBN21ZOWFuu1Tlz1PpT2M7e0d3sQEknJpGoUAFABQAUAFABQAUAFABQAUAFABQAUAFABQAUAFABQAUAFABQAUAFABQAUAFABQAUAetV+UJnygUwAjNA7jSMU7j3CqJ2GlfSgaYlBRJGxVWYdsVcXZNkSV2kKVEg3pw3pTspaoV3HRiCUj5XXIoU2tGNw6oNiH5onwfSqST1ixXa+IeM9wM960QiCV9zYB4FZSldmkVYZRcu45HKHPbvTTsKSuid13KR61r0sYrR3KlZ3NxCM0wEIxQAlAEscpztc/jWkZ9GRKHVDn29JB/wACFN26kxv9kY0AbmNgaOXsWp23ImRkOGGKnY0TT2G0DCgAoAKaYEuBMvJ+cVrpNeZn8D8hJwSqsQAehomtLhB6tEILLypIqVKxpa44XEg64NWpMnlQqyQnGVKn2/8ArU7oLMmX7owxI7E1SIYtUmAhHpTASgAoAinZlUFTjnHSlJtLQ0haWjK2+Qch2/Oo5mW4ocJ5B1IP1FUqjQuVD1uVx8ynPtWiqITiOE8ZHJI+op86FysjNurfMj8Hn1o5U9UVztaMZ9nfsRS5WPnQ3yZBzt/WlysfMhpRgMlSB9KVmVdMSgY0jFUmNMngO5Ch6CtI6qxE9HcUwwqMN+poskLmk9hklsOqflQ4p7DU+5XqDQPpVXAKAEIzQA3pQAUAFVcq4UxkqW+4bn79BWkY9zOU7aId5UJJUAZ9jVWRPNJEMsRT3BqWrGkZcxER6UihArMcKCT7UCvYkEErYyuM981STFzocLZv4mA+gq+Un2hIkaRcgnnjk00kiXJyEnQvHgdRz9aJK6HCVnqU6zNwp3AkhQswbsDVx1Jk7KxNMwWM578VbdkZxV2VCvpWZ0JjadwaAjNUSNIxQAA0ALjuKaZSYlMYhGaAJbbduIyduM1cSJ7BcSsG2KcAdaJPoKEVa7I0ldTyxI75pJtFuKaJ5UjOHkOMcVbM4OWyIzMqjESAfWle2xooN/EyB2Zjljmk3crlS2G0CEI9KaY0xOlUUOVyPunBoTsJpPckLxyDEgwfWrTTIs47DHhZORyPWixSkmNWF35UYHqaLDc0tx+IIfvfO3pRogvKQySd5OM4HoKLjUUiOncoKYCEelAbDaAAjNADSCKq4ChvWmAEelA0xKChCM0AIRiqTASgAp3AKoA60ANIxQAlACEZoGmGSKdyheDTAQjFMBKAEIzTTAbTAKAD6U0x7nUfCv8A5Kf4Q/7D2n/+lCV14L/eaf8AiX5nkZ//AMinFf8AXuf/AKSzliM1zHrJiUFCqhkbaooE2krsk2x2wznc/p6U9iLufoRNIXOWNO9y0kthCM0xjSMUAFAAsTOcIM/0otcbkluSgRW/LfM/p6VWkSLyntsQvI0hyx+lHNfctRUdhtBQUANI9KpMBKYARmgdxMkdaaYWvsLVCEK+lA0xKCgoAKACgAoAKACgAoAKACgAoAKACgAoAdHG0jYHTufSgmUlFErSJADHEMnuaexCi56yICSTk0jUKACgAoAKACgAoAKACgC3pGj6pr+owaRothPe3ty4SKCFCzMfp/M9AKqEJVJKMVdmGJxNHB0pV68lGK3b2Psf4Ffs7WPw+WLxP4qWK98RsuY0GGisQey/3pPVu3Re5P02Ay5Yf95U1l+R+GcW8aVM5bwmDvGh16Ofr2XZfN9l7dXqnwIUAFAHhX7Wnxguvhp4Fj0XQblodc8Rl7eGVDhre3UDzZARyG+ZVU/7RP8ADXy/FObSy7CqnSdpz09F1f6I/RvDbhiGfZi8RiVejRs2v5pP4V6aNv0t1Pz5JJJJOSa/Jz+nwoAKACgDufg18UNV+Evjqx8TWMrm0LiHUbYH5bi2JG9SPUfeU9mA969PKMyqZXio14bbNd11/wCB5nzvFPD9HiTLp4Oove3g/wCWXR+j2fkfbX7RHw0sPi38OI/FfhfEuu6RANU0W8t/vzR4DmNSOoZcFfRguO+f0nP8uhmuDVeh8cVzRa6re3z6eZ/PfBGfVeGs1eCxmlGo+SpF7J7Xfo9H5X8js/gz44f4jfDLQfFs7q11dWwS72jA+0RkpJx2yyk49CK9LKMb/aGCp4h7ta+q0f4ngcU5QsjzevgY/DF+7/hesfwZzfjj4U+IPiRrniG41DWBo1q9jDpOlSRxR3DtB/rppCG/1ZabycFcMBbqQRmuPG5XWzCrUc5cqsox2em7fld28/dPVyjiPC5FhsPGlT9pLmc5ptxV/hitPiShzb6Pnatoc/4j8E/E7WLO31G18J3dj4su9Hgs7/WdN8XvYxtdRhlWSaGNcSqrEuOCcOV4xXHiMHjasVONNqq4pOUanLqurSWqW/zsepgc2yfC1JUp11LDRqSlGnOgpvldm1GTd4trR7aq5Nq/w6+Iaa9u8K6de6Ve3F1aXF7rtt4meKzupVEYnuJdOC7WZ1RlK9DwSaqrl+MVX9wnFtpuam1FvS7cNru1rfiZ4XPMreGtjZqcFGajTdFOcU+bljGte6UW079NUkS3ngb4nad4V8S/CvRfD+k3ela/dX5t9cm1DYba3vJGZ/Ng2bnkQSOAVbDYU8ciqngsbToVcDSgnGblaTeyk7u6tdtXfXXQilm+T18bh85xFWUalKML01C/NKmklyyvZRlZXurrXc1tE8N+P/hlrmtxeGPC9n4l0rXLiC9SaTVFtJ7aVYI4XSQMjBlPlKwKnIyRiuijh8XltWaoQVSM2nfms07JO+jvtfQ4sXjssz/D0XjKzo1KScbKDnGScpSTVmrP3rO/k7mdD8M/HF3eX+jXKQWWk6p4zvPEd1crMkpMKxRm1j8sj5szqrkHgCLnO6sVl2JlKVN6QlUc2730suVW6+9r8vM655/l1OnTxELyqww8KSVmtW5e0d+loNpW/m02G3Hwt8cWnwv8d/DKCWLUotQaS40S7do4N/2gh5YWjUBYgsu8jHykSAADFKWWYqGCxGCXvJ6xei31at0s7+Wo4cQ5dUzjBZvJODhZVI6ytyaRkm9ZXjZO+t1q3cvfEL4W+JPF2t6pd6dJawLJoOmwWkk7ZRry1vmufLdRyEYBVLc43ZwcYrXH5ZWxVWcoWXuRSv3jLms/J9zmyTiHCZZh6VOqm7VajklvyTpqF09rrV28ul7mZ408D/En4o3U2raz4ZsdAbS/D2r6dYWyaoty95dXsIjG5giqkahe/OSOOtY4zBY3MpOpUgocsJpLmvdyVuyskdeVZvlPD0FQw9aVXnq0pyfI4qMacubRNtuTv00sXNO+E3ifQfiD4O1jSJoP+EdtZJb/AFWyZxm0v2sJbdpIeeVlaRSy9mUsPvGtKeV16GLo1Kb/AHau5LtLkcbryd9fPXqYV+JMHjMrxdCun7eSUYS/mgqsZpS7OCi+V9nboj2Svoj4MKACgDxH46/s7WPxBWXxP4VWKy8RquZEOFivgOzf3ZPRu/RuxHlY/LliP3lPSX5n33CXGlTJmsJjLyodOrh6d13XzXZ/HGr6PqmgajPpGtWE9le2zlJYJkKsp+n8j0Ir5mcJU5OMlZn7nhsTRxlKNehJSi9mtipUm4UAFABQAUAFABQAUASxw5HmSHCdfrTsZyn0W4ksxcbQMKOgpNjjC2vUjoLCgAoAFUsQqjJNAm7assfLbL2LmnsZa1H5FdmLEsxyTSNUraIKBhQAUAFABQAUAFABQAUAFABQAUAFABQAUAFABQAUAFABQAUAFABQAUAFABQAUAFABQB91f8ADN/gf/oK67/3/h/+NVr/AKgZb/PU++P/AMifz1/r5mX8kPul/wDJB/wzf4H/AOgrrv8A3/h/+NU/9Qct/nn98f8A5EP9fMy/kh90v/kg/wCGb/A//QV13/v/AA//ABqj/ULLf55/fH/5EP8AXzMv5IfdL/5IP+Gb/A//AEFdd/7/AMP/AMao/wBQst/nn98f/kQ/18zL+SH3S/8AkhP+GbfA3/QV13/v/D/8ao/1Cy3+ef3x/wDkR/6+5l/JD7pf/JB/wzb4G/6Cuu/9/wCH/wCNU/8AUPLf55/fH/5EX+vmZfyQ+6X/AMkIf2bPAx/5iuu/9/4f/jVH+oeW/wA8/vj/APIj/wBfcy/kh90v/khR+zb4GAI/tXXef+m8P/xqmuBMuWnPP74//IifHmZPXkh90v8A5IQfs2+B1ORq2vD/ALbw/wDxqkuA8uX25/fH/wCRG+Pcyf8Ay7h90v8A5Ic/7N/gZ+uqa5/3/h/+NU3wJlz+3P74/wDyIlx5mS+xD7pf/JDf+GbPAv8A0Fdd/wC/8P8A8apf6h5b/PP74/8AyI/9fcy/kh90v/kh/wDwzj4HAA/tTXOP+m8P/wAarRcD5evtz++P/wAiT/r3mP8AJD7pf/JEf/DNXgX/AKC2vf8Af+H/AONVH+omXfzz++P/AMiV/r7mX8kPul/8kH/DNXgX/oLa9/3/AIf/AI1R/qJl388/vj/8iH+v2ZfyQ+6X/wAkH/DNXgX/AKC2vf8Af+H/AONU/wDUXLv55/fH/wCRH/r9mX8kPul/8kPH7OHgcAD+1dd4/wCm8P8A8aqv9R8v/nn98f8A5Eh8eZi/sQ+6X/yRGf2afAh/5i2vf9/4f/jVT/qLl388/vj/APIl/wCv+ZfyU/ul/wDJB/wzR4E/6C2vf9/4f/jVP/UbLv55/fH/AORD/X/Mv5Kf3S/+SD/hmjwJ/wBBbXv+/wDD/wDGqP8AUbLv55/fH/5EP9f8y/kp/dL/AOSE/wCGZ/Af/QW17/v/AA//ABqj/UbLv55/fH/5EP8AX/Mv5Kf3S/8Akg/4Zn8Cf9BbXv8Av/D/APGqP9Rsu/nn98f/AJEP9f8AMv5Kf3S/+SHD9mvwLt2HVddI954f/jVUuCMvtbnn98f/AJEn/XzMr35IfdL/AOSGj9mjwKpyNX18f9vEP/xqpXA+Xr7c/vj/APIlPj7Mn/y7p/dL/wCSH/8ADNvgYjDarrrfWeH/AONVX+pOX/zz++P/AMiT/r5mXSEPul/8kRn9mbwETkarrw/7eIf/AI1S/wBR8v8A55/fH/5Ev/X/ADP+Sn90v/kg/wCGZfAf/QW1/wD7/wAP/wAao/1Hy/8Ann98f/kQ/wCIgZn/ACU/ul/8kH/DMvgP/oLa/wD9/wCH/wCNUf6j5f8Azz++P/yIf8RAzP8Akp/dL/5IP+GZfAf/AEFtf/7/AMP/AMao/wBR8v8A55/fH/5EP+IgZn/JT+6X/wAkA/Zm8CA5Gr6/n/r4h/8AjVNcEZevtz++P/yIPj/Mn/y7p/dL/wCSHP8As0+BHXadV17/AL/w/wDxqqfBWAatzz++P/yJK49zJa8kPul/8kM/4Zj8Bf8AQX1//wACIf8A41U/6kZf/PP74/8AyJX/ABEDM/5Kf3S/+SEP7MXgI/8AMX1//wACIf8A41R/qTl/88/vj/8AIh/xEDM/5Kf3S/8Akg/4Zi8Bf9BfX/8AwIh/+NU/9Scv/nn98f8A5EP+IgZn/JT+6X/yRIP2afAgAA1bXuOP9fD/APGqr/UvAfzz++P/AMiT/r9mX8kPul/8kL/wzV4F/wCgtr3/AH/h/wDjVH+pmA/nn98f/kQ/19zL+SH3S/8Akg/4Zq8C/wDQW17/AL/w/wDxqj/UzAfzz++P/wAiH+vuZfyQ+6X/AMkIf2afAh/5i2vf9/4f/jVP/U3Afzz++P8A8iH+vuZfyQ+6X/yQf8M0eBP+gtr3/f8Ah/8AjVH+puA/nn98f/kQ/wBfcy/kh90v/khD+zP4DPB1XXT9Z4f/AI1R/qZgP55/fH/5EP8AX7Ml9iH3S/8Akhh/Zh8AHpquvj6XEP8A8aqf9S8v/nn96/8AkS14g5ovsU/ul/8AJDT+y/4AP/MX8Qf+BEP/AMao/wBS8B/PP74//Ih/xEHM/wDn3T+6X/yQf8MveAP+gv4g/wDAiD/41R/qXgP55/fH/wCRD/iIOZ/8+6f3S/8Akg/4Ze8Af9BfxB/4EQf/ABqn/qZgP55/fH/5EP8AiIOZ/wDPun90v/khyfsxeA0+7rHiDHp9oh/+NU1wbgV9uf3x/wDkRPxAzJ/8u6f3S/8Akhp/Zf8AAGdy6v4gX6XEP/xqn/qbgP55/ev/AJEf/EQcz606f3S/+SFH7MXgQcDWvEP43EH/AMao/wBTsD/PP74//Ii/4iBmT/5d0/ul/wDJjh+zJ4DHXWNfP1ng/wDjVP8A1PwP88/vj/8AIh/r/mX/AD7p/dL/AOSD/hmTwEeDq2vf9/4f/jVH+p+B/nn96/8AkQ/4iBmf8lP7pf8AyQn/AAzD4A/6Ceu/9/4P/jVH+p+A/ml98f8A5EP+IgZn/JD7pf8AyQD9mLwCv3dV18Z5/wCPiH/41TXCGBX2p/ev/kQ/4iBmb3hT+6X/AMkRn9lzwAxydZ8Qkn/p4g/+NVP+p2B/nn96/wDkS14h5mv+XdP7pf8AyY9P2YPAKDA1jxAR73EP/wAaprg/Ar7c/vX/AMiS/EHM3/y7p/dL/wCSGN+y38P2YsdX8QDPpcQf/GqT4OwL+3P71/8AIjXiFma09nT+6X/yQn/DLPw+/wCgx4h/8CIP/jVH+p2B/nn96/8AkR/8RDzT/n3T+6X/AMkH/DLPw+/6DHiH/wACIP8A41T/ANT8D/PP71/8iH/EQ80/590/ul/8kH/DLPw+/wCgx4h/8CIP/jNH+p+B/nn96/8AkQ/4iHmn/Pun90v/AJMT/hln4ff9BjxD/wCBEH/xqj/U/A/zz+9f/Ih/xEPNP+fdP7pf/Jh/wyx8Pv8AoMeIf/AiD/4zR/qfgf55/ev/AJEP+Ih5p/z7p/dL/wCTD/hlj4ff9BjxD/4EQf8Axmj/AFPwP88/vX/yIf8AEQ80/wCfdP7pf/JgP2WPh8CD/bHiE4/6eIP/AIzTXCGBX25/ev8A5EP+IiZp/wA+6f3S/wDkx7fsveAWG3+2PEIz6XEH/wAaqnwlgmrc8/vX/wAiJeIWZr/l3T+6X/yQz/hlj4ff9BnxD/4EQf8Axmp/1QwP88/vX/yJX/ERM0/590/ul/8AJj/+GXfABGDq/iA/W4g/+NVf+qeC/ml96/8AkSP+Ig5n/JT+6X/yQg/Zc+HwORquvg/9d4P/AI1S/wBU8F/NL71/8iP/AIiFmn8kPul/8kO/4Ze8Af8AQX8Qf+BEH/xqn/qngv5pfev/AJEX/EQcz/590/ul/wDJDT+y74BJ41rxCPpcQf8Axmj/AFTwX88/vX/yI/8AiIOZ/wDPun90v/kxv/DLPgA9dc8R/wDgTB/8Zpf6p4P+ef3r/wCRH/xEPM/+fdP7pf8AyY3/AIZV+Ho5Gs+Iv/AiD/4zR/qlgv5p/ev/AJEf/ERM0/590/ul/wDJkv8Awy74A/6DHiD/AMCIP/jVV/qrg/5pfev/AJEj/iIOZ/8APun90v8A5Ijf9lb4eOcnV/EIPqLiD/41SfCeCf2pfev/AJEteImaR+xT+6X/AMkNH7Kfw7z/AMhnxF/4EQf/ABml/qlgv5pfev8A5Ef/ABEXNP8An3T+6X/yZKP2W/h8o2jV/EAA/wCniD/41VLhTBL7UvvX/wAiQ/ELNH/y7p/dL/5IY/7K3w9kIzrPiLj0uIP/AIzQ+FMG/tS+9f8AyJS8RM0X/Lun90v/AJMb/wAMp/Dz/oM+Iv8AwIg/+M0v9U8F/NL71/8AIj/4iLmn/Pun90v/AJMQ/so/Ds/8xnxF/wCBEH/xmj/VPBfzS+9f/Ij/AOIjZr/z7p/dL/5MP+GUfh3/ANBnxH/4EQf/ABmj/VTBfzS+9f8AyIf8RGzT/n3T+6X/AMmH/DKPw7/6DPiP/wACIP8A4zT/ANVcH/NL71/8iL/iIuaf8+6f3S/+TE/4ZP8Ah1/0GvEf/gTB/wDGaP8AVXB/zS+9f/Ih/wARFzT/AJ90/ul/8mH/AAyh8O/+g14j/wDAmD/4zR/qrg/5pfev/kQ/4iLmn/Pun90v/kwP7KHw7P8AzGfEf/gRB/8AGaf+quD/AJpfev8A5Ef/ABEbNf8An3T+6X/yYf8ADJ/w6/6DXiP/AMCYP/jNH+q2D/ml96/+RD/iI2a/8+6f3S/+THJ+yn8PIzlda8R8+tzB/wDGaa4Xwa+1L71/8iJ+IuaP/l3T+6X/AMmNf9lD4duxY6z4jyf+nmD/AOM0nwtg39qX3r/5EF4jZolb2dP7pf8AyYn/AAyb8Ov+g14j/wDAmD/4zR/qtg/5pfev/kR/8RGzX/n3T+6X/wAmPk/ZT+Hkgw2s+IuueLiD/wCM03wvg39qX3r/ACFHxFzSLuqdP7pf/JjP+GTfh1/0GvEf/gTB/wDGaP8AVfB/zS+9f/Ilf8RHzX/n3T+6X/yYf8Mm/Dr/AKDXiP8A8CYP/jNH+q+D/ml96/8AkQ/4iPmv/Pun90v/AJMT/hkz4c/9BrxJ/wCBMH/xmj/VfB/zS+9f/Ii/4iPmv/Pun90v/kw/4ZM+HP8A0GvEn/gTB/8AGaP9V8H/ADS+9f8AyIf8RGzX/n3T+6X/AMmIf2S/hyf+Y14k/wDAmD/4zR/qvg/5pfev8g/4iPmv/Pun90v/AJMP+GSvhx/0GvEn/gTB/wDGaf8AqxhP5pfev8h/8RHzX/n3T+6X/wAmH/DJnw5/6DXiT/wJg/8AjNH+rGE/ml96/wAg/wCIj5r/AM+6f3S/+THp+yh8O0GBrXiP8bmD/wCM1S4awi+1L71/kS/EXNH/AMu6f3S/+TB/2UPh24wdb8SAe1zB/wDGaP8AVrCfzS+9f5AvEXNF/wAu6f3S/wDkyM/sk/Dg/wDMa8Sf+BMH/wAZpf6s4T+aX3r/ACK/4iRmv/Pun90v/kw/4ZI+HH/Qb8Sf+BMH/wAZo/1Zwn80vvX+Q/8AiJOa/wDPun90v/kw/wCGSPhx/wBBvxJ/4Ewf/GaP9WcJ/NL71/kH/ESc1/590/ul/wDJh/wyR8OP+g34k/8AAmD/AOM0/wDVrCfzS+9f5B/xEnNf+fdP7pf/ACYf8MkfDj/oN+JP/AmD/wCM0f6tYT+aX3r/ACD/AIiTmv8Az7p/dL/5MQ/skfDc/wDMa8Sf+BMH/wAZo/1awn80vvX+Qf8AESM1/wCfdP7pf/Jh/wAMj/Df/oN+Jf8AwJg/+M0f6tYT+aX3r/IP+Ik5r/z7p/dL/wCTD/hkf4b/APQb8S/+BMH/AMZo/wBWsJ/NL71/kH/ESc1/590/ul/8mJ/wyL8Nv+g34l/8CYP/AIzT/wBW8L/NL71/kH/ESc1/590/ul/8mA/ZG+G4/wCY34l/8CYP/jNH+reF/ml96/yD/iJOa/8APun90v8A5MD+yN8Nz/zG/Ev/AIEwf/GaP9W8L/NL71/kH/ESc1/590/ul/8AJh/wyL8Nv+g34l/8Cbf/AOM0f6t4X+aX3r/If/ESs2/590/ul/8AJh/wyL8Nv+g34l/8Cbf/AOM0f6t4X+aX3r/IP+IlZt/z7p/dL/5MT/hkT4bf9BvxL/4E2/8A8Zp/6uYX+aX3r/IP+IlZt/z7p/dL/wCTD/hkP4bf9BvxL/4E2/8A8Zo/1cwv80vvX+Qf8RKzb/n3T+6X/wAmH/DIfw2/6DfiX/wJt/8A4zR/q7hf5pfev8g/4iVm3/Pun90v/kw/4ZD+G3/Qb8S/+BNv/wDGaf8Aq7hf5pfev8g/4iVm3/Pun90v/kw/4ZD+G3/Qb8S/+BNv/wDGaP8AV3C/zS+9f5B/xErNv+fdP7pf/Jif8MhfDX/oN+Jv/Am3/wDjNH+ruF/ml96/yD/iJWbf8+6f3S/+TD/hkL4a/wDQc8Tf+BNv/wDGaP8AV3C/zS+9f5B/xErNv+fdP7pf/JiH9kH4an/mN+Jv/Am3/wDjNH+ruF/ml96/yD/iJWbf8+6f3S/+TD/hkD4a/wDQc8Tf+BNv/wDGaP8AV7C/zS+9f5D/AOIl5t/z7p/dL/5MX/hkL4a/9BzxN/4E2/8A8Zp/6v4b+aX3r/IP+Il5t/z7p/dL/wCTE/4ZA+Gn/Qb8Tf8AgTb/APxmj/V/DfzS+9f5B/xEvNv+fdP7pf8AyYf8MgfDT/oOeJv/AAJt/wD4zR/q/hv5pfev8g/4iXm3/Pun90v/AJMQ/sgfDQ/8xzxN/wCBNv8A/GaP9X8N/NL71/kH/ES82/590/ul/wDJh/wx98NP+g54m/8AAm3/APjNP+wMN/NL71/kH/ES82/590/ul/8AJh/wx/8ADT/oOeJv/Am3/wDjNH9gYb+aX3r/ACD/AIiXm3/Pun90v/ky/oH7LHw+8Oa9pviGx1jxC9zpd3DewrLcQFGeNw6hgIQSMqM4IOO9aUskw9GcakZSumnuunyOfGeIWZ43D1MNUp0+WcXF2Ur2as7e9uUP+GPvhp/0HPE3/gTb/wDxmo/sHDfzS+9f5HR/xEvNv+fdP7pf/Jif8MffDT/oOeJv/Am3/wDjNH9g4b+aX3r/ACD/AIiXm3/Pun90v/kyQfsifDZV2prfiVfpc2//AMZp/wBhYb+aX3r/ACJfiTmrd3Tp/dL/AOTIz+x78NCcnXfE/wD4FW//AMZpf2Dhv5pfev8AIv8A4iZm3/Pun90v/kxD+x38Mz/zHPE//gTb/wDxmj+wcN/NL71/kH/ETM2/590/ul/8mH/DHnwz/wCg74n/APAq3/8AjNP+wsP/ADS+9f5B/wARMzb/AJ90/ul/8mL/AMMefDP/AKDnif8A8Cbf/wCM0f2Fhv5pfev8g/4iZm3/AD7p/dL/AOTE/wCGO/hn/wBB3xP/AOBVv/8AGKP7Cw380vvX+Qf8RMzb/n3T+6X/AMmSf8MhfDULtXW/Eqj2ubf/AOM0/wCw8P8AzS+9f5E/8RKza93Tp/dL/wCTIj+x18MicnXfE+f+vq3/APjFL+wsP/NL71/kWvE3Nl/y7p/dL/5MP+GOfhl/0HfE/wD4FW//AMYo/sLDfzS+9f5B/wARNzf/AJ90/ul/8mH/AAx18Mv+g74n/wDAq3/+MU/7Dw/80vvX+Qf8RNzb/n3T+6X/AMmH/DHPwy/6Dvif/wACrf8A+MUf2Hh/5pfev8g/4ibm/wDz7p/dL/5MP+GOfhl/0HfE/wD4FW//AMYo/sPD/wA0vvX+Qf8AETc3/wCfdP7pf/JiH9jj4Yn/AJjvif8A8Crf/wCMU/7Ew/8ANL71/kH/ABE3N/8An3T+6X/yYf8ADHHwx/6Dvij/AMCrf/4xR/YmH7y/D/IP+Im5v/z7p/dL/wCTD/hjf4Y/9B3xR/4FW/8A8Yo/sTD95fh/kH/ETc3/AOfdP7pf/JiD9jf4Yj/mO+KP/Aq3/wDjFH9i4fu/w/yH/wAROzf/AJ90/ul/8mL/AMMcfDH/AKDvij/wKt//AIxT/sXD93+H+Qv+Im5v/wA+6f3S/wDkxD+xv8MT/wAx3xR/4FW//wAYo/sXD93+H+Q/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ZIf2Pfhpt2LrvidQPS6t//AIzT/sah3f4f5Ef8RLza93Tp/dL/AOTI/wDhjb4Y/wDQd8Uf+BVv/wDGKX9i4fu/w/yL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npXgD4V+CfhratB4X0lY55F2zXkx8y4lHoznoP9lcD2ruw+EpYVWpr59T5TOOIcwzyfNjJ3S2itIr0X6u78zrq6TxbhQFwoC4UBc/Pz9tPXJNU+Nlxppdimjafa2oUngF184kD380fkK/J+L6zq5k4fypL9f1P6e8KcIsPw9Gt1qSlL7ny/+2mx8Afhb8MLnwba658XbJ2l8c6sdB8OMXZPJZY3zcDaRnMpEY3ZAZV45rbJMtwUsOquPX8WXLDy0ev36epx8ZcQZvTx8sPkktMND2lXRO92vd1XSPvadG+xwvwt+HFsn7Q2m/DLxxpq3cEGqXFjewNuRZQiSYIwQQDtDDnoRXmZbl8f7WjgsSrpSaa72TPo+IM8m+F6mb5dPlbhGUXo7Xa+V1ezPYvC3hj4LfEXx/4o+G7/AAJOg6doh1CGbxNb6zOy2pgdkEjB1CLnGQCzAHqCMkfQYbDZdj8VVwf1XkjHmXOpPS2l9dPzPhMwzDP8kyzDZqsx9rOpyNUXTjeXMk2lZ3dvJL1TseS+J/Bfhaw/Zp8LeNrLTYxrV/4kurK4vgz7poEE+1dpO0D5F6DPFeFiMHQhk9LExXvubTfda/5H2uAzXGVuLMTl9Sf7qNKMlHTST5Lu9r9X1E8P+DPDN5+zL4p8cXOlI+uWHiC2s7a8LsGjhYRblAztOdzdR3ooYSjLJquJcffU0k/LQeNzTF0uLcNl0J2oypSk46atc1n36LqfX/7J+uXOvfArw+17KZZLLz7HcxydkcrBB+CbR9AK/QuF60q+V0+bpdfc9PwPwnxIwkMFxJXVNWUuWXzaV/vd2T/s86VFoGn+OPDtrH5drpnjTUYLaMdEhKQyKo9AA9VkNJUIV6Mdo1JJelk/1M+N8TLGVcFip6ynh6bb7u8k3+BF42+NWveFdd8S2ln4b0i6sPDIs/M8/VXgu7x7iPesdvEImDydQF3DJxU4zOKuFq1YxgnGny7ys3zK9oqzu/mXlPCmGzHDYapUqzjOtz2tBSjFQdm5y5k0urdtCK1+KOr6t8UbrR49T8O6da6Rff2S2l32urBeXZdIZTOlt5JaRwHKIPMClgw9wo5lUq4501KMVF8vK52k7pO6jy6vWy1te5dTh+hhsmjiHCpOVSPPzxptwjZyjyufOkk2ryfLdK3oL4X+Ol/4o0+5121sPCy2kVhd3w04eId+rQLCjsonthFhCSoDAN8m7vjkw2dzxMHVioWSbtz++rJ7xtp566BmHCFPL6scNOVXmcox5/ZWpPmaT5Z82tr3Tt71ulzW+HHxZfxhpk2uaxf+DoLKDTF1KePTNdN5c2ilQxFxH5S+XtG4Hk4IxXRl+afW4OrUcFFR5nyy5mvVWVrfmcOe8NrK6yw1CNZzc+ROdPkjJ3t7kuZ813a2i0dyjonxyuNU8BeK/FN54WOn6l4atf7QXTZbnJntJIBNbSlgvy71JBGDtZWHasqOdOrha1eULSgr8t901eL+a+5nRi+EY4fM8Lgqdbnp1pcvOltJS5Zq19eV7a6ppnXXfjaW28Z+GvCg05WTX9PvL1p/NOYTAIiFC4+bPm9cjGPeu+WMccTSoW+NSd+1rf5nh08qVTL8Tjef+FKEbW35ubW99Lcv4nV13ni3CgLhQFwoC4UBcKAuFAXCgLnI+P8A4V+CfiVarB4o0lZJ412w3kJ8u4iHorjqP9lsj2rmxGEpYpWqL59T2sn4hzDI582DnZPeL1i/VfqrPzPNf+GNvhj/ANB3xR/4FW//AMYrh/sXD93+H+R9X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C/sb/DAEH+3PE5x2N1b/8Axij+xcP3f4f5A/E7N3/y7p/dL/5MfJ+x38M5Mbtd8UYHYXVv/wDGKP7God3+H+RMfEzNo7U6f3S/+TGf8MbfDH/oO+KP/Aq3/wDjFH9i4fu/w/yK/wCInZv/AM+6f3S/+TD/AIY2+GP/AEHfFH/gVb//ABij+xcP3f4f5B/xE7N/+fdP7pf/ACYf8MbfDH/oO+KP/Aq3/wDjFH9i4fu/w/yD/iJ2b/8APun90v8A5MP+GNvhj/0HfFH/AIFW/wD8Yo/sXD93+H+Qf8ROzf8A590/ul/8mPj/AGO/hlHnbrnifJ7m5t//AIzR/Y1Du/w/yJl4mZtLenT+6X/yYxv2OPhkxLNr3igk/wDT1b//ABij+xaHd/h/kUvE7Nloq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H/AAxt8Mf+g74o/wDAq3/+MUf2Lh+7/D/IP+InZv8A8+6f3S/+TD/hjb4Y/wDQd8Uf+BVv/wDGKP7Fw/d/h/kH/ETs3/590/ul/wDJh/wxt8Mf+g74o/8AAq3/APjFH9i4fu/w/wAg/wCInZv/AM+6f3S/+TD/AIY2+GP/AEHfFH/gVb//ABij+xcP3f4f5B/xE7N/+fdP7pf/ACYf8MbfDH/oO+KP/Aq3/wDjFH9i4fu/w/yD/iJ2b/8APun90v8A5MP+GNvhj/0HfFH/AIFW/wD8Yo/sXD93+H+Qf8ROzf8A590/ul/8mH/DG3wx/wCg74o/8Crf/wCMUf2Lh+7/AA/yD/iJ2b/8+6f3S/8Akw/4Y2+GP/Qd8Uf+BVv/APGKP7Fw/d/h/kH/ABE7N/8An3T+6X/yYf8ADG3wx/6Dvij/AMCrf/4xR/YuH7v8P8g/4idm/wDz7p/dL/5MP+GNvhj/ANB3xR/4FW//AMYo/sXD93+H+Qf8ROzf/n3T+6X/AMmH/DG3wx/6Dvij/wACrf8A+MUf2Lh+7/D/ACD/AIidm/8Az7p/dL/5MP8Ahjb4Y/8AQd8Uf+BVv/8AGKP7Fw/d/h/kH/ETs3/590/ul/8AJh/wxt8Mf+g74o/8Crf/AOMUf2Lh+7/D/IP+InZv/wA+6f3S/wDkw/4Y2+GP/Qd8Uf8AgVb/APxij+xcP3f4f5B/xE7N/wDn3T+6X/yYf8MbfDH/AKDvij/wKt//AIxR/YuH7v8AD/IP+InZv/z7p/dL/wCTD/hjb4Y/9B3xR/4FW/8A8Yo/sXD93+H+Qf8AETs3/wCfdP7pf/Jh/wAMbfDH/oO+KP8AwKt//jFH9i4fu/w/yD/iJ2b/APPun90v/kw/4Y2+GP8A0HfFH/gVb/8Axij+xcP3f4f5B/xE7N/+fdP7pf8AyYf8MbfDH/oO+KP/AAKt/wD4xR/YuH7v8P8AIP8AiJ2b/wDPun90v/kw/wCGNvhj/wBB3xR/4FW//wAYo/sXD93+H+Qf8ROzf/n3T+6X/wAmH/DG3wx/6Dvij/wKt/8A4xR/YuH7v8P8g/4idm//AD7p/dL/AOTD/hjb4Y/9B3xR/wCBVv8A/GKP7Fw/d/h/kH/ETs3/AOfdP7pf/Jh/wxt8Mf8AoO+KP/Aq3/8AjFH9i4fu/wAP8g/4idm//Pun90v/AJMP+GNvhj/0HfFH/gVb/wDxij+xcP3f4f5B/wAROzf/AJ90/ul/8me8V65+c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5//ALXvht0/aCmVrmC2Gv21jMs9y4jijG0QbnY8KoMRJPYZr8o4rw7WbPW3Oou72/l1+4/p3wyx6fC6sm/ZOasldvXnsl1b5tEaHxA+NvhTwb440vQPBnhvQPFnh7wbpEGl6VJenz7f7QSks13FtOPMZgilxzlD61pjs4oYTExpYeEalOnFRjfVX0bkvPz8jDJuFMbmmX1MTj6s6FbETlOaj7suXWMYSv8AZSu7ea7HSXHjr4deJPjf8MfjjH4k0fTpdUhKeJbWS8RGsLqKF4w7qxyqMMKpPBCKf4q7JY3CYjMsLmSmouS99X2aTWvk9l6LueVDKM0wPD2Y8POlOag/3TUW+eMpJ2TSs2t2vN9jP0L4n+F/Gn/CyPgn4t8YW+kaHrOr6jqega4Lny7eOU3DyCOVgQrwvwwzwckdSuMqOY0cZ9Zy2vUUYSlKUJXsr3bs+6e/9I6cZkGMyr+z+IMFQdSrThThVp2vJrlSvFWupR20126J3wfC8vgrx78ET8GPEHxA0XwzrvhjXZr+xur6cfYL2Ng6kCdcr1kfBGcgKRnJxy4Z4bG5b/Z1WrGE4SbTb9179fm/wPSzCOYZPxB/b+Gw061GtTUZRivfi1Z/C9ei+d07aXg8b6h4L+GvwIf4SaD470vxZrWv6ymqahNpZMlraRRoAEWTozFkT0OC3AwMxjJ4bL8s+oUqqqTnLmbjskvP5GmU0cfnvEazvE4aVClSpuEVPSUm29Wuis3+Gr1t9Ofsi6RcaT8CdDNzE0b3stzdgMMHY0zBT9Cqgj2Nfb8K0nSyunzdbv8AE/HfEzExxPElfkd1FRj81FX+5ux1Xwms5I7bxTq7ACPWPFOo3UXuiOtuD+PkE/Qiu7K4NRq1P5pyf3e7+h4vEtVSnhqC3p0acX6tOf4c5W8Q/BvTfEGq69rraxPbahqlxYXtjcxRL5mm3NohVJEJ+9kEhgcAqSO9RiMohXqVKvNaUnFp9YuKsmv18tDbA8U1sFQoYZU1KEFOMk27TjUd2n2t0fR2Y3TPhbrmk+Kr3xHa+MbXy9T1KPU7y3fRInZnEcUbqkrMWQMIhjGduT1pU8sq0q8q0ai96Sk1yrsk7O91e3yHiOIsNicFDCTw7vCDhF+0kla8mm4pWbTlr3sUr34KXuu6umreJ/GYvntYL2O1MGkQWriS5geFpJXTmTCSN8vygnBNZzyeVep7SvUvZStaKXxJq7a30fkdFHiyng6DoYPD8qk4OV5ykrQkpJRT0jdpa6u2wln8FtXj8KyeCtQ8cRzaTNaW9hItvo8VtNJbxum9GkRtx3xo0ZJ7OTShk9RUHhp1bxaS0ik7K2l0+qVn6jq8V0JY1ZhSwzVRSlJXqSklJp2ai1ZcsmpL0SNHUvgl4Tu9X1LUNPQ6dBruk3Wkavb268XaTEFZASfkdDuwQDwxGK2qZNh5VJTh7qnFxkl1v18munqclDizHU6FOlV990pxnTb+y47rzUla6v0LHhn4bappniKx8TeKPGlzr9zpFhJp2nK1nFbLDHIU8x32cu5EaDOQAM8c1eGy6dOtGtXqObimlolZO1723eiMswz6jiMJPB4PDqlGpJTn70pNtXslfZLmemr210O7r1D5s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+eP2yfhNd+N/Bdv4x0O2M2p+GhI80aj5pbNuXx6lCAwHpv74r5Hi7K5YzDLE0leUN/OPX7t/vP1Pwt4khlGYSwGJdqda1n0U1t/wCBXt62Pguvy0/pUKACgAoA6v4X/D3WPih4107who8Tk3Uga5mCkrbW4P7yVj2AHTPUlR1Iruy3AVMyxMcPT67vsur/AK66Hi8Q53Q4fy+pjq7+FaL+aXRL1/BXeyP0q1RV8HeELXw/4Ut4kuUhi0rR4JCSgk2bULY5Koql277UbvX7LV/2TDqlQWtlGK/L5JavyR/JGHf9qY6WKxrfLdzqNb2vd26Xk3yx6XaNTw5oVn4Y0DT/AA9p5c2+nW6W6M5yzBRjcx7sTyT6k1vh6EcNSjRhtFWOPHYypmGJqYqr8U22+2vReS2Rw48V68viX4n2L6mRBoOn2lxpyFEH2cvaO7MOMkF1z82RxivM+tVfbYqDlpBJryvFv8z6J5bhnhMtqKGtWUlPf3rTSS300fSx5RqXxK8fyaUNRbx1rNncJ4W8Oz2sdpa2fkSanfRSDzLl5Y8RxGRE3NuUDdx1FeDUzHFunz+1kn7Om1ZRs5TT1k2tFe19UfbUMhyyNb2Sw0JRdbEKTlKpzKnScdIKMrykot2Vm3b1Oy0jXfiNqfxW1nR9R1XxK9po95pUMkWkQWP9nxl7OCSYStMPP2F2c/KSdp45xXo0a+Mq4+dOcpWi4L3VHl1im7396177dDwMVg8qw+SUcRShT5qkarTqOp7R2qTjHlUXyXSSWul9zE0jxZ8W9d8MaH4gvNQ8TPozaddTXN74ftbB7l7pLuZSJVnHCLEiYEaZJznJrmo4rMK9CnWk5cnK23BQvdSe9+iSVrI9HFZbkeDxlbC0401V54pRqyqqKi4RfuuHVybvzPRWsdFbXHiTXfGnhCLRPiz4hfRfEeh3Gr/8etkpbyfsoXgwZUOJnLDqD0wBiuyMq1fE0VSxEuScXLaPTl/u9bu/4HlVKeEweX4t4jA01Vo1I0/iqP4vaX+3ry8qSfbe57RX0Z+fh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nXg0AfJfx5/Y5k1O8uvF/wAJY4UlmLTXOiswjUseSbdjwuT/AAHAHYjha+CzvhJ1JPEYDd7x/wAv8vu7H7fwb4orD044HPG2loqm7t/fW7/xK77rqfJuv+FvEvhW9fT/ABLoN/plyhwY7q3aM/hkcj3FfB18NWw0uStBxfmrH7bgsxwmY01VwlWM4vrFp/kZgBYhVBJPQCsDsbtuej/Df9n34n/E26iGj+Hp7PT3OX1K+RobdV9QSMufZQevOBzXsZfkWNzGS9nC0f5nov8Ag/I+Tz3jXJ+H4P29VSmvsRs5f5L5tH3X8H/gx4U+CXh9rHSEe91O6AN7fug865YdFUfwIOy5x3JJ5r9QynKKGT0uWnrJ7vq/8l5fefzfxPxVjeLMUqlf3acfhj0j5vu+7+SXQ7e0012vm1fUdr3O0xwIOVt4zjIU9y2AWPsB0HPpRptz9pPfp5L/AIPU+dqV0qfsKXw7v+8/PyXRfPdmjWxynLeKPhj4G8ZX6an4j0CO6uUiEDSLNJEZYgSRHKEYCVMk/K+RyeOTXDictwuLnz1oXe27V12dnqvJns5fxBmWV0nRwlXlje9rJ2feN0+V+cbMs3HgDwbdjUkuPD9q8er2MWm3kZBEcltEGEce3O1Qu9sbQCM+wq5YHDy5rwXvJRfotl8r9DKnnWPpezcKrvTk5xfVSla7vu72V73LGg+EtA8MyXc2jWTQyX/k/aZHnklaXyolijLM7EkiNFGe+MnJ5q6GFpYZt01Zu19W72Vlv5IxxmZYnMFCOIldR5rKySXNJydkkt22/LpoYN38GPhve2Npps3h9xa2MbwxRR31xGpjZ2dkfbIPMUs7nDZHzHtXLLKMHOKg4aLTdrS99bPXVvc9OnxVm1KpOtGr70mm24weqSSavF2dktVbY6GLwvoFvf6dqVtpcMM+kWclhYmPKLBbyeXujVB8uP3UfbjbxjmutYalGcZqNnFNLyTtp+CPLlmGKnSqUZzbjUkpSvq3JXs297+8+ut9TVrc4g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K4tbW8iMF3bRTxtwUkQMp/A1MoxmrSVy4VJ0nzQbT8tDOsfCXhXS5jc6Z4Z0m0mPWSCyjjY/ioBrKGFoU3zQgk/JI6q2ZY3ER5K1aUl2cm/wA2auBjFbnEAGKAF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OC4guohPbTxzRsSA8bBlODg8j3BFJNNXRU4Spy5Zqz8ySmS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J4w8YaF4F0KbxD4hujDawkKAo3PI56Ig7scH8iTgDNY168MNB1Kj0PRyvK8TnGJWFwsbyf3JdW/I+XfE37VPxA1O7mHh2Oz0izJIiXyRNMF/2mbIz9BXzVbOq82/Z6I/Zcv8ADjK8PTX1tupPrrZfJLX8Tgtb+KnxG8QRSQ6r4x1OaGYYeJZvLQjuCqYFcVTG4iqrSmz6bCcOZTgpKVDDxTWztd/e7s+jv2T7m+m+Ht3DdXqSwxahItvFuy8S7VLZ9ixyPqa+gyWUnQab6n5N4k06cc1jKEbNwV30ert87HtlewfngUAFABQAUAFABQAUAFABQAUAFABQAUAFABQAUAFABQAUAFABQAUAFABQAUAFABQAUAFABQAUAFABQAUAFABQAUAFABQAUAFABQAUAFABQAUAFABQAUAFABQAUAFABQAUAFABQAUAFABQAUAFABQAUAFABQAUAFABQAUAFABQAUAFABQAUAFABQAUAFABQAUAFABQAUAFABQAUAFABQAUAFABQAUAFABQAUAFABQAUAFABQAUAFABQAUAFABQAUAFABQAUAFABQBgfEAFvAfiRVBJOkXgAH/XF6xxH8Gfo/yPSybTMcP/AI4f+lI+ePEDA/seaIAQS1wigDuftUvFeJU/5Fkf66s/TsFpxzW9H/6REb8WD4MT4+6vc+PPCuq69pNvokUrwacrl4WAT965WRMIBuBJbHzCjGey+uSdaLkrdPz3Q+Hfr74bpQy2tGlUdRq87We/uq8ZXb0srX0ZkeKLLXbb9mzwv/wkry3UFz4mgmsIRcCd0sGtpfLiDA9eGwvBGQMKRgZVYzWBh7TW8tOulmd2Aq4efFeJ+qWi1Rak7cq51KN3Z/K76767vqPF2i+CdN+BHji78HfDvxF4T+0SadHcx6zFNHJPsuoyjIJJH+Ub2GRjk89q6K0KUcHUdKDjtvfuu7Z5GW4rMK/EeDhjsVTr2VRp03FpXg73tGOrst7k3xB8HeJNUt/Bfia68HXnjPwpZeHraKfR7S9eGWK4KqPNCR/O5IdfugnCNu2gAl4mjUmqdRx54KK0T69zPJszwmHli8JCusPiJVZNVJRTTjd+7d6LZ723VrvQXxV4e+FnjP4ByeMfD9lqV03h+xe006XUbuU3FptlH7tgHKEAMNo5AXaB0xTq08PXwftYJvlVldu6Fl+NzjK+JFgcTKMfayUpKMVyyut1pfW2uzbu2el/A3wP4W8K+BtJ1jQdL+y3mv6Tp9zqMnnyP50vk7t2HYheZHOFAHPsK78BQp0qMZQVnJK/3HynFmbYzMMxq0MTPmjSnNRVkrLmt0Sb0S3ueJ2HgXw/4iufjL4pvDcWuseHNYvb3TNQt7l4pLaWOWaUEYIXlo1GSMjPykHBryY4eFR16j0lFtp9t2ffVs3xOChlODp2lSrQhGcWk1JNRj2vom/LumtCPx9qGqeOvDvwXu9Z0VtevdQ+2xS2TXX2Zr4q8CAGXjYXCglvU5oxEpYiGHclzN302vt1LyejRyjFZvChU9lGHI1K3NyXU38PXlvax9AfCTw1b+F/CjWcPgX/AIRJ7i7kuJdO/tQ3+HIVd/mknqqLwOmK9nB0lSp2UOXXa9/xPzXiPHSzDGc8sT7dKKSlycmmrty2Wzb1PP8A4B6XY63b/EvR9Tt1ntL3xBdQTRt0ZG3Aj9a4svgqiqxls5M+l4wxFTCyy+vRdpRpRafmrHI+DPDfiHX/ABjpfwQ8SoJtI+H2oXGp3LvgrdQnabVSvfPmMcH+ByO1c1ClOpVWEqbQbfr2/rse1mmOwuDwNTiDCaVMVGMF/deqm7/Jf9vK/Ut+DvBWjfGbSfG3jn4g3V1PrFrqF1Z2TfapEGlRRJ5iCNNwAUNIeGBHy56liao0I42NStW+JNpeVjHM81r8MVsHl+WJKlKMZS0T9o5Ozu7b2W6s9e1jlte1TxX8QfAvwqe51CZtbkv7+1s7xnHmSyxtGsDsx/i3KqljySCTkmuepOpiaNG7967Sf5HsYTD4LJsxzNQivZKMHKPRJpuSS7WbaW3RaHd/CHxa3jf45S+IbiLybyXwcIb2EqVMVzHdRJKpHb5lJA9CK7MHW9vi+d78uvrdXPneJMuWVcPLCxd4qveL7xcJOL+5/efQ1e0fmIUAFABQAUAFABQAUAFABQAUAFABQAUAFABQAUAFABQAUAFABQAUAFABQAUAFABQAUAFABQAUAFABQAUAFABQAUAFABQAUAFABQAUAFABQAUAFABQAUAFABQAUAFABQAUAFABQAUAFABQAUAFABQAUAFABQAUAFABQAUAFABQAUAFABQAUAFABQAUAFABQAUAFABQAUAFABQAUAFABQAUAFABQAUAFABQAUAFABQAUAFABQAUAFAHjX7V3/JMIv+wrB/6BJXkZ1/u3zX6n3/AIb/API5f+CX5xPj6vkz95FXG4ZPHPXkU0JnQ+BPGms+AfEVt4i0aRWeAkPC7sI5lIwVYAgkdD9QPSujDV54aoqkDy84ynD51hJYTELR9eqfdHTwfHn4kTeMYPEs+uzOq3G5bHcRbBCceXsBAIwcZPPfOea6FmeIdZVHL5dDxp8GZRHASwkaS2+L7V+9/X5dLWPtuNt6K/8AeANfZLU/nZqzsOoEFABQAUAFABQAUAFABQAUAFABQAUAFABQAUAFABQAUAFABQAUAFABQAUAFABQAUAFABQAUAFABQAUAFABQAUAFABQAUAFABQAUAFABQAUAFABQAUAFABQAUAFABQAUAFABQAUAFABQAUAFABQAUAFABQAUAFABQAUAFABQAUAFABQAUAFABQAUAFABQAUAFABQAUAFABQAUAFABQAUAFABQAUAFABQAUAFABQAUAFABQAUAFABQAUAFABQAUAFABQAUAFADZI45o3hmjV43UqysMhgeoI7ihq+jHGTi1KLs0eXWX7OfgWxv7aQal4gn0mzvDf2+hT6gX06ObB2sItu44LE8sSejZBIPnxy2jFrV2Tva+h9fV42zGrTkuSmqko8rqKNqjXXW9tbdtN1Z2a6WT4ZeHJ/HF/48uXu57vUtNOlXFtIyG2aA7Qfl27skKB97HJ4rd4WDqus92reVjyY59ioZfDLoJKMJ86avzc2vW9uvYwP+FA+FG8G2XgWTXdfk0vTtUGq2oeeEvDIA48sHyv9WTIzEYzk5zWP9nU/ZKjd2Tutv8ALY9P/XHGLHTzFU4KpOHJLSVmtNfi30Svtbodf448HaZ4/wDC174S1me6hs7/AMvzHtmVZRskWQYLKw6oM5B4zXTXoxxFN05bM8PKczrZPjIY2gk5Rva97apro09n3Ob1z4KaDrE1heWvifxVo13Y2CaZ9o0zVWhee3QKFRwQVAG3OECgliSCcYwqYGE2mpSTSto+h6uE4pxOGjOE6NKpGUnO04XSk73a1T621bskkrGhH8KfCdt8O5fhlYR3NppM8JikeKQGd2LBmkLsCCxI9MDoAAABf1SmqH1daL8TllxDjZ5os2qNSqJ3V17u1krJrRLzv1bbuzo9B0a18O6Fp3h+ykle30y0hs4WlILskaBFLEAAnCjOAPpW9OCpwUFslY8zGYqeNxFTE1ElKcnJ22u3d28jze9/Zx8Hahq2q6jc+I/FJttc1A6jqOmR6gsdndOZfM2OioCVDHj5tw7MDzXDLLKUpSk5Ozd2r6PW/Y+ppcb46jRpUoUqfNTjyxm4tzirct03Jq9t9LPqraG34z+DfhjxlH4fjOoatog8MK6aadInSBogwjHBKMRgRLgjHfrWtfBU6/Lq1y7W0/rY4Mr4nxeWOu+WNT21ufnTle1+zW/M73ubvg3wl/wh2nzaf/wk2v6550xm8/Wb37TKnygbFbaMLxnHqTW1Cj7GPLzN+ruedmeZf2nVVX2MKdla1OPKn5tXevmcXb/s/aLYanfano/j/wAcaWdRu3vbiGx1VIInkZixyqx8jnHJJx3rlWXQjJyjOSu76P8A4B70+MsRWpQo18NRnyRUU5QbaSVt3I63S/AGjaT451n4gW1zetqOuQwwXETuhhVY0RVKAKGBwgzlj3rphh4wrSrLeR4uIzivicvo5bNLkpttPW+rbd9bdeiRzXiL4BeENf1jUtXt9X8Q6KNawdVtNKv/ACLa/bLEtMhVtxO855A5JxksTz1MvpVJOSbV90no/U9XBcYY7B0KdCUKdT2fwSnG8obaRd1a1tOvS9kktfUPhJ4RvH8KC2judPg8Gz+fptvaOojJypxJuVmbJQEnIYkkkknNaywdOXJbTk2scVHiPG0liedqbxCtNyvfrtZpLfTSy0SVh2h/Cnwx4d+IGq/EbS3vI9R1mF4biAun2cb2RndV27gxaME5YjLNx0wU8JTp1pV47v7hYviHF43LaWV1rOFNpp682iaSbvayTtt0R2VdR4QUAFABQAUAFABQAUAFABQAUAFABQAUAFABQAUAFABQAUAFABQAUAFABQAUAFABQAUAFABQAUAFABQAUAFABQAUAFABQAUAFABQAUAFABQAUAFABQAUAFABQAUAFABQAUAFABQAUAFABQAUAFABQAUAFABQAUAFABQAUAFABQAUAFABQAUAFABQAUAFABQAUAFABQAUAFABQAUAFABQAUAFABQAUAFABQAUAFABQAUAFABQAUAFAHjX7VvPwygQDJbVoAP++JK8jOv92Xqv1Pv/AA3/AORxJ/3JfnE+QCjKMkcV8pY/eE0xtIYoJByKA3HEHaJMHk9R0p9Lkrex2ml/Gr4oaTNayweML+VLQBEimcSIybt21gevpk844BxxXZDMMTBpqb0Pn8Rwlk2JjKMsPFOXVaO9rXXb8r67n1PH8f8A4YW9rD/anim3ivfKQ3EMUMriOQqCyghcHByOtfTf2nhklzS1+Z+LS4Kzmc5exotwu7NuKur6Pc77TNT0/WbCDVNKvIru0uUDxTRNuVx7Gu6E41IqUXdM+YxGHq4SrKjXi4yjo090Wqox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mH9ov4uaBrd03gC109dQs7Ry9xeJKVaO6GQPKI+VguSG3Ag5IGMBq+czXHU6j9gldLr5+R+x8C8MYrCQWaTnyTltG104v+bqr7q1rWu73sfPAJHSvAP1UUbCcYIGO55o0E72DYc/KQfoaLBfuOCkI2SOO3fNPoJvVEdSUKQRwRQB9Y/sm3ujSeDtQ06ymvGvoLkS3iysfKXfkJ5a5wOF+Y4ySB1wMfU5JKDouMd+v/APw/xKo4iOYU6tRLkatG2+lr8z9Xp2+89A+KnxN0z4X6AmrXls13dXMghtLVTt81uN2WwcADn8hXfjcXHB0+dq7eyPl+HOH63EOKdCm+WMVeUuy6adbs6fRL+41TR7LUruxksprq3jmktpPvQsyglD05GcdK6KcnOCk1a54+Loxw9edGEuZRbSa2dnv8y7VnO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CEgYyQM8CgBaACgAoAKACgCtf6jYaVavfanewWlvH9+WeQIi/UniplOMFzSdka0aFXEzVOjFyk+iV2eW+Jf2nPhnoTvBYXN1rMyf8+cX7vPpvbAP1Ga82tm+Gp6Rd/Q+0wHh9nGMSlVSpr+89fuV/wAbHj/xC/ae8TeK9Ok0fw5Y/wBhW03EsyTb53T+6GwNgPfHPv1z5OKzipWjyU1yr8T7zI/D3B5bVWIxcvayWytaKfe13f56eR4vvJJ35bJyc9c+tePfufoVrbDWG0kelA1qJSAKAHh32nczEAYAz3qrktK+gebIOjkfTildj5U+gm98Y3HH1ouFkdl4R+Lvj3wRbwWnh/WEgsoZfMNqbeMpKep3nG4+md2cdCMV2UMdXw6SpvTseBmfDGWZvKU8VTvNq3Nd3XprZfcVPGnxL8YfEC4hn8UakLlLZi0MCxqkUZPXCj6Ac5PFRiMZWxTTqO9jbKeH8BkkJRwUOVy3d22/mz7Q+GPiu08UeDtHuje6a189jFJPbWcgxDwONmSVxwMHoa+vwlZVqMXdXt0P594hy2eXY+tDllyczSclv89mdbXUeG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HF/GHRNM1r4e6udSF1/xL7eS+t3tmcSRzxoxRht5I5IPGME9Oo48dTjUoS5umunc+g4XxdbCZrS9jb32ou9rOLautfw87eh8l2nxz+J9l4ek8OQeKLnyndWW4Y7rmMDqqyn5gDx78cEZOfl45liY0/ZqXz6/efuVXg/Jq2KWLlRV10+y/Nx2uv+H6HuP7L/iDxz4mtdY1LxH4jfU7BHSCNLm4Mk8UoGcgHkKQx6914717OT1a1ZSlUldfifm/iHgsty+dGjhKXJN3bsrRa2+9Nfie717Z+ahQBQ13WLPw9ot9ruoMRbWFu9xLjrtUEkD34qKlRUoOctkdODwtTHYiGGpfFNpL5nwl8QPiN4k+Iesz6jrF9MbYys1tZhz5VunZVXpnGMnqa+JxWLqYqblN6dF2P6VyTIsJkeHjSw8VzW1l1k+7f6dDla5T2goAKAHsRnDA5B9e1UyV3E+QkDBX3Jzj9KWg9UAUdSePbr+VFguKMFWABGBnk/59aBa3GUigoAUkYAH1NN9hISkM0vD/AIg1vwxqkWteHtQksr2EMEmjxkAjBHPBBB71rSqzoy56bszkxuCw+Y0Xh8VHmg+jPqz4I/HSy8VaO+leM9Uig1jT42lmu5tkUM0W/CncCAGG5QQcZ4IzzX0+X5iq0OWs/eXXofifF3B1TLcQq+XwbpTdlFXbTtd6b2dm+tjvvDnxR8CeLdWuNE0HxDb3N5bZLRjK7gDglCRhx9M13UsZQrycISu0fMY/h3MssoRxOKpOMJdf8+3zN6bWNJt9Rh0efU7WO+uVLw2zTKJZFGclVzkjg/ka2dSCkoN6voeZHC150nXjBuC3dnZer2LYIYblIIPcVZg1YW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nq+mW2taVeaPe7vIvYHt5dpwdrKQce/NTOCqRcHszfC4ieErwr0/ii016p3Pgr4ieCL74eeLLzwxfTrOYNrxTKMCWJhlWx2OOo7EGvh8Xh5YWq6bP6ayPN6eeYGGMpq19GuzW6/y8i/8KfiRffDPxI2tW8Ml1byQPHPaCXYs3B27jg/dPPT271eCxcsJU51quxzcSZDT4gwn1eT5ZJpqVrtd7bbrQ9o0H9r7T5AU8TeEp4WLHa9lMHXb2yr4OffP4V7FPPYv+JH7j8+xnhfVWuDrp+Ulb8Vc7zwz+0X8MPE17Hp6arPp08vCC/i8pGPpvBKj8SK7qOa4as+W9n5nzOYcC5zl9N1XBTS/ld392j+5MT4ofGD4XaLo9/oWt3cOtyXEbQS6basJC+ezOOE+ucjsM0sZj8NTg4TfNfog4e4XznF14YnDRdJJ3U5aW9Fu/usz4y1CWwmu5ZtNs5ba3ZiY4ZJvNKDsC20Zr5GTi3eKsj+gaEasIKNaSlLq0rX+V2QfK57gntjip3NdUJtOSOOPU4osF0L+76fN9c/0o0DUaxyeucAD9KGCEpDCgBy8K2e4x+tMT1G0hjtoHDNg+mOn1p2FcVgHYkNyTnkYo3EtENII6gigq9xUJAb0xg0ITEBxn3FAND1k2MsiZQg4O3NNO2omrppk13qep3t4b++1G6uLrgefLMzyEAYHzE56U5TlJ80ndmdLD0aVP2VOCUeySS+7Y9i/Zs+J11oXitfDGuavdPpuqgQ28TtvSO5JG1sk/ICMg46kjI4yPWynGOnV9lN6P8z4Hj7h+GMwP1zDU0qlPVtaNx67b23187H1imo6fJeyabHfW7XcKh5IBIDIinoSvUA19RzxcuW+p+IOhVjTVZxfK9nbR/Ms1Rk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GB4x8eeEfAGnx6n4v1uHTreZ/LjLKztI2MkKiAscDrgcVjWxFPDrmqOx6WWZRjc4qujgabnJavZJerbSX3nGf8NOfA7/od/8Aym3n/wAarm/tTCfz/g/8j3f9QuIf+gf/AMnh/wDJB/w058Dv+h3/APKbef8Axqj+1MJ/P+D/AMg/1C4h/wCgf/yeH/yQf8NOfA7/AKHf/wApt5/8ao/tTCfz/g/8g/1C4h/6B/8AyeH/AMkH/DTnwO/6Hf8A8pt5/wDGqP7Uwn8/4P8AyD/ULiH/AKB//J4f/JFvSv2ifg1rWoQaXYeNoTcXLiOIS2lxCpYnABeSMKOfUiqhmOFnJRU9fR/5GOI4Kz3C0pVquHfKtXaUX+Ck3+B6PXafLBQAUAFABQAUAFABQAUAFABQAUAFABQAUAFABQAUAFABQAUAFABQAUAFABQAUAFABQAUAFABQAUAFABQAUAFABQAUAFABQAUAFABQAUAFABQAUAFABQAUAFABQAUAFABQAUAFABQAUAFABQAUAFABQAUAFABQAUAFABQB8s/te6Pdx+I9E10W4FpPZta+aB1lV2bB/4Cwx9DXzWe02qkZ9LWP2jwwxUJYSthr+8pc1vJpL80eAdORXgn6gKxyFOMcenWmxLQbSGFADgcBh6j+tNCsNpDFoAApPJBxnGaaQmxzZ6uCPQYx9ab8wVuhZttLvLtPMggbYe7ED+fWuGvmGFw8uSpLX7/AMjKdeFN2kyGe0uLdzHNGVYc49vX6V0UasK8eek7ouNSM1eLGAZQ5HIyRyP1H0raw+o0DJA9aRQ6TAcgDByc/Wh7ijsMpDFBKghSRn0p3Bq+45mZ1JY5waN0SkkxlIocPmUjONvPT6U+gtmIxJbJ6/WhghUdo2DoxVlIII6g0bA0pKzNez8XeJrLxGniy31q6GrrJ5pu2fdIxxg7ifvAjgg9RxWsa9WNT2ql73c4auWYOrhHgZU17K1uW2ny7a9tjR8SfEvx94tmgm1vxJd3H2U7oVjYIqHg5ATHPA5PNaVcXXrtOcr2OTAZBleWRlHD0Uube+t/vPR9C/at8b6VY2Vjq2lWOqNBxNcSFo5pUzwDj5Q2P4sc8ZHXPoU86rQilNJnyWM8N8uxNSdShOUL7JWaT+etvK//AAO++HX7Tcni/V7Lw5f+DLk3105UyWD+YqqATu2NzgAZPJ4yfau7CZv7eapyhq+x8xnvh8sroTxdLELkj0lo/S6016aHu9e2fmoUAFABQAUAFABQAUAFABQAUAFABQAUAFABQAUAFABQAUAFABQAUAFABQAUAFABQAUAFABQAUAFABQAUAFABQAUAFABQAUAFABQAUAFABQAUAFABQAUAFABQAUAFABQAUAFABQAUAFABQAUAFABQAUAFABQAUAFABQAUAFABQAUAFABQAUAFABQAUAFABQAUAFABQAUAFABQAUAFABQAUAFABQAUAFABQAUAFABQAUAc58SLq6sfh34ovbK5lt7i30W+lhmico8brA5VlYcgggEEcg0AfK3wtvtb17wZ8GdZ+Gep/GC88a3j6Bd+KLzXZvEMuizWD26tqckjamfsMiMrOYzbEuZDEYvkyQAd3b/ALQvxJ03w18T/ip4o07w6PCXw817WNCtdLsbSdtS1eS2uDDAxnaby7YFnhRv3Uu4h2GwYWgDpIfin8S/h1428M+FfjU3hi/tvGOm31xaXfh6wuLX+zL2ytzc3FtKs0832lGhDlJl8o5hYGP5wVAJ/ht4w+MnxI8K6R8TNSTwlYeEfFGny6hFootLkanZWMsDPaSG785op5GHlF4/IiCiRsSMYx5gB5T+z/8AED4qeAPhF8ADqyeFrnwj4v8AsHhlLK2trg6ja+ZZTSQXLXTSiJwzQHfEIBsDgB5MbiAdX8Qf2kfEPgT4h2+nL4k8H61pY8T6fomo6JpOjahd3el213N9njlutVjkNrb3G8+b9mlhQlcxq7kCRgCv4j+Mfi3wNN8XNX8N6XZ39/ovjvw7oFnb6pql/JbSxXq2Afh5ZEtj/pkgBgjVBhGaOQghgDom+N3jX4ceKfHXh74wHQdUt/C3gqPxxb3vh/T57PdbiS4jmtnimnmLSBoBtcMoIblV6AAyfhj+0xc+J/iD4S8J6p49+GPiT/hN7S8mj0/wneia70C4hh+0LBcv9ol+0qYhKpmEVuA8Q+TDgKAbHxN+MvjXw58Wx8OLDxB4H8HQz6NDf6HdeL7S4aDxNeNM0cllbXMc8UdvJG3kBlImmIuFdYWVTkAwvij+1FJ4e8ZeM/DOgePvhl4bk8B28bS2Piy82Xmv3b263It7UfaYfs6BGRPPKz7pJCBGBGd4A6x/aP8AFHiv4h6Xoej614M8H6Zq+maFq2gWXiq0uRc+KYLxEluFs7pZo4opIxKsIjEVw/mAsVCkCgDa0X4zeNtb+NusfDi517wT4cl0vWFt7TwvrFncx6vrWk+TvOo2d156xyglLgiOO3kCiArJIhOVAOd8JfGPxPa+GNO8P+GbGGXxR4x+I+v+GtOl1O8v9QtbO3srm5M11IJ7hpXCW1qWEEcsSF2AXylJwAT+M/2iPiN8O/DXxR0jXdO8Oah4x+HtrpWp2d1BbT22narZX03lo5t2lkkhZCkqMPNcZCsDglAAdp4T8ffFCz+Ng+FXxEXwxdw6p4Vl8TWNxotrcQGzeG7jgmtJTNLJ9pAFxCVnCw7tr5iXIAALnxmVfEuv+APhgE81Nc15NY1GMglTp2mYumLdipuhYxlTwRKQc9CAeo0AeLeF/iZd6P8ADrwdBqHiCxh1PX5b0HVNeuC0EEUMzl3cs6mRsFEVN6/eznC4Pl0sU4UKalJXlfV7aP8Aq2p95j8ihic0xUqVKTp0lD3Ka95uUVZKyaS3bfK9tru617D4s397BpcVrPouoSSeLU8O3V3ZkvbTwNA8yzQ4dtrFdgILOFIcc8VpHGOSSVn73K2ttr3X9M4q3DtOlKo5qcEqLqxjLSSakouMtFdXvraN1Z6F7XPiZqOh3fjGJtMguhoUumW2nxIWRp5rtVAEjZIwHccgDAB6mrqYqVN1Fa/La3zOfCZDSxcMI+dx9qqjk9Gkqd9lp0XV79jIuP8AhKbP4mNJ4mvdMup08FahIj6dBNahT9ot9y8yu3BAw6sp56KRk5P2ka/7xp+49rrqvP8AE7ofU6uU2wkZRX1imvecZfZnZ/Cl6pprzd7HbeCZrjWvh1od39qntbjUtHt5zMkrTSQySwqxZWnMhYgtkeYX6DOa66Dc6EXs2l+K87/jc+fzWMcLmlaFlJQnJWskmoyas1DlSulry8vlY5nwo7WXxJfRdD1fXZNMj0d2voNcuriSSW4SYKksC3R83bguHeMeSdyAEsOOej7tfkg3a2t2977q+vq1oevmKVXKliMRCCqOa5XTUUlFxbcZOmuW+3LGT51Z7Lex8Pzqtt8QvHmkX/iLU9VhtJNOkg+2yq3leZCzMqKiqiDOOFUZwM5PNVh+ZVqkXJu1t/Qxzn2NTLMFXp0owclUT5U9bSSV22236t+VkaOveIfFX/CdWXgzw62lQJdaTPqMl1ewSTGIxzRoNsaOm/PmYwWXGd247djXUqVPbKlC2qbu/Ven9fcc2DwWD/s6ePxXM3GcYpRaV7xk92na1r3s+1teZcxpPxN8bT6HonirVbXQ4rG61tNCvLaCOZpXYztAbiOQsBGPMAPlFHO0E+ZlsLzwxVVwjUla17Pfva//AALP1PXxOQ5fDEVsHRc3ONN1ItuNvhU+Vq2un2lKOr+Gyu7XxH+J+peCLm+uLfVNFuU03yppNJisbm5u2t8x+Y800bbLQnewTzI2U7VO47iq3icVKg201p0s27abtbeV0YZJkNLNYQjKE053Sm5QjHm96yjGSvUtZc3LJNXasrJvVi8TeNNT8e6/4d0uHSY9N0COzmZpYZHuLozRljCv7xVQna37w5AyvytyRoqtWVaUI2tG3q79N/x/A45YDAUMtoYqs5OpVc1o0ox5Xbmfutvde6rX195aXZ8NfGms+MFFzqGsaBIwgY3ulW9vLBf6VcBwvkzLJIxbGJFLFI+UBUMGyFha8q2smvNapp9nr+iKz3K6GWPkpQmtfdm3GUKkbX5otRSXRpKUtHZtNas+KOnQaZoOt+LrjxT4gt7qK0C6ZBa6hJDFFcgERIkUW0TNJIVBEokznAwvFLFxUISquTvbTXr00W933uVkFaVfE0cFGjBxcvfbim3H7TcpX5VGN9YcvfVlKC21zxx4p1TQNd1zUtMbQtFsV26XeyWw+3XKu0k5MbDfs8tQqNuTlsg5qUp16jhNtcqWztq+un/DHROph8qwdPE4enGftKk/jipe5BpKPvJ2vdttWltqRabdWviz4bad8Q/GvirWtPii0cvcrYai9lEko4eceTsZ3JX5VdmQZwFyTlRarUFXqya06O3z0/4byKr055dmtTLMBRhJuppzRU3bpH3rpJX1aSfVy001NK0u+1jwToniH4ieINXsJbTSFn1GG2vnsIw+wM80rQ7JAwUHK79gOflzgjSEHOlGdeTVlrrb5u1n+NvI5MRiKeGzCthcrpRkpTai3FTdr2UYqXNGzeztzPT3jT+Fl5rWofD/AEW98QTTy3k0BfzJxiWSIu3ks/8AtmLYT7k1phJTlRi57/1b8Dj4gpUKOZ1qeGSUU9lsnZcyXkpXt5Hg/wC26TjwWM8f8TH/ANtq8jPP+Xfz/Q/RvCn/AJi/+4f/ALeeD+AvA48ZnVZHvL1I9JtVung06x+23swMip+6g3puVd2523AKBnnNeRQoe2vrt2V392h+kZtmv9mezSirzdrylyQWjesrSs3a0VbVlm6+F2qvosfifQNX0rVdKu9UOl2JW7jhup5MqFJt3YMpJdcryR977hVzTwsuXng003Zd/u/r7tTKnn1FV3hMTCUKkYc8vdbilrf3krPZ2ez2+K8VXPwt8aCYJ9isDAbX7Z9tGrWZshF5vlZN15vkA+Z8u3fuzxip+q1b7Lve6t23vb8TT+3sDy35pXvy8vJPnvbm+Dl59tb8trdSe6+D/wAQLO4ubS40m0FxatKjQLqlo0srxoHkSFBKWmdVI3LGGIJAIB4qng6ybTWq81+GuvyM6fEmW1IxnGb5ZW15J2SbsnJ8topvZysnutDjQSpDKSCOQRXMe41fRn6i196fyEFABQAUAFABQAUAFABQAUAFABQAUAFABQAUAFABQAUAFABQAUAFABQAUAFABQAUAFABQAUAFABQAUAFABQAUAFABQAUAFABQAUAFABQAUAFABQAUAFABQAUAFABQAUAFABQAUAFABQAUAFABQBk+IPFXhzwrbJd+ItZtdPhkkESvM+0Fj0H6VlVrU6KvUdjtwWW4vMpunhKbm0r6LocDqH7S3wpsreSeHVbm8KT+R5cFudzcE7wGxlOMZ964Z5thYq6dz6ehwBndaajKCjdXu3p6aX18hB+0n8NV0ZNalubsRS3L26xJEHmXbyHdQflDDOM+lH9rYfk52+th/6hZu8Q8PFK6Sd72WvRO2rXU8p+JP7SniVPFkw+H+vQvowtVSItZAHeygsx38lgeAcAdeO58zF5tUVX9xL3bdj7bIeAcJLAr+1KT9rd397otEtNLP7/AD6LnPBv7Q3jzTPFdpqXiXXbrUdNMhW6tdq4KMTkqPlAYZ45wMVz4fNa8KqlUlddUetmvA+WYjAzpYSkoVLe69d1330fU+ybW5gvbaK8tZUlhnRZI3RgVZSMggjgjFfWxakro/AalOVKbpzVmtGiT2pkBkdKAPm39sHU7jHh3RvsTCDM119oPQvwuwfQcn6j3r57PZv3IW03P1zwuw8P9oxHN72it5au/wCn3nzcmNwz25+tfPI/W3sLh35IwAM8jAAoswukIFXoXAP04osF2GFAJJyewFGwaihl7rj0I60XBpiMuMEcg9DQ0CdxtIY/A2YLDPUD/P8Aniq6C6hHguqsSFLDd9Kzm5KDcdwltdH0H8OtK0WXQvP+yQTXBdkk3IG2gdFA7DGKnhjC4WthHVlFSm2+a+r/AK6n5jnmIxEcTy8zUen9ep5r8VbPTLTV5YtOVFVJAAqdFJXLKPYHt26V58IU6GaVqOG+C2y2T0/4J9Zw7VrVaCdXe3/DM4QcV6h9GLhCNx4HpTFrsITk5oGJSAKAHdE6dT1p9BdRtIY5ThW9+KYnuID0B5AOcUXGLtJyVBIH54osK9txFIDDcMjvQgfkXNO0yXU5xDbhuoBOM/kPX2rkxmLjhIKVrt6Jd2Y1q6oR5pHR6r8Nta0qyF5PbyxqehfaRn0OD8v41yVMVjcIlUxdHlg+q6ev/BseXhs8w+Jqezg03/X3nt37MHwsvNMA+I2qyzQSXEUtrbWjw7coSv70k84OCBj657V9xkuF91Yq+609O5+b+IfEdPEf8JNBJpNNyv11009db/cfRFfQH5UFABQAUAFABQAUAFABQAUAFABQAUAFABQAUAFABQAUAFABQAUAFABQAUAFABQAUAFABQAUAFABQAUAFABQAUAFABQAUAFABQAUAFABQAUAFABQAUAFABQAUAFABQAUAFABQAUAFABQAUAFABQAUAFABQAUAFABQAUAFABQAUAFABQAUAFABQAUAFABQAUAFABQAUAFABQAUAFABQAUAFABQAUAFABQAUAFABQAUAFAGX4p0T/hJfDGr+HPtP2b+1bC4svO2b/L82Nk3bcjON2cZGcdRQBn/DTwd/wrv4c+Ffh//aP9of8ACM6JY6P9r8nyvtH2aBIvM2bm2btmdu44zjJ60AcbZfs+eH5/h74++GvirVJtU0rx9rmr6zcNDF9mltRezeaqIdz5eJtpVyMEqCVxxQBFovwU8Sal4t0Xxd8YfH1l4wn8L6bcado0FnoZ02INcx+VdXN0DPN588kSqg2eVGoaXEeXG0APh38IPiD8OtN0nwNYfFSyu/AuhpNbWVhceHidTa0MUiQW0t79p8tkiLoQyW6OwhRS3LlgCDS/2ev7N+Hfwl8A/wDCX+Z/wq7VNP1L7X/Z+P7R+y200OzZ5n7nd527O58bcYOcgA52/wD2WvEN3pNz4Og+KsFr4WPjBfGdtaJ4fVr03R1Jb14Lm6aciaLd5oUpFFIpMRZ3VGjkAN3xH+zn/wAJB/wm3/FY+R/wmPi/RPFX/IP3fZf7O+xfuP8AWjf5n2L7/wAu3zPutt5ANzxR8ENH8ZePPEXirxBqTT6Z4m8E/wDCFXmlrBtbyTPPI8wm3cEicqF2cFd27sAC18PPBvxV8JPY6V4l+KGk+ItA0y1a0t4x4ba11GYDAhe4uhdPHIyoMMUgjDk5wOlAGT8X/hJ47+Klhr3hAfEjSrPwb4msY7C/0y88MLe3VuvIle0uRPGsbsCpVpYpvLdQ64xigBk/wc8ZeG/Fes+KPhH8RrDQB4lgtl1az1vQn1eJ7m3gSCK6hKXVu8cpijRX3tIr7FO0HJYAg+KHwW8efFXT9Q8H6/8AE/TD4P1e4sZ7uyPhkNqFuIHhd1tLsXCpDvaHeHkgmdGkcqwARUAJPF3wZ8a+PfEelf8ACXfErTr3wpovim38U2NgnhxYtUhlt2MkFut+J/LEayEAsLYStFuQyZYuQCjF+zb9i8N2VrpnjP7P4i0PxnqXjTRNXOnbo7aa8uZ5JLaaDzQZoWiuJIXAkjZh8ymNgMAFXXv2Z73xd4V+IFv4q8fRXPiv4irp8F/q9tpBhtLS2spA1vBb2jTuyoBvLbp2LPIzZxhQAehXPw6+0fGTT/i1/bG37B4ZvPDn9n/Z87/PurafzvN3cbfs23btOd+dwxggGZ4f0jVNW+OPivxjqml3NvZaHpVl4b0eWaEoJzJ/pl7NET9+NjJZx7l4320i5JUhQDq9e0zxTd3EVz4b8UQabtjaOSC604XUL56SAK8bq46D5yuDypPNZVI1G705W9Vf/L8/kd+Dr4OnFxxVFz1TTjLla8tVJNP/AA38+hgRfC6HStE8OWXhvWnstS8L7/sd7PAJ0lEv/Hws0W5dyycn5WUqdpB4wcVhFCEFTdnHZ77739T0pZ/LEYjEVMXT5oVrc0U+Vrl+FxlZ2cfNNNXTWt1b1vwbr/iHSrFdT8SWX9r6XqsOq2V1DpjLbxtGNuxoDMWZSrSA/vQcvkEYAqqlCdSK5pe8ndaafdf9THC5nhsFWm6VJ+ynBwknP3mnrdS5Uk00re41ZWe9zMm+FEup2vidNf8AE73N14la0mae3tFg+yTW/MbRrub5QVQgMScLgsc5rN4RzU+eV3K3S1rdjrjxFGhPDvDUeWNHmVnJvmU903ZatN6pJa6JWsWoPAWv3Wvy+IvEXiy2vbh9FudFWO10z7PEqSvG/mYMrsWzGc/NggrgLg7qWHm5885Xdmtrb282YzzjDU8MsLhaLjH2kal3Pmd4qSt8MVbXTS61u3dW29J8N3WjeCbDwlZa1LBcafpsNhFqEUKbg0caoJBG+5edudpz1xnvWsKThSVNPVK1zgxOOhiswnjalNOM5uTi27atu11Z9d1YzrLwdrtx4lsvFHirxJaX9xpNvNBYRWWnNaRI0wAkeQNLI0hIVAAGUDB4JOREaM3UVSpK7W1lbf5s6auZ4eGEng8HScYzacnKSk3y7JWjFJau+jb794PDXgzxVovi7VfFGoeKNKvF1vyPttvDo8kB/cxFI/Lc3L7eoLZVs4wMZyFSoVIVJVJSTva+nb5s1x2aYPFYKlg6VGUfZ83K3NP4mm7r2cb+VmrdbmzL4Z8zxvbeMvtuPs+lTaZ9m8v73mTRSb9+eMeVjGO+c8YOjpXqqrfpb8U/0OCOP5cvlgOXeane/aMo2tbzve/TY52L4V+V4SsfC39vZ+xa6Nb8/wCy/fxdm48rbv4+9t3Z98dqxWEtTVO+zv8Ajc9SXEPNjZ4z2fxU/Z2vt7ihe9vK9reV+pU8RfCTUtasvE+i2Xi+Ox0vxTcNeXCHTRLcJMY0XAlMgBjzGp27N2MgOOtTVwcpqcFKylrtr999vl8zbBcR0sLUw2IqUOapRXKvftFq7fw8t+bV681urizqLDwpJYeI/EfiGLVWD6/HaoqrCM2xhjZAwJJDk7s8qAMd66I0eWc5p/Fb5WPIrZiq2Fw+FcNKTl1+Lmadultrb/cUNH8Fa0nie08WeKPEVpqV7Yae+n27Wem/Y96uys7THzX8w5QYA2qpLELzxEKE/aKpUldpW0Vvv1Z04nNMO8HLBYOk4RlJSfNPns0mko+7G2+rd29LvQg8S+CPE+ueLrHxJb+KNMS10pCbDTrzSJLiKGcjDXBKXEe+TBKqWGEB+UBiWM1aFSpVVRSVlsmr6991r+ReBzXCYTBTwkqMuafxSjNRbj0jrTlaPV21k93ayTr3wT4nk1GXXtL8XWen6rqGnjT9Tlj0tmhmCMximijM2YpUDuAWaRTu5XgU5UKjlzxlZtWen3Na6NfMKWa4SNJYatQc6cJc0E5q6ulzRk+S0oysm0lF6aMo6v8AC7UJ4/Dml6D4hsrTRPDUMQg0290x7lJ54+EmlaOaIsVwCFxjdljk4xE8JJ8kYStGPRq+vd6o3w3EFKLxFbE0nKrWbvOM1FqL3jFOE7X2b3tZK2t5/FPgbxn4tg0y21PxhoxtrKf7TdWf9hy/Zr51OYhKn2rcUQgNs37WYDcCPlp1aFWskpSVl0s7Ptf3iMvzbAZdKpOlQnzSVlL2keaCfxcr9la7Wl7XS2aep12jw65Basmv6jY3tyXJWSzsntkCYGAUeWQk5zzu7jjjJ6YKaXvtN+St+rPExMsPOd8NGUY9pSUnf1UY/db5nzV+26DjwWccf8TH/wBtq8PPP+Xfz/Q/VvCn/mL/AO4f/t587+F9X0PSLiWbWtFvbw/u5LW4sNSNldWkyMGDpIUkTB5yChOQpVlwc+LSnCDvJX9HZr8/yP1DH4bEYmKjQqKO6alHnjJNWs1eL+6Vt00+nb3nxpsNXu5LvX/BMV+B4gGuQwPdgwspjiieKdXibzi0cQ+fK/OSxVh8h6njFN3nG+t/yWumu33ng0+GKmGgoYbEOP7v2bfLrvKScWpLltKW2vu6Jp6nV6H8VrPxmlzBe+dJNp+lvaxW3iDXrOSTUvNvY5mZri8t/soMWzCo8R+U/LgrurohilWun0XVrXW+7VtPT0PHxXD88scZU7JSmm3TpzShy05RSUac/ae9fVqS1+K6djI8TfF1dLfVPClnrvie+gW7luotQ0vxJ9mLTTxIbiKUpB5d1Es4k2OETK5wdrADOpi+W9NNvXdStvvfSzV/Q7cDw666p4ydOnF8qTjOlzaRb5HG8+aEnC3Mm5We+qZ40AWIVQSTwAK80+4btqz9Ra+9P5CCgAoAKACgAoAKACgAoAKACgAoAKACgAoAKACgAoAKACgAoAKACgAoAKACgAoAKACgAoAKACgAoAKACgAoAKACgAoAKACgAoAKACgAoAKACgAoAKACgAoAKACgAoAKACgAoAKACgAoAKACgAoA/PvxlqWpeKPFerarsu5lubyWRA0jTYUMQAGIGQBgDgcelfC4icq1WUu79T+o8qoUcuwNKjdLlilsl07efqc8Rg4Nc56olIBzAAjHpzxTYlqNpDPXfBH7RPiLwR4HPhWy02ynmt222M0gb90jFmYsM/OdxGOnfrXrYfNamHo+ySV1sfC5vwNhM3zL67UnJJ/ElbVqyVu2m+5y+k/GL4haV4gHiIeI7u4n8xnaOaQvGyscsm08BSccDHQdMCuaGPrwqe05rs9nE8LZVicL9U9ilGy1Ss9NE7913fdklt8YvG3/AAl1l411e+XVryw+WKK6X9yowRwi4APU5HfnrTWPre1Vabu132IqcLZd9Rnl1CPs4T3cd/vd7/5aG342+Peq/ELSv7M8ReD9CnEQZoJQswkgcrjepD/ocg4GRxW2IzOWKhy1IL8f8zzso4Mo5HX9thMRNXtde7Zpa2fu/jueW7G9OfTPP5V5lj7S6FwyqQwxn19aOgbvQbtbg4PPSiwXQEFTg/zoGncSkA+MjO0qDnnk47GmiZdxC7jKglfYcUXY7J6gD82WPrz17UA/IAvz7SeM8kenrRbUL6XNbTvFGq6bGYoJiBt25Vipx6ZB5FeZVyyEqjqUpODe9nucdbAUa7vJFG/vbi+lD3DA4HyqBgLnmunC4Olg48tNer6s6KVKNJWiVa6TUcMYOfwOKaEwCjGSwA9uTRYL9gGwtjt6mjQNbBscHBUg+h60WYXQFQMKW9z35p+QJ31EKlevT17GkCdxV5UqASSQRj8aOgPR3G0hiruyNuc+1MH5jgd5wUH1HGP6UbkvQ6XwHq1tpGsxTTLvCSpJjj5gCeB785FeVmDeHr0cXa8YPX8Nf68jys3w08Th3GOl00e0XvibSNfih0TSXa8utRlSFIhE3GWGScjt6V6OZZ1hMbhnhsM+ec7JKz/yPgaWAr4JyxNf3YwTd7rsfROjWklhpNnZTEGSGFEbHQEDoK+6y+hLDYWnRnvFJP7j8kxdVV686kdm2y7XYc4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YPjDwJ4S8faeml+LtFh1G3ifzIw7MjI2MZV0IZeOuDzWNahTxEeWoro9HLM3xuT1XWwVRwk9Hs7+qaaf3HF/8Mx/A7/oSP8AypXn/wAdrm/svCfyfi/8z3v9feIf+gj/AMkh/wDIh/wzH8Dv+hI/8qV5/wDHaP7Lwn8n4v8AzD/X3iH/AKCP/JIf/Ih/wzH8Dv8AoSP/ACpXn/x2j+y8J/J+L/zD/X3iH/oI/wDJIf8AyIf8Mx/A7/oSP/Klef8Ax2j+y8J/J+L/AMw/194h/wCgj/ySH/yJb0r9nb4NaLqEGqWHgmEXFs4kiMt3cTKGByCUkkKnn1BqoZdhYSUlDX1f+ZjiONc9xVKVGriHyvR2jFfiop/iej12nywUAFABQAUAFABQAUAFABQAUAFABQAUAFABQAUAFABQAUAFABQAUAFABQAUAFABQAUAFABQAUAFABQAUAFABQAUAFABQAUAFABQAUAFABQAUAFABQAUAFABQAUAFABQAUAFABQAUAFABQAUAFAHkfxg8C6d4m1HSb2z8aQeHZLQzQXUzXqxxpEysSBEWALM5Abplc5zgV5eOw0a0otT5bef6H3PC+cVcvpVadTDuspWaXLdtpr7Vm7JbdnsfKnjnTbrR/E15pV3q2n6m9uV/wBLsdnlSgqCCCoGeCB7V8xiYunUcW07dUftmT14YrBwrQpygn9mV7qza6mCATwAT9K5z0xxRmC7RnA5xz61TRKaW43aSMgUrFXEpAKAScCmF7Fqx0+fUJRBbnOfvHBwPT+tcuLxdPBw5pat7LuY1a0aMeaRtan4F1rSrdLieCaPd93zIimT6A+vtXG8xq0GniqMoRezf/DI4KGbYfEScItP0dznVzuYt1AOc+vT+tesnfU9RjQxHA/lRcLJgeTk8n1NFxjiQCNwDcfTtxTZNuwZLg8DOewApbj2GgZBOcAUBcGILEjoTmhgtEJSGOXkEAc47d+aoT0AoQQpwCaVgv1EYgngk8Ac0MFoUtT1ey0iNZLx2+c4VUXLNjr7cZHegpJvYpWvi7SbqdLYNLEXON0gAXPYE5/zmjyG4NamzSJCgBRjI3dO9MPQCMfQ9KAFU4yD0NCE0BJVsgjrkY6UO4JXQEr1C4PXrxRcLMN7djj6DFFwshNxxtzx6UXC3UXCjGMggZ/GhpPcNz1f9m7R9a1z4n2F9BNL9m0dJLq5ZmJUKUKKvXqS3H0J7V3ZNg4LFKdOKVt2kfE8e4vD4PJp0pJc1RpL1TTb+Vj7Nr7Q/n4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xD4qfs6eDtS0bVPEPhyCbT9VhhkugiSFoZmGXYFTkgnkDBA6cV42NyqlOEqlPSW5+jcOcdZhQxFLC4tqdNtR2s1eyWvZb6/efJQRipcKSq4yccCvlrH7jdXsCna3P0NCB6oCoxuDZGce9AJ9BCSxyTk+9A1psKHI7AnrnvRcVhQSwOQCfUnmmLY6v4c6lZabrUU94uUjlWRhjJxyM49iQa8jGTjhsZQxVVXhF6+Xn+vyPHzuhUr4dxp7tW/r12PWPGnijQJ/D09tBew3Mk4XYqnO3BB3H0wBXpZ7m2Dr4KVGlJTlK1kteu/kfF5Vl2KhiozlFpL+reZ8/wBywnuZ5Y8hGdm6dskipw0JU6MYS3SS/A/S4LkiovchrUscoGQW+6CM/SmhPyEJycmjca0AEg5BwRSAUEncTzxz6/56VS1FYGXADDkGlYEwVGbO0E46+1Frg2luLgop5GTxwaNhbsaDgg5xQUOYoTkbvyp6CVzlfHFrcvBDdxyMbeM7Wjx91jn5if09vxpF03rZnHg4IPpSNj0LRPEMGtGSMQNFNGAzAtkEdyPx/mKb1MHFxNWkIMqCAzBcnGTTSuJuw5iOAM8DHNDBDaQxw5TaD3Jx/n8afQWzuIVIGTwKLBcSkMUAscCmDdgOM8Zx2zQCPpX9j27Hl+JbI2sxJNtL5+z5AAHGwt685A9M19FkUtJxt2PyHxRp64apzL7St16a27eZ9IV9AfkoUAFABQAUAFABQAUAFABQAUAFABQAUAFABQAUAFABQAUAFABQAUAFABQAUAFABQAUAFABQAUAFABQAUAFABQAUAFABQAUAFABQAUAFABQAUAFABQAUAFABQAUAFABQAUAFABQAUAFABQAUAFABQAUAFABQAUAFABQAUAFABQAUAFABQAUAFABQAUAFABQAUAFABQAUAFABQAUAFABQAUAFABQAUAFABQAUAFABQAUAFABQB4H46/ag8MR+J/DWjfDn4p/CKTSbqd31/WdW8XWRSyt16JDBHcLJJK3ODwgwM9SVVx2Pc9N1LTtY0611fSL+3vrG+hS5tbq2lWWGeF1DJIjqSGVlIIYEgggimIs0AFABQAUAFABQBlp4o8MyeI38HR+ItMbXorT7e+lC7jN4ttuC+cYc7xHuIXfjGSBnNAHP+Pfi34S+Gut+GdH8Xm+tI/Fl+NLsb8WxezS7b7kM0gP7pn6LuGDg84VsFwsdpQAUAFABQAUAFABQAUAFABQAUAFAFfUdQsdJ0+51XVLuK1s7KF7i4nmcLHFEilmdmPAAAJJPYUAc38L/iXoHxb8IW3jnwta6nFpF87i0kv7Q27XEanHmojc+WTnBOM4JxjBIncGrHWUAFABQAUAcpq/xT8B6F8QdC+Fmq675HijxNBPc6XYfZZm+0Rwo7yN5ioY0wsbnDMCccZyKLhY6ugAoAKAOP8AE/xd+HPg3xn4e+HvibxPDY+IfFTMukWTQysbkqcH5lUomScDeV3HgZNFwsdhQBFdXVtZW0t7e3EVvb26NLLLK4RI0UZZmY8AAAkk9KAPOfhl+0j8FfjJ4g1Dwt8NPG8euajpcBubqOKxuo0SIOE3CWSNY3G5gBtY56jjJpJpjaaPS6YgoAKAMvWPFPhjw9dadYa/4j0vTLnWLgWmnQ3l5HC95OcYihVyDI/I+VcnmgDUoAKACgAoAy9a8UeGfDcunweIvEWmaXJq12lhp6Xt3HA13cucJDEHI8yRuyLknsKANSgAoAKACgAoAKACgDk/+Fp+A/8AhZX/AAqD+3f+Kt/s3+1/7O+yzf8AHpu2+Z5uzyuvG3fu9qAOsoAKACgAoAKAIrq5gsraa8uX2QwRtLI2CdqqMk4HJ4FAHO/Dn4leCvi14Ut/G/w+1r+1dFu5JIobr7NNBuaNijjZKquMMCOR9KNw2OnoAKACgAoA5S7+KfgOx+JVl8IbrXdni3UNNOr22nfZZjvtAzqZPNCeUPmicbS4bjpyMlwsdXQAUAFABQAUAFABQAUAFAHJ+Afin4D+J/8AbX/CDa7/AGn/AMI9qUukal/os0PkXcf34/3qLuxn7y5X0NAHWUAFAHKeNfin4D+HepeHNI8Y67/Z934t1KPSNHj+yzS/art2VVjzGjBMl1G5yq89aLhYtfEHx94X+F/g3VPHnjPURZaPo8PnXEu3cxyQqoqj7zsxVVHcsBRsBl638XvBfhP4YD4veNZr/wAO+HVt7e5na/sJftFuk8iRxCSCNXkVi0iDbgkbvmxg4VwsdXpmpWWs6baavps3nWl9BHc28m0rvjdQytggEZBBwQDTAtUAFABQAUAZ3iPxBpHhLw9qnirxBd/ZNL0ayn1C+n8tpPKt4UMkj7UBZsKpOFBJxwCaAK3gzxl4b+IXhbTvGnhDUvt+jatD59nc+TJF5seSM7JFV15B4IBoA1bq6trK2lvb24it7e3RpZZZXCJGijLMzHgAAEknpQBynws+KXhv4w+Fl8aeD4NSGjzXEsFrc3to1uLtUODLErctGTkBiBkqfShO4NWOwoAKACgAoAKACgAoAKACgAoAKACgAoAKACgCC+srXUrKfT72IS291E0MqEkB0YYYcc8gmlKKmnF7M0o1Z0KkatN2lFpp9mtjmfD/AMJ/h54XF4ujeF7SNb9BHcLLumDoDkLiQkYzzj2HpXNSwVCjfkjuexjuJM1zHkeIrN8mqtZWe19LHCeKf2WvBGv317qem6jfaVPeSGURxhHgiYkFtqYBweeM8Z9BiuKtk1GrJyi2m/uPpcu8RcxwVOFGrCNSMVa7upPtd6/lqeCfEn4LeMvh9c3U0lhNe6LCw8vUIUGwqQOXUElDng54z0Jrw8Xl9bCtu149z9NyHizL87hGKko1XvBvX5Pr8jzyvPPqgoAVfvDAB56GmhPYVXZZA8bFWzkEHnNTKKmnGSumDSasyea8vJkEc925XjKkn9awp4PD0Zc0IJMzjThF3iiAgcKCO5OeP89q6bGnmJtbOAM8445osF0BDr/D8p4zRsGjEpDCgBcDaSR16UxdQBIzjuMUDHDBRs9sYx/n/PFPdC6jKkYUAFAGB4yvZLfTlto9mLltrEn5gBg8D+vb8eGVDc4akbFmwv7jTblbq1YB1yMHoQexpiaUtGa48ZavLIFxboGUrwh6noeSef0ouZumkrmVfarqGpbftty0gT7owAB+AoNFFR2Op8GandXUMtjOGdbcApIT0B42n+n4+1BlNJP1OkpEjlyvzjPBHemu4nroIWJOckfj0ouFh3myd3J+pzRdi5V2FBXG8jBORnt0/wDr0w8kMIIODSKPqz9kXSzb+DtY1Zo8G81ARK24HKxoOMdsF2/Ovp8jhajKXdn4l4nYjnx9Ggn8Mb/e/wDgI95r2z80CgAoAKACgAoAKACgAoAKACgAoAKACgAoAKACgAoAKACgAoAKACgAoAKACgAoAKACgAoAKACgAoAKACgAoAKACgAoAKACgAoAKACgAoAKACgAoAKACgAoAKACgAoAKACgAoAKACgAoAKACgAoAKACgAoAKACgAoAKACgAoAKACgAoAKACgAoAKACgAoAKACgAoAKACgAoAKACgAoAKACgAoAKACgAoAKACgAoAKACgAoAKAPzJ/ZC8UfCXSfg7DaeMf2PPF3xI1Eajcsdc0z4fW2sQMhK7YvtEhDErzle2ahbFvc+ovj/APFnxv4P8c/D39mT9n600bRPEPim3YxXlxZqbTR9Mt0bHkwgbCQkMuF2lQsQUDLArTfREpdWN8c/EH4y/sr/AAV8X+Ofix8QtK+I+oQz21v4bddFTTWM0vykXKQnaVDEthcHbEfmy4CGyDdnAeMfij+1f+zp4W8J/Gv4pfEHRfGfhrW7q1g1/wAPQ6HDaSaSk6lx9nnjw0pUArl+N20YYHcFdrUej0Lvxt+PfxK/4aMk+EWl/GzQ/g/4di0ODU9M1vU9GhvItamkCnZ5lxiONMs67gRgxNyxIUDetgS0Oi+JHxO+N/wa8UfA/XvGnjbStT8M+I7weHvF402wijsHvJwfs1zHI6tMo2sWOHVW+z5CKGK0NtCWptr8WfiV4i/ap8Z+D/Cl89x4O+HHhNLjUNKhtoWOo6zOhkgi84o0iZRsYVh80JBByad9QtoeZ/syfGT44/G3V9J8R3P7SPgxL6TU5Rrfw5uvD8UFxZ2UcjB/IkBFxI+xQwOWVNw3sSCpSbY2rHL6R4R+Nut/8FAPHWgaP8e20rWbDwyLj+2D4YtLjdpjz2kiaeLdmCLt85B52d58rJHzmjqHQ6f4rfG7Wfi98WvGPwl0/wCNHw6+GHhTwNLFazz+K7KwvZta1AZLKkF63l+VG8ZG5RuU7W+bcFUbuwSM/wAT/tf/ABSu/wBj68+KOiaxpll4w8N+MF8MajqGnQw3Flf+WQxlhEiuuySOSP5h3yVwCAC+gW1NL4l/ET9sv4N/Eb4e6dqfxB8HeIpfidcTaZFor6KLbT9GvSYlULOh+0TRoZlO5mywRgV5Bod0GjOw+G3xD+O3gb9qo/AH4u+PrHxvp+u+Gj4g0y/g0eDTntWEjKU2RZymYpl+ZmY4RsjkUa3sGlrnm9x+1D8SfirqPjPxb4M/aR+HXww0Xw1e3NjoPh3WVsXvNe8gBvNnNw++FJM4VowcHK4JUuS9wtY+qP2d/irL8bPgv4W+J1zYJZ3Os2r/AGqGPOxbiGV4JimckIZInKgkkAgEnrTTuhNWPmPUf2lviL8VvGHja58F/tJfDv4TaF4Sv59K0bTddFi91r08P3pZjcuGhhduBJGOAcbSysaV7jtYXx3+138S9a/Z7+D3xT8HalF4e1bxT4oj0XXY4bSGeOQI0kcqoJ0fYrmMOMHcobG44NF9LhbWx6j8e/i58QvBX7SXwV8A+GfEH2PQfFt1cx6xafZIJPtSo0YUb3QumNx+4y9abeoktDjbb4gftOfE39pT4pfBfwJ8SdO8M6D4clsriLV7jRLe9m0yIwj9xDEQomaZ33FpWO1YTtIzgrW9h6WuaF/8Svj38Yvjh4h+B/wh+I+n+DrD4d6fAuueJJ9Ehv7rUdQdVyqwSYjRN24cAY2uckFVBq3YNErmf4Z/aZ+K118Ifjj4d8X3On2XxK+ENvcJ/alhbp5F2NsgiuVikBXO6JiQV2kMnyjJFFwscrrHxM/bL8Ofs86H+1Hc/FfwzfWENnYXd74YTw9EqXVpI0cQmkuOH85mcM6R+Wi5Ow4AWjW1w0vY6349/tL3HiSf4efCzwj4l8J+DLf4leG4fE2qa/4sjt5rPT9MmjLRxiO4Iilkco67XGCQowMllGwSIPhT+1PfeBk+Jfgrxt438NfESy+HPh5Ne0bxB4ait7eDULQKqC1aO3JhidXeJAE4GTnIANCYNHn8n7Vvxk8OeBtN+PerftE/DLWxc3FtdX3wwsVshdW9hNIq7IpVc3P2hFcFkYHZhixbaVpX6hboet/Fj4qfHS//AGqvDPwb+EXjLStJ0fxL4ITVnk1LTI7lLRzc3G+7RcCR5fLhRFjZxHk5I6mm272BJWuan7NvxN+MLfGv4lfAH4w+KrTxXeeDo7S9stbh06GxeaGdFcK8UICDKSxnHJU7gWbjDT1sJrS5o/tXfG3x74D1DwN8KPhH9ih8afEbUmsrTUL2MSQ6dAjRh5ihBDHMgxkMNqP8pOKGwSPHm8O/Fvwx+3f8FtM+LHxG0/xrcf2TrL2WpwaQmnTbDY3e+OWKMmP5W+6y8kdQDS6j6F7Xv2kPH/xO+JfjfSPB37R/w++D+g+Cb+TSLCLXkspbrXbqIlZHcXLZjg3qQHjGQGHDEHBcLDfFX7ZHxK1D9k/wl8VfDsVhomtat4hXw54h1kWZu7TSQrOr3aR/MGVgsbDduALFQGO00X0C2p7t+zjf/EHV9N1PVPEnx68LfFbQJWiGlatpOmRWlwsmCZY51gYxJtymFwX5JYjpTQmcb8dfFGp6Z+1p8CPDtvb6VJZ6odVM7XOk2txcIUiBBhuJI2lg56+U6Z75oe4LY5my8dftNfE79o34s/CDwP8AFLSfDGheGJLGW31C50KC+ubBXhyIoIyEWQSOxLNMWKhBt6kFa3HpYw/D/wAUfjH8Yv2P/jPp/izxfbaf4s8CtrGl3+rWmnRMNRtba2Mk0RjG1I2kXzYvMQAqCrKNwo1aDZnI/DLXPi58Fv8AgnjqnxV8O/E1Gd4bJ/Dlkug2i/2Ju1gw3QMjB/tRmEmcyr8mPl9QbINGz33wc37T178ONS+Kvin4u+ENKutc0OK90vRL/R0j0vQN7RyCWe7DCWVvI3Bs4RXbOGUAU9RaHjPgj9q3xn4e/aC8F/D66/aK0H4waL4sum0zUo7Dw4mnDSLl2CxNDNGu2dC7DDbmyqvlVJVir6jtobXjX46/GLxF+0R41+F1n8efDXwfi8NG2j8P2OtaLDOniAuhYs9zOP3YJC42ckSKFVirNRfULaGD+2DoHxjl+N/7P9he/Fm1tb3WtSSKyFloMRttH1SE2aTXkayMWuFd5QyxSnChMZO40O9wVrHoX7RfxJ/aE+DM3wV8F+EfHFl4k8TeJ9RutJ1G6vdKt7W31ac+SsDyxoGMCK02SImUkA8+g7oFZmf8avHH7RXwGt/hbo+r/GmPxFqXizxwlpqN5H4dsrRPsD/Z1+yLHsfAVjKRICHO/kjAwO6BWZ2Xxf8Ai58QvC/7W/wj+GOheIPs3hrxPa3Umq2P2SB/tDIspU+YyGRMbV+4w6U76itocvpnxM/aG/aS+KfjzQvgx8RNK+HnhD4f3zaR9um0WLUrrVLxS6tlJvlSPdGxyNpCsnDEnatWPRHn/wC2HoHxqX4gfs9aZrnxctF1DVde0+2i+xaFF9n07Wo5oFbUEDtunG6dSInwv7s8DeQBgj0z4u/EL41/B/x/+zt8Orj4o/23L4r1y7sfE+of2JaW39qxLcWmweUFcQbUndP3TKT1JzjA9A3ub3i/4t/EHS/25/A/wcsPEHleENY8Izane6d9kgbzblTfYfzShlX/AFEXCuB8vTk5d9RW0OE+GHjn9qb43fFD4peDtD+K2n+F/D3gbxpf2cepNoNreXclutw6Q2EaFVQIqROWmfdJl05PNJXY3ZGfr37SHj/4nfEvxvpHg79o/wCH3wf0HwTfyaRYRa8llLda7dRErI7i5bMcG9SA8YyAw4Yg4LhYq+Kf2y/iXq37NXgD4g6HLp/hfUvEPiP/AIRzxL4j+wG9tNG8tyrXMcXzBg64kAO7gOgDHDAvoFtT6G/Z0vPiBqeh6lqXir44eF/ilo800f8AY+taPp8VrLjaTMlwsDGIEEoAo+Yc7jyArQmcT+0b8Y/ijF8XvBP7NvwS1Kx0TxN4stpNVvddvbVLldPsU8zmOJwUdz5E2dwP3VAwW3KN9ECXVnm/wx0f4j6B/wAFAzpPxQ8ZWHirVoPADiLVrXThYm5t/PXYZYFJRJAd4Ow7cBe+aS3G9jBP7VXxO+KNl4s+JvhD9o/4c/DrStCubmPw94P1ZLGS91uKABg9w0z+bEZR8q+X1ORgYDkvcLWPr74FfEwfGP4ReF/iWbFbOXXLETT2652xzqzRyquedvmI+3POMU1qJ6Hzj8MPHP7U3xu+KHxS8HaH8VtP8L+HvA3jS/s49SbQbW8u5Ldbh0hsI0KqgRUictM+6TLpyeaSuxuyM/Xv2kPH/wATviX430jwd+0f8Pvg/oPgm/k0iwi15LKW6126iJWR3Fy2Y4N6kB4xkBhwxBwXCxNdftteONZ/Z++H+reEtC0xviZ8QNdfwpbJICbCK7jlWN7heeQ3mwFVJIBlOdwTDF9Atqe0+B/Bv7Qvhay8RyfF74zaV420u40SUwRQeH4tPmtbsg7gGiwHiCjALDcxb+Hb8zVxOx8gfAi6/aZ8L/sZT/E74dfE/RfDmg+Emvry20gaJFdz6pGlwWuGnnmyIcZcKsa8heSCc1KvYp2ue4fFL9rbxTafC/4QL4Z1Lw54X8VfFmziuZ9Y1iRV07RIFijNxOfMbbnfINgfIwpBBOKbYki78Bfjx4vHx0l+B3i74zeFfizY6lobazpXibQYbWJoZo3IktLiO2ZolO0MwOc42dd+FE9bA11Oc/Za+IX7UPx20p/G3iL4s6dovhbwn4gkgviugW013rsUTrLNbuQqrbRLCyIJI1MhLMcnAwK7B2RZ+F/j39qz9qWy1v4p/Db4m6D8PvCtrqUtjoOj3GhRX76gsRBLXUr5aLIYAmPPIYBQAGYV2DsjN+NVh8Sr/wDb58E6X8O/EGkaX4guPh0IpdVvbIzQ20X2m986aO33fO+B8iM23JGTgE0PcFsdj8DvjT8UvDXxL+Lvwm+Oviy38Uj4cafFrceuW+mw2Usto0ImIaGLCZ8t4yB1B3As3BAn0YNdUePf8NXfGfXvAWo/Hyw/aI+GOhG3llubD4YTrZyXU9nFKU2Sys4uROyqWCr9/II2bgoV+oW6H3Z4F8V2vjvwR4e8cWVu9vb+IdKtNVhic5aNJ4VlVSe5AcCrJPPv2bP+Gi/+EX1v/hpL+zf7b/tqf+zfsXkbfsO1NuPJ+XZu37N/7zH3+cUlfqN26Hn/AMbPi78XPEfx/wBD/Zm+BviGx8L376Ydb13xFdWEd61pBztjjhkBRjgLnI5MiAFQGNDetkCWl2V/gV8Rfjr/AMNR+Mfgf8VvHuneI7Lwv4ahu4J7LSYrIXMskkDLcSAAssmyYqyK3ljAwM8kV7g7WMT9nb49/Fnx1+xj8Rvix4q8V/bvFWg2+uvp9/8AYbaLyWt7BZYT5SRrG21yT8ynPQ5HFJPQbWplXH7W3xB0H9lj4WeILrX9Hk8f/Eu+m0xNb1lIbawsUW6kjkvJggSNRGhi7beSzBsFWL6BbU3Pg78efG+k/HrQPg54q+PHg/4w6Z4w026uLTV9ChtIZtMvbeNpXhlS1Zk8sxo+0t8zHB4wQRPUGtDifgV468TfDP4MftK+PPB2jrqesaN441S4tbd42dQdyK0jKvLLGpaQjjhDyBzQtLg+h6X+yj44+K/xIutN8V6j+0x4R8faLd6Z9p1nQYtDhs9R0e6dRshXyirbVYsDJKvzBMKp3b1EJna/tdfHbWPgN8MIdX8J6dDfeJvEGpQ6Jo0c4zGk8qs3msuRuCqhwM43MueM027Alc+cPjd4U+P/AIX+JP7PI+M3xW0jxpHd+P8AS5E+zaLHYSWN19og3xK0QCzRY6Oyq2R0xSdxqx2nx1+NWpeP/jfqvwJ0v4r+AfhpoPg2C2vtQ1zxTZ2N5Jd6g6iSOK2hvWER2K65YYZSGOegI3rYEtLnFfEz436/8YP2H/jFpXi/U9H1bXPBeuWOjT6xoxVrHVYRqdqYbuIqduHAbheMAEY3bQN3QJWZr+L/AIg/tU/s5fDTwJ8afEPxF8P+IvCcx06z1Lwla6JHAlpaSQgp5V0czSPsXBZiAHYHa65o1WoaPQ9I+JXxh+K/xE/aCtf2cvgP4q0/wp9g0NfEOveJbnTUvpYonCeXHBBL8jDE0BJbBJk6rsO5t62QktLlT4YfHf4tWHib4rfAf4sanp2o+MvAegza3pmv2NmsC39t5KuskkOPLDqZoDhV28spB25ZX6BbqZHgb4+fFrWP2Bda+NepeLPO8Z2kN88Op/YLZdpju/LT9yIxEcLxyn15ovpcdtbCeJf2mvivb/CT4IeGfBs+n3vxM+Llpbj+1dQt0W2tBtj824aNAE3bpAQApUBX+UnAJcLHZ+LfCPx08KfAX4xw/Fz4u6b46s5vBGqNp8sWgxabcQy/YbjzVYRHYUHybTyx5J24wXrYWlz558OeKP2pfhN+x14V+N/hr4l6BZ+G/D8NrHH4XXQ45vtNlJdCEST3UhMnmNJIMpGFAVs7gRip1SuVo3Y9n/aR/aL1NZPAXwl8Ma74V8JXXxJ0k6nquueKBDJYaXpzRElCk/7qV5CJECyAqcBcfPuVtkpGV8Hf2gvGug6r8Q/hFH4v8KfFefwd4Mm8T+FdV8NWsEEN4kCBPsMkFmWjR/MeJVSPkDPXcuBMbQ39lP4q/Gb4xahoXiy6/aY8G65HdNNL4g8DyaDDbXmmQjcFEDRlZpDnYN7/ACANnMhGCK7B2R9jVRIUAFABQAUAFABQAUAFABQAUAFABQAUAFABQAUARXVvFdW01rPDHLHNG0bxyDKupGCCPQ96TSkrMunOVOanF2ad7rdHzmn7MPm+DkvY7NYfEtvJNJJaTzb7e5Ak+RFZCCgKqACT/Gc47eB/Y96N7e/26M/WH4hcuPdNyvh2klJK0o6atpp3s3qvLTz818Y/A/x9oGnaj4u1PQbLS9OgbzDBFeCXygzABVwWOMsOp4HU152Iy6vTjKrKKS9T67KuL8sxtWngaNWU6j0u42vZXu9l06L0PNkwCGLAAHtzXnLQ+ueqsITnrzRcewlIB4UsnAyQT9cU90TezGUihQxXpj8RmncTVxflPXg+ooDVCsqruBbJHAA7H3p2SEm2G9WJ3rye4zn+dF09ws1sNYYxg5B5FIadwDFTlSR9KL2G1fcUlSxO3j0zRdCtpYNoxy/P04osFwKke/uOaLBc898TG3m1aSW0ufOVhlvnzsYZyBnt39OaGbQ0VjIHJxSLEoAenygv36L9f/1f0pieugykMtadqV3pc/2izcKxG1gVBDDIOD+VMUoqSszo7fxrM9sY2st94WIQIPkIPsSTmgycLddDqo5ZJIkaRNjMASuBwfTihsiy3FpDHbTjqPpmnYVxSUKhQSMc8/59qNAs07m1qPgrxZpulWWuX/h+7gstQz9mlKEiTHOQOoGCMZxntmt54erCKnKOjPOoZvgcRWnhqVVOcN1fb+vLbqfSX7J/h3XNK8N6rquqRXtvbX86C1hlO2Nwq/NIqnnkkDPQ49q+gySlOFOUpXs9j8k8SsdhsTi6VCi4uUE+ZrdX2Tf426X8z3evbPzQKACgAoAKACgAoAKACgAoAKACgAoAKACgAoAKACgAoAKACgAoAKACgAoAKACgAoAKACgAoAKACgAoAKACgAoAKACgAoAKACgAoAKACgAoAKACgAoAKACgAoAKACgAoAKACgAoAKACgAoAKACgAoAKACgAoAKACgAoAKACgAoAKACgAoAKACgAoAKACgAoAKACgAoAKACgAoAKACgAoAKACgAoAKACgAoAKACgAoAKACgAoA+Iv2aLb9rv9nb4YxfDj/hkz/hIPLvri9+2f8J5plpnzSPl8v8AedMdd3PoKlXRTszt/jT8J/jZ4s8T/DP9pr4d+FtPsPiH4TtGg1Pwnf6lFLHJBMriSBLoYjLqJpl3cAh9wIKgMNPcSfQueO/h78bf2qPg/wCMfA3xV+H2jfDiad7S48MxjWl1OVbmJizm5eEbPLbAUFRuAdjtJUZe6C9jhPGHwv8A2r/2i/C3hP4KfFH4faJ4M8NaLdWs2v8AiGHXIbuTVkgUoPs8EeWhLAlsPxu2nKgFSrN6D0Wp2/7QugfHDxTcax4Hh/Zj8E/EfwbPaCDQLl9ahs7vSpGiCNLJ5+CCGBIEG0hdo3k03cSMPXP2cdY8PfsA6h8KPH2uWs+t+G9KutciuxKWisriCV7qOJJGwQoXMRbphmxxilbSw763NX9ifRPG0/wT8TfGS8hs5/G3xN1K916EXxeKA7Q0drHIVBYRbldgQCdkgxmhbXB7nAeLfgn+0F8a/iF4J1fxL8AvCXw71zw7rtvqmr+PNK1uCR7+KJgSscEX77JIDL5pYgqBuQFslmwukdx49+G/xz+HP7V99+0J8JvhvZePdO8T+HU0TULCTW4NNls3Uw/OHm4I/wBHiIwGJzICF+U0O97i6WOb8Z/s5eOfAXxv8V/Erwr+z94M+Mvhrx1IuoXGk67LZQX2k3vJk8qa7V0CMzsxCg54XA2BmLajuaHxz+BXxI8e/smnwN4N+CHhXwr4ov8AXotTufDnhu5tILVFVmUSPIRFE0vlLErEE52jBxhQNaAnqd7+0n8K/Hvj/wCK/wADvEvhLQft+m+D/Ez6hrU/2qGL7Lbl7ch9sjqz8RvwgY8dORTYkO8Q/Czx5fftu+GPi9a6Fv8ACWn+CJNIudR+1QjZdme6YR+UX80/LKh3BCvPXg4LahfQ8Y0f9mn4g/BHxR4m0XRv2XPh/wDGjwtrGoyajo+o6rPp9tqGmCTH7iZ7tHaREwOE6nLAgsVCtYd7n2F8NdDfw34D0TR5/CWg+GLiG1VrnSdBRUsLW4cl5VhCqo2mRmbp1Y8nqaRLPkOP9mzx/wDBvx94uGg/sy+AfjT4U8S6nLq2mz6vNYW2oaS8py0LyXaOXjXgBVznG7KlmWptYq9zs/j9+zx47+IH7PPg/TPAfgHwn4b8YeFdYt/EH/COaQ8cGnNKBIJYYmxGgYl1ck4GVYbjkMRrQSeph+Ifh5+1D8Wvj/8ACX4ueNPhVpHhnRvCt/Ilzpttr0F7c2UeEZ7iaQFVkDtwqRBmUId3UEmrY9Ej0n4N/Czx54U/ad+M3xD1/Qvsvh/xZ/Zv9j3n2qF/tPlRlZPkRy6YP99Vz2zTW4nscv4g+F3xx+Cn7QPiv40fBPwLp3j3RvH9rGNV0ObV4tNubS8jAxKss3yMhO5sDJ+dlwuFYrVO6HdNWZyU3wQ8cfD79nz9oP4pfFibTx40+I2m3d/eWdg/mQafAiSGOBX7nMrA4JGFTkkE0W0YX1RyugeGv2p/jZ+y/wCCvgVpPw68P6T4R1nTdO8/xj/baOP7OQpKimzOJllyihsblYggbQdwNWrBonc9J+O/7KmvR+Ivh38RPhZ4M8OeOT4E0GDwrc+FPEqQtb6jp0KuImRph5ayr5jnJxztPOCrDQJnQ+EfgndfEXwH498M+MP2bfBPwZHiTS/7Ksn0KSzur4hgWZ5pLWONGjWRYXVN3O0gjoadhXPNvht8E/iv4P03Sfhv4q/Yo+D/AInbTZYrR/GtxNpyR3NorAeZLCYWuHlKA/ORknBKk5ykvIbZ67rnwn8bz/tseFvixp3h5R4O0vwM+izXyXECrFdeddMsQh3iTG2SPkJt568HDtqK+g74dfCzx5oX7YXxY+Keq6F5HhfxNpWl22l3/wBqhb7RJDbW6SL5auZEw0bjLKAccZyKLahfQq/tY/Bb4heNtZ8AfFz4Q21lfeLvhzqbXcOl3k4hj1G3do2aPexCqQYwOWUFXf5shRQ0CZyOmeCP2lfiF+1V8M/jb8Q/hTpXhTQPDtpqljNaW2vQX1xZCSzmVZJmUqJPMlmVVESttCnfjgla3uPS1jndQ/Zt8efCf4qeMtb8O/s3+BPjV4V8Y6jJq9qmsS2Ntf6PPKzM8Xm3aNuiyx4XdkBT8p3ZLWC569qWk/Gbwj8IvD9j8Ov2ffhqbq5mmk8T+Dra6jtbQxPuxHbtsSBnPyF2cEAggBwdweojlP2UPgX4+8D/ABV8efFbxF4A0v4aaN4nt4LWy8GabqUd7HC6FS07NF+6HIfaFAx5zgKgAykgbOm+Mnws8eeK/wBp34M/EPQNC+1eH/Cf9pf2xefaoU+zebGFj+R3Dvk/3FbHfFN7gtg+Dfws8eeFP2nfjN8Q9f0L7L4f8Wf2b/Y959qhf7T5UZWT5EcumD/fVc9s0LcHscZ8L/gX8U/Dvwc/aK8K6z4W+z6p471DxFP4fg+3Wz/bEurV44DuWQrHuYgYkKkd8Clbcd9ipqXwE+LNx/wTvT4Fw+FN3jgW8CHS/t1sPmXWFuCPO8zyf9UC33/brxRbSwX1ud1+0T8FPHvxS/ZRg+F3heSO28RW9hpZezluFSO5e3EZe3aQHb1XIJO0si5IHzBtXQk7M8iu/gx+0F408efA/wAQ3PwC8M+AfD3w61uJrjStK1m2nljjZ7cz3TkMqFMW6BI0Mkud+4tkGlZjujpv2kPBX7QfxWj8TeA9S/Zl8D+LLG9aSDwz4qj12G3uNGhbGyWRZgJmkH3iIyqE/KQ6/eHdgrIg+KX7Nvxk07wJ8A9V8Fx2fjLxX8GponurCa+W2S/U/Z2ZI5pSAFQ2yopYg7SDjI20WYJnR/FnwF8Zvi74s/Z+8eXPwzGi3PhjxHLqXiXThrNrcf2VD50G0+buUT5SIt+7UntjNPcWxs/tm/Bnx78VPDHhLX/hhZWuo+JPA/iGDWrbTrm4WFLxF+8gdyqhtyxn5mUbQ3OcAjVwTscFcfDn9pn4lftN/C343eO/hjpHhvRdA+12txptprkF5cabF5TYlnkyqymV5SFEIbaE+bGcla3uPS1izo3w1/aL/Zs+Kvj3Wfg/8OtK+IvhD4gX7awtrJrUOmXOlXbs7EM03DxgyMMLuLKqHKEMCaoNGav7Rfwn+OnxN8KfCb4k6V4Y0O5+Ifw91q31u88PwaiEtLhw8TskU0pUcNBHkMwwGcBmIBYabEnYqfHz4d/Hr4sab8I/jNonwvtNP8cfD7XZ9RuvB8+u28oeFpoiAt4CsTErbRE9MeY2MleR3eo1bYq+G/hp+0d4v/a/8HftAfEj4e6T4f0W00K70xrOy1iG7k0uPy7gRxzvlTNI8k7NuiUqFZQcEGjW9w0tY7v9l/4WePPh342+NWr+MdC/s+08W+N7zV9Hk+1Qy/arR5pmWTEbsUyHU7XCtz0ppCbPJdQ/Zt8efCf4qeMtb8O/s3+BPjV4V8Y6jJq9qmsS2Ntf6PPKzM8Xm3aNuiyx4XdkBT8p3ZVrDuesatpHxn8J/Crw5pvgH9nL4Z3C3b3EnirwZa3cVrbFXPyJbsY1t2YjBkZwRkYAYfNT1FoYP7I3wM8efDvx38QviN4l8Fab8PNK8XPbDT/Bunait7FZ+Xu3SM8f7sck7QvA8xwAihVpJDbLP7Rfwh+Kw+NfgX9pT4K6HZeI9d8L2sukajoN3epafbLJ/NwY5ZCEVh9omBJPBMZAbBFNrqhJ9GZPwy+H37Qmtftaj47/ABR+Hml+G9JvPCUulxW9lrEN41iwnBjgmYEGSUgM5eNPL2soyGBFJXvcNLWPP/C/7NHxF+Beo674O0v9lb4dfGXw7d30t3omuarNp9tfWMbgAQ3BuUZ5VTHRf9ohuQqlrDvc+zvAGijw74L0bRz4Z0Xw7Lb2cfn6XoqBLG1nYbpUgAVRs8xmIO0Zzk8mqJPHv2X/AIWePPh342+NWr+MdC/s+08W+N7zV9Hk+1Qy/arR5pmWTEbsUyHU7XCtz0pJDbPJdQ/Zt8efCf4qeMtb8O/s3+BPjV4V8Y6jJq9qmsS2Ntf6PPKzM8Xm3aNuiyx4XdkBT8p3ZVrDudZ8V/2a/G/jf4S+A9c8B+D/AAf4C+IngPWB4kstC0pUXSzceYrGLciIvmHyoGLEbSyMudp3gaC56N4C8U/tJeN31ew+J3wV0bwXpf8AYssMRj8QxX9zd35AAKCL5EhILcOdwO35m5w1cTseZ/C74F/FPw7+whr3wZ1nwt9n8Y3un6vBBpv262fe88jmIeashiGQw5L4GecUktLDb1uYvjj9lL4h6/8ABr4LappnhvQL7xv8L9Oit73wzr3k3NhqcTJGJbaRstESDHwc4O5juBCmiwX1PT/gD4Q1+HxXc694k/ZE+H3wmjtbIx213pdxYXWozTswDAPaxKEiKbsgtnO0fMCcNCZX/Yr+Efjb4WfCDW/B/wATPDw0y91DxHf3i2xuoZ/MtZY4lVt0LsoztYYyCMdBxQtAep558KvAf7Wf7Lem658J/h38MdA+IHhq41GW90HXbjXIbD7CJAARdQMQ8o+VSVTGDuw5BACV0N2Z6FqPwv8AiVqX7Z3hD4xXXhuFPD1j4COk6jeQX0Txwag0ty7QqjFZnX96uH8sAg84OQHbUV9CroHwO8W3v7T/AMbfFfinQng8F+PvDtlo9nfx3cJa4/0KCGdQiuZEIKyDLKBxkZ4otqF9DyLwJ+z58XPhJpM3wzu/2QvhT8UIrW5lXS/Gl/Jp1uxgdyytdxTRtPKV3YwpBAAUFgAxVrDvc+5NG0+10nSLHSrLTLPTbeytoreGzs1C29siKFWKIBVARQAqgKvAHA6VRJ5d+zZ/w0X/AMIvrf8Aw0l/Zv8Abf8AbU/9m/YvI2/YdqbceT8uzdv2b/3mPv8AOKSv1G7dDzz40fCb4weF/wBorRP2lvgj4VsvFtwdKOia74fuNSjsZJ4udskc0pCLxsznODGDtbccDWt0CelmcX+zrf8Aj7VP27fiXqPxM0HTtE1658H2kk2m2F0bmO0jJs/KjMvSRwm3ey/KWzt4xSW43sYXgb4IftX/AAx+FXxB/Zp8L/Djw9e6F4juNS+x+LrvXYkT7JcW4iaMWozKZXRAFZtqo7/NlRmizWgXT1Na/wD2RfiP4h/ZZ+FegyaNpEHxA+Gl5cagmiay0N3YXySXTyPazFGaJg6iI8krwVJXcWUtoF9T034E+DfE6eNrfWfE37Gnw3+F0em2coTVtOuNPuL+S6YBM2/2WIGKNkaVWDMDhsZPIZr0E/U5f4QfDv8AaW+DL/GXS/C/gHw/dza34km8R+G9U1LV0FpfLLMN8DQxnzUfyhwX2LvOM4GSldA7My/hx8Dfiv4h/aY8OfGrWPgf4f8Ag7YeH7O5j1WLS9Zt7ttemljdM+XbAIgy+47xuwOSxxgS1uNvSx6r+2H8C/EHx0+F9tp3gu7gt/E/hzVIdc0jz32RzSxqymIseF3B8gnjcq5IBJptXEnY8l8deE/2t/jf41+EPiPxn8FdE8Lad4G8X6bqOpQweIre7uJVWaN57tQH2LCqxH90GeXLjG7khaseiLvxb/Zz8a+H/j9rHxr8GfBbwd8XtF8W20MeqeG9ea0insrmNEQTW810rIoYICev3mG3hSBrW4J6WNH4jfBjx940/ZG8b+DPDvwB8IeB/FviO8s5Lfw74cuLONJIYb22kDTzhYoTKESU9SMAYOTtA1oCepzfjz4S/tTfHrw54R+Afjz4faB4S8IeH7m1fWvEtnrqXY1SK2Ty1FvbjEsW5STtkX7wUllAIJZvQLpanbfEv4QfFn4e/tCW/wC0h8CfCum+KzqOiroGveGrjUU0+WSJAnlyQTyfu1GIYQQeR5fAYOdra1uhJ6WHfBX4CfEfV/H/AMRfjl8c7Ww0XxD8QNKOg2+jafci4GmaeURCryr8ruRDD90kfKxP3sKJdWDfRHj+hfBP9r/Qv2dfEv7Ldn8MPDn9nBr2SDxNJr8JF/AX84W8FuDuWWRxtWSYoqhvmC43UrO1h3V7na+Kf2Zvi7N8Jvgd4p8FW2n2vxJ+EVpBu0e/nRoLz5YvMgMqMUyDFgEMAQ7/ADAhTRYLnot3fftJ/Fj4X/E3w345+C2k+D/7V8I3+m6HYx+Iob67ur+W2lj2tImIVjYsgBZlKnqWByr1YtEcd4o+BnxT1H/gn1D8D7Pwv5njZNO0+A6X9tthiSLUopnHnGTyeI0Zs78HGBk8UraWHfW5H8c/2Z/G/iNvhf8AFHwj4P8ADfinxF4I0WDR9W8J+Ilhls9StvKwUVpMxCRHeTBJxkqwPyAMNAmdd8K/DHxG0vTfFviTQ/2Ufhl8KfEn9lm10BIbu1mluZySzLdTWUKjyCywttBBJTnqGVoTPMF+Cfxw+KPx38AfEbxB8BPDHwrufCeqrqeveIdL1uC4fXgrqzRCGD5hvAZCZdzbZDliBtKs2x3SPtmqJCgAoAKACgAoAKACgAoAKACgAoAKACgAoAKACgAoAKAPO/jn4J8SePvBf9heGXtxcC5SaRZp2jDooPyjHBOSOG4/GuDMcPUxNHkp7n1XB+b4TJcx+s4xPls0rJOzdte/3anyb4y+FXjPwDate+J9N+zQNc/ZYJFkV1mbBORg8DAzzg+3Bx8viMFWwy5qisr2P3DKuJMvzqfs8HPmlbmas019/X0OPrjPeF+tACn5XyvY+uQarYS1Wo2pGFADkxu3HovJpoT2sJ15NIYlADuqjHJyfy/zmn0F1EAJ4FIYBWOcKTjrxTsK6FY8BcYx69aH2BdxASOhIouM848RRyJrFyzwGIO2VBHUY6/jQzaD00KBllYbWkYj0LGgdkugB48fNHk4xwcUBZ9xZAAi7SCuW/p/9agS3I6RQUAPileCVZo2IZDkEHFAmrqzPUrbzjbRPcYEhUb+Rwe/FOxz3uTAovRSx9zx+VGgWbGkk9TmkMmsYbu4vYILCBprmSRVhjVN5dyeAF789qqKbklHczrThCnKVV2ik7vay66n354A0LVPD3hOw0zXNXutTvlTzJprrbuV25KDGeFzgcn64wB9zhqcqVJRm7vzP5gzrGUcdjqlbDU1CF7JLay69N99kdHXQeUFABQAUAFABQAUAFABQAUAFABQAUAFABQAUAFABQAUAFABQAUAFABQAUAFABQAUAFABQAUAFABQAUAFABQAUAFABQAUAFABQAUAFABQAUAFABQAUAFABQAUAFABQAUAFABQAUAFABQAUAFABQAUAFABQAUAFABQAUAFABQAUAFABQAUAFABQAUAFABQAUAFABQAUAFABQAUAFABQAUAFABQAUAFABQAUAFABQAUAFABQAUAFABQAUAFABQAUAeZfGr4CeHvjtBpmm+LfF/i/T9IsTJ9q0nRtUFpaaormM7LtAhMoXyxtwy7dzY5OaTVxp2Fu/ir4C+HXxM8D/s7Wmhahb3viHTZm0f7JBF9htbe0hdvLcmQOvyQkKFRu2SOSC/QLdT0ymIKACgDzrxx8dPCPgD4l+DfhXrOm63Nq3jh5U0+a0sxJbRGPGfNcsCOv8ACrYHLbRg0rjsei0xBQAUAFABQAUAFABQAUAeU+A/iF8N/wBqv4f+LNOi0HVW0CLUrzwrqtpqOLd52jjjMuxoJWYIVlUBgytweBxlXuO1j0Dwn4V0HwP4a03wh4XsPsWkaPbJZ2Vv5ryeVCgwq7nJZsDuxJ96YjWoAxPGnjPw18PPC2o+NPGOpjT9G0mLz7y58mSXykyBnZGrO3JHABPNAF3Q9a0zxJoun+ItFuftGn6paxXtpNsZPMhlQOjbWAYZVgcEAjPIFAF6gAoAKACgAoA4L4v/ABm8MfBjR7DVPEOla/q1xq94LDTdN0PTXvLu8uCpby40GFztVj8zDODjNJuw0rmN8Gv2kfAHxs1TWfDeiWGv6D4j8P7TqOheIdP+xX9uhIAcx7mGMkA4bIJGQNwyJ3Bqxp/E/wCNOkfDDxD4S8Jz+FPEGv6v41nubbSrXSBaAs8Eau4d7meFF+Vsj5ux9slwsavxN8b6v8P/AAFqHjfS/BOoeI5dMhFzPpVpKi3RhHMhTqrsgySoPIB25OAWxGv4R8VaN448L6X4v8PXDTabrFrHd2zsu1tjjOGXqrDoynkEEHpQBr0Aee618bvCmhfGnw/8CbvT9WfX/EmmTara3McUZs0hjEpZZHMgcN+5bACEcjnrhXHYb8Nvjn4S+KXjLxz4H8P6brdvf+ANRXTdTkvrQRQzSlpFzAwZiy5ib7wUkFSAQc0XuFrHolMRzHhv4l+CfF/irxN4J8O62LvWvB0lvFrVt9nlT7K86s0Q3uoR9wRvuFsY5xRcLHT0AFABQAUAFAFTVr2507Tbm/s9Iu9UngiaSOytGiWa4YDhEMzpGGPbe6j1IoA4r4M/Gjw98btF1rWfD+iazpX/AAj+uXPh6+ttVSBZku4EjaTHkyyoyjzQMhuSD2wSk7jasegUxBQAUAFABQAUAFABQAUAFABQAUAFABQAUAFABQAUAFABQAUAFABQByenfCvwFpPxG1X4tafoPleK9bso9Pv9Q+1TN51umzanlFzGuPKTlVB468nIB1lABQAUAFABQAUAFABQAUAFABQAUAFABQAUAFABQAUAFABQAUAFABQAUAFABQAUAFABQAUAFABQAUAFABQAUAFABQAUAeQ/Hf4e/D/UNC1Txp4qvruzu4bZY7eVJ2ZRKM7FWLO1mbOD7c8YJrysywtCUJVqrs7f1ofdcG55mlDE0svwUVKLbbVlt1blukt/w12PjgqRz1HY18lY/fUxQoOPmGD+lFguOYBgNjZwMckCm9dhLTcaEY8Af/W+vpSsx3SDCY+82f8Ad/8Ar0aBqBGMLyM4OaewCdTgc844pDAgg4NIBVDZBHHemkxOwhOSSOAaGwQ8ESEJk5OB06mnvoL4dSOpKCgDlfHFsClvdrGxIJRmHQDtmmXB62ORpGoUASKVUYYsN45x2/DvTE79BpQ43L8wHUjtQFxtIZreHtG/ta8xISsMWHfg/MM/dB7ZpkTlZaHoiMQ4bcRz1HWhbmLWlhCCOTjn0NFgTuSW1tc3k6WtpbyTzSsFSONSzMT0AA5NCi5OyJqVIUoudRpJbt6I+qP2dPgzdeGI5fF3jLRUh1R2A0+OYkyW6YO5mXorHIx3AB6Zr6fKsvdFe1rL3unkfi3HXFcMwawOX1L018TW0n0Se7S+5/I95r2z8zCgAoAKACgAoAKACgAoAKACgAoAKACgAoAKACgAoAKACgAoAKACgAoAKACgAoAKACgAoAKACgAoAKACgAoAKACgAoAKACgAoAKACgAoAKACgAoAKACgAoAKACgAoAKACgAoAKACgAoAKACgAoAKACgAoAKACgAoAKACgAoAKACgAoAKACgAoAKACgAoAKACgAoAKACgAoAKACgAoAKACgAoAKACgAoAKACgAoAKACgAoAKACgDO8RyyweHtUngkaOSOyndHQ4ZWCEggjoaAPgH4TeE/jb8Sv2Sr343XX7T/AMRrfW/D9pqd7pNpDqbLbsto8sjpdscyXRcqwDO2EUquGVQKhXauU7J2Om8R/tOfFTx98EvgJoPhnXf+Ee8U/GPUptH1HX4IV8y2jtLpbWeWJOivIzq+VxgBgu3IKu4WOkuL74jfssftFfDfwRdfFnxX468EfE55tOeHxReC9vLS9jMaiSObAKpvnh+XAG0uDkgMDZhujoP2PvGPi7xN8XP2h9N8SeKtY1a00TxrLaaZb319LPHYwC6vVEcKuxESYRBtXAwq+gpoTPCfBHxU+J93/wAE3/iD45uviP4om8SWXiOGC21iTWLhr6CM3enKUScv5iriRxgNjDsO5qb6FW1PrP8AZ3+HfjTTNLsvif8AEH4s+KfE+veKNHgmutNuLzGj2JlCSqtragYRlXCGQklvmPG41SJZ538XP+UgfwK/7Aet/wDpHd0nuNbHiviv9o7w18R/it4+i+J37UnjH4U6b4Z1SfR/C2leGYLsCbyWZGu7poIXEys6A+UxB5IBUAEq+o7G9qfx4+PXxD/Yv8L+OfD+o639utvEJ0rxfrPh63H9oNpkLOGuoVGCjFTFuYAHcM/KpbDu7CsrnuP7Ims+Cte0/XdR8A/tHeLPiVpLGDbp/iiYTahpEmG3GR3RZWDnheBH8jbdxyQ0Jmd8dfFvirSP2t/gR4b0nxNq1lpGsf2r/aNhb3skdtebIgU86JSFk2nkbgcdqHuC2PFPij+0V4d8afHvxx4S+J37R/i74T+F/BVwNK0ay8Lx3SXOo3a7lnuJ5oIZCUV0GI24Ksu3BDMyb1Gkc146/aN+J/ib9iD/AISew+I+rjWvD/xDPhpfEmmXE2n3OqWaWzyxyvsKsNySxgqcE7AWy2TSvoO2p9B/tg+MfF3hn4ufs8ab4b8VaxpNprfjWK01O3sb6WCO+gN1ZKY5lRgJUw7ja2Rhm9TVMlHM6ta/Ez4oftsfEL4TWXxr8YeFPClp4esNQuLbR73bKP3NuNtszhltWZ5d7Oi7mCkfxZC3Y+hT+Cvxt8f/AAv8BftDad4v8Uah40Pwh1SeHRr3V52murgMZkjSaQncy74kJ5JG9wDgAATsDVzw2T9phPDvgbTfi7pf7Xvi/X/iqLi2v9S8HXVpdLoU0Uki+dZLCYBBGURmzIr4OxggBKmlcdj2D9o34heJLX4828PxX+KHxJ+Gvwqv9Ct5vDureE2eGKS/dEZxdyRK7PgmQFME4WMgKDuLe4lsfXfwkaN/ht4eeL4ht47Q2akeIm8rOoDJ/efuvlGPu92+X5izZJpEs+XPAz/Ez9rP4xfEvUm+NHjDwN4X8A6s2haHp/hm8Ft50yPIPPucgiVT5YYowOfM2gqF5ncrY4H4D/FTX/gR+xj8YPG+mzpf6/YfEC+srW5lhUK11LHYxeeydONzSbeQSAOhpJ2Q2rs3PiJp/wAdP2efg94Y/aZsvj/4v8T6vI+n3XiPQ9ZuxNpE8V2FJjt4CMQhWZUyvOCWXZjFPVai0bsdl408e+Pf2iv2k7T4DeCPiHrngTwlpPheDxPq97o0og1K+EywsiRzYJiAF1CMdOJCQ3ygG7sGyuZ/7YPwe1nwT+x54gi1P4z+PfEknh+/huoZNQ1Fc3lvcXttCtteYXNykatvUsQfM+bgYQDWgJ6mf4t8TeIf2Uv2ONA8U+E/iL4q1TV/HSaJZWt34jv/ALfDoJmsmlc2sfl/JEkcbhUw2DtPOME2Qbs5f4b/AB88O+EPjX8OdE+F/wC1D4z+K1l4tvxo/ifTvEsV1shklwsVzam4iTyVDtny1ZjhcEkHgT1BrQ9k/ZO8Y+LvEfx9/aN0bxD4q1jVNP0PxHawaXaXt9LPDYxma/BSBHYrEpCICFAHyr6Cmt2J7Hivw9+KHxMvf2CfjH4xvPiJ4nn1/S/FkttY6rLq9w15awhtOxHFMX3ov7yT5VIHzt6ml0H1PTIvCH7Qui/s26n8b9A+K3jPxX8SfEXhO0ltNHWcSabZQzy28rNa2e35rqO2DqJCWd2LEAluTW1w0uL+xt4o8KeJ/EUVxo37T3xC8Raymkka94N8YT+bKl5ld8sPmrlI0O4bYix5XcwHykQM+pPHniiLwP4L13xnNp0+oDQ9OuNQFpbqTLcNHGzCNMA/MxG0cd6ok8D/AGRfhv4x1LVNe/aj+K1wq+LviPBGLfTokMcemaYu3yoSpA+crHH15ARcksz0l3G+xd/aI/5OQ/Zy/wCwzrf/AKRJQ9wWxF+174s8KeH5fDtn4n+P/jXwVHdrME0DwZEp1bWHJUI0cqqXiCncOfkYnAwRyMEcl+wh8W/GXivxL8Svhr4m1vxZq2neGLu3uNFn8Wx7dZht5jKDFdEkksAiEZPdugIUKI5G5+1p8QfiDe/Er4a/s5fDnxXdeFbjx5cSzarrdmdt1BZxdUhYYKsQspyCDlUGQC2R9hLuee6b8OtV+GX7fvw08P3/AMSfE/jOB/C2oT2t14juFub2BDFdhomnABkXcGYbhkbsdBRazHe6Oi+FPjb4v6trX7Vlr4Z1/Vda1zQNWnh8K2d7dPcx2kuLvy47eORiiDKphRhSVUEYo7h2OZ/ZO8Uab4w8UaTY67+1J8T7f4g/Z7iPxL4L8TTFY55jG2Vs0mTEOwnfhCZNqZwgzgQMyv2QvhBJfftI/GVpfix8RVbwJ4nsVBTXcHXQs14ANU+T/ShiED+Hh5P73AlqDehH+0l8Q9MsvEnjv/hF/wBpf4za54u0X7Xd2mkeDYfL0jQREGbyb8xhVkjTaVeTcWRVYuGYEEYI2Pi/8cvin4k/Y9+C3xM0LxbeaD4p17xbp1leXtjK0C3DIl7G3mohAeN3hV2iI2HpjAAob0BLU3fENh8UP2fP2mPhBp4+OXjLxlpvxGmvLDWrLXrwSW3nRLFukt4FASBczoyqoypQgsQSKNmG6J7S++JH7VX7Q3xJ8E2/xZ8VeAvBPwxmh0xbbwxeCzvr27cyqZXnAJ27reU7SCAuwAAlmJuw2RjftJ/FXXPg/qPw1/Z28R/HrxDoOmXlhNqHinx2Ld5dVngV5BDFF5CM8bM8ZTeoLAbCzEB943bQEr6mv+yD8a7fXfjf4q+EPhL4w698TfBUegpr2lav4gWY6hZzJNFFNbvJNHG8oJmVslcDaAMfNkT1Bo679hH/AJFn4s/9lX17/wBF21NCZ9NUxBQAUAFABQAUAFABQAUAFABQAUAFABQAUAFABQAUAFABQAUAFABQAUAFABQAUAFABQAUAFABQAUAFABQAUAFABQAUAFABQAUAFABQAUAFABQAUAFABQAUAFABQAUAFABQAUAFABQAUAFABQAUAeVftD/AA71jx94QibQ5wbrSJHuhbE4Fwu3BAP94DkevIrzM0ws8TS9zda+p9rwNnlDJce1iV7tRKN/5dfy7nxeQyMVZSGBIII5Br5DY/oJNNXQrNuAGAAOw/H/ABobuCVhtIY5vmAb8DT8xLTQbSGOJyq8dOM0xIN5xjj8hRcLIDgoDnlePwo3DZg/DYxjHGPehghtIYo60wFcgucDHND3FHYbSGc34zurZrFbZblDKsg3Rggnpnn0plQ1ZxdI2CgB8nAUHO4DBz9eKYkIrFDkAH6jNANXAyN0XCjpgccf1oCxreGb66h1aOKO42i4OxgylwfTgEd+/bNCJnFW0PQKRkKBk4xnPp1poTPVf2cPC+uat8S9P1rT7NnsNHd5Lu4PCIGjZVXPdiTwB7noM16eU0ZzxKnFaLc+K48zHDYbJ6mHqy9+pZRXV2abfou/6n2hX15/PoUAFABQAUAFABQAUAFABQAUAFABQAUAFABQAUAFABQAUAFABQAUAFABQAUAFABQAUAFABQAUAFABQAUAFABQAUAFABQAUAFABQAUAFABQAUAFABQAUAFABQAUAFABQAUAFABQAUAFABQAUAFABQAUAFABQAUAFABQAUAFABQAUAFABQAUAFABQAUAFABQAUAFABQAUAFABQAUAFABQAUAFABQAUAFABQAUAFABQAUAFABQAUAFAGX4o/wCRZ1f/AK8Lj/0W1AH59/szfDf9pv4kfsp23gnwB498FaX4H8TzX9nfvf2dx/allA07pcRwGMGOVZBuJ37WG4qGUYNQr2Kdrn0R8Qf2O9P1L4UfD7wf8NfE7aD4l+Fc6X3hvV7mESK1yGV5fOQdpZVWQ4BwQOCMqasK5F4V/Z8+MnjT4y+H/jN+0j4t8K3k/gyGSPQND8Lw3As0mcYa4kecB9+cNtGQSqcgLtJZ3uwvpoZFt+zf+0J8P/iz8Q/EPwX+IXg/S/DXxNvhqGoz6paTz6lpk7NI0klrGoETuGmkK+Y+05UFcjJVnfQd0Yug/sZ/EbQ/2OvGn7Oa+IfDc2ua9rqahY3hnnW0EC3NpIPNPk71crbPwqMMlRnGSC2lgvrc+r/B+kXPh/wlomg3rxPcabp1tZytESUZ44lRipIBIyDjIH0qiTx74x/A/wCIXij48fDP43/DvWfD8Vx4N+0Weo2es+cqy2c4ZJWiMSsTJ5csoAbaN2w5wCCmtbjT0scy/wAAPj38JviR4r8Xfs1+L/BY0LxveNqmp6F4tgufJtb1iS8tu1sN3JY4XKgAhSG2qQWa2C6e533inw1+1BP4C8NL4R+Jfg6Hxpp0zza013o8g03VAd22EYLSQooIBKjc5UHKcqTUNDmf2ff2e/Hngn4p+M/jh8VdY8MN4n8XwR2j6d4Wt5YtNgjUoWkzKA7yMY0JJGc7ySxbgS6g2cp+0BcQT/ttfs9WcMySTxR6vLJGpyyoYiAxHYZR+f8AZPpQ90C2Zt+IfgD8bPAHxf8AEfxZ/Zr8WeErePxtsm1/QPFUNwbN7pAcXEb24MgJLO2Mj5nbJYEKpZ9Auupp/GL9n74i/Hj9nST4b/EXxfoL+NRdjU4NQsLOSGwjnSRykRUlnKCN2j34DchirEHcNXQJ2ZwniP8AZt/aj+J/jX4XeO/it8QvAc03w/8AENjfPpmkwXMUEltFNFJPcCV0LSXMnkoNhVIhjgrk5Vmx3SPUfCnwR8V6F+1h41+O13qGkvoHiTw/a6Va20cshvEmjFuGaRDGEC/uWwQ5PI464dtRX0MDwF+y5qFpqnx5tPiJeaZd6B8XNSee1TT5pGuLe3Y3HMnmRhUlXzUZdpcBl9uSwXM74bfCr9sr4ZabpPw20v4mfDfUPBmiyxQWuqX+nXj6ulgjDbB5SkQ4CDYMuSBwG4GEk0DaZvfGHwH+1b4i1fxFp3gLxj8NdR8HeI7QWn9k+J9LnD6cpjCOY2hDiZiQW/e5XJxtAFN3BWO2/Z2+DyfAf4Q6F8MhrTarLpgmknuymxXmllaV9i5O1AXIHfAyeSaErIG7s8h/4Z1+P3wu+K3jXxd+zt418F2egfEK5+36nY+I7a4kksLss7NLbCJSrkNJIwDMq4YKVO0GlZrYLrqO+GH7G+o6X+z98QvgV8UvE1lqX/CX+JLvWLbVdORt6BktvIneN1UJKJLfe0allwdocgk0JaWHfW5g6h+yx+0l8SfDXhv4N/GP4o+EJfhx4bmty8ujWtyuratDbjbDHcbwI0+XjcrHnDEOwBos9mF1ujtvit+zl8QY/i/pfx9/Z58UaFoXii305dH1LTNbilOm6jaKAEVzCDIuAqAgDny4yCpU7m11Qk+jNjxF8Gvix8Xf2f8Axb8MPjb4y8PTa/4kkMtrcaHZSR2eniN4pYIhvIeVVliyWYBtrY5xmi10F7M47/hmf4v/ABK+AZ+DHxw8TeEra68ODT28H6x4ZW5aW3mtInjSW6EyoGbaQv7sLwzHg4NFrrUL2eh3Pwv0X9sC08QaXD8XPGPw1uvD2nRyLcvo1jdnUNTOwqhkMmyKIhtrExrjgjGDkCuGhw037Ov7QHgP40+PfHPwM8eeDdM0H4lvFPqv9tWk897p1wu8ma2jQeXIwaWVl8xgv7zDKdoYqzvoF9DF8J/sb/EXwx+yl8SPgE/ibw/eaz4r8QSalpt+0062/wBnJs9pn/dFkkItnJVVcAsuGPJBbSw763PcrvwN8UdM+BWh+A/h94y0rw/4u0bSdNsl1Kaz+2Wpe3jjWVArAHY+wruKEhWJ2g4IYjzLwF+z18ZdY/aC0j9oH45654Fj1Lw3ps2n2Nr4RtbhVvDJFJF5t1JOAxISV8AZGQuNoBBVtbsLq1ke2fF3w54y8XfDTxF4a+Hvif8A4R7xFqFk0On6nvZPs8pI53oCyZAK71BZd2RyBVMSG/B7w1408H/DHw74Z+Inij/hIvEenWSw6jqe93+0SZJzvcB3wCF3sAzbdxAJNCA8j/aI/wCTkP2cv+wzrf8A6RJSe41sO+OHwE+KuvfHTwn+0D8Gte8JRa9oGlSaLPY+J4Z2tGgLTESIYFL7/wDSJAQCnRfmwSCNa3QJ6WH/ALO37PXxG+FPxa+I3xF8eeLtG18+N0spRPZQvBL9pUM04aErsRA7lUw7EqoLYJIoSsDdzQ/aW/Z88T/FPV/B/wAR/hh4l0/QfHngW8a402fUI2a0uYnKloZtgZgMrwQp4Zxj5sgauCdjlvCnwB/aE1L9pDwn+0B8XfGHgm8bR9MvNNuNM0OG5hjtI3ilWJYDKpabLyszNIykZwMgAAs73YXVrGt8P/2f/it4F1n46a7ovjPQtI1L4kav/aXh2/hhe8aw+ec5nhkRF3YlAGC6g5J3YwxYLnP2n7Ofx++Inxg8C/Eb49eJ/h8IPh9M1zZSeFrO4S91KTKsouXmUBVDKDhMry4CjduCs76hfsaugfAP41/C79obxX8R/hX4g8GT+DviFqNnfeIrDWkuRew+XIzS/ZjEpUuRLMVZ2C/vMFTtBp2dwvocdpv7Jf7QHhGz+JXw38D/ABB8EW3gP4iXd9dz3l5YTS60iXEZRrbIURBWQ+WXJcrlnRVYkUrMdzQ1n9kf4kaj+zJ8LPgvBrfhpdb8D+J7fWtQuHuZxaywI92xWFhDvZ8XCYDIo4bnpktoF9T0v42fBPxV8SPjF8HfiFoeoaVBp3w91G/vNTiu5ZFnmSYW+wQBY2ViPJbO5l6jk84bWok9DkfEn7PHxo8B/GjxD8Y/2bPF3hS1/wCE0jU6/oXimK4Nm9wucTxtbgvuyWbBxhnfkq21SzvdBfuO8efs4/GbxZD4E+KNl8TNCtfjN4LFxG2qLp7R6XqFtM7k20kYBYKqOVDheQz5UFgylgueofCWz/aEjuNTvvjnrXgaUTJElhYeFrW6EUBUtvkaW4O9iwKjbtIG0YI5BFfqDt0PLf2Ef+RZ+LP/AGVfXv8A0XbUIGfTVMQUAFABQAUAFABQAUAFABQAUAFABQAUAFABQAUAFABQAUAFABQAUAFABQAUAFABQAUAFABQAUAFABQAUAFABQAUAFABQAUAFABQAUAFABQAUAFABQAUAFABQAUAFABQAUAFABQAUAFABQAUAFABQB8a/tD/AA31jw3401LxLbaXMdE1OUXC3KLmOOVx86Nj7p3ZIz1B4r5HNcJOlWdRL3X1P37gbPqGPy+ng5zXtoK1urS2a76WueR15R90FADl5Vx6AH9f/r00J7obSGOP3VBHrTEtxtIY5Tg5Oeh6U0Jq6EZSp6g+4oBO4lIYvSgAkZVXzHwoAySeB9adhLscn4s1i6glt007UVVGUsfJk+bPTkjtg8fj7UbGkYqW6OV82TeZCxLMcsSc59c+tBpa4m85J2qc/wCyOKAsOEkrAKpYsOPf/PWgVkMIIOCMEUihKAFVSxwKA2LFlCTeW6ySNCDIuXX7ycjnjkUxN3R6gc5ORig51sXdE0y61rWLLR7GLzbi9nS3jTcF3M5wBk8Dr1q6UHUmoLdmGLxEMJQnXqO0Ypt/LU/QDwn4Y0jwfoNroWi6dFZwQINyRnducgbmZsAuSf4iBn0HSvuqNGFCChBWR/L2ZZhXzTEyxOIm5SfV9uiS1svI1t6btm4bvTPNanDZjqBBQAUAFABQAUAFABQAUAFABQAUAFABQAUAFABQAUAFABQAUAFABQAUAFABQAUAFABQAUAFABQAUAFABQAUAFABQAUAFABQAUAFABQAUAFABQAUAFABQAUAFABQAUAFABQAUAFABQAUAFABQAUAFABQAUAFABQAUAFABQAUAFABQAUAFABQAUAFABQAUAFABQAUAFABQAUAFABQAUAFABQAUAFABQAUAFABQAUAFABQAUAFABQAyWKKeJ4J41kjkUo6OMqynggg9RQBneHPC/hnwdpUeg+EfDumaHpkLM8dlptpHbQIzHLERxgKCSSTxyTQBqUAFABQAUAFABQAUAFABQB514a/Z5+DXhD4ian8WNA8D28Hi3V5p7i61SW5nnkMkxJlaNZXZIi24g+WF4JXpxSsO56LTEFABQAUAFABQAUAFABQAUAFABQAUAFABQAUAFABQAUAFABQBz/i34eeAPH6W0XjvwP4f8RpZF2tl1fTIbwQFsbiglVtudq5x1wPSgDdiiigiSCCNY441CIiDCqo4AAHQUAPoAKACgAoAKACgAoAKACgAoAKAKmraRpWvabc6LrmmWmo6fexNDc2l3Cs0M8bDBR0YFWUjqCMUAUPCvgrwb4E06TSPBHhLRvD1jNMbmS10qwitIXmKqpkKRKoLFUUbsZwoHYUAbVABQAUAFABQAUAFABQAUAFABQAUAFABQAUAFABQAUAFABQAUAFABQAUAFABQAUAFABQAUAFABQAUAFABQAUAFABQAUAFABQAUAFABQAUAFABQAUAFABQAUAFABQAUAFABQAUAFABQAUAFABQAUAFAFe/sLHVLKbT9Ss4bq1nQpLDKgdHX0IPBqZRU1yyV0a0a1TD1FVoycZLZrRo+WvEnw0+HnxDutWuvhzftoeu20xi/sHUES0R/LHzmNTyM7SfYg5wDmvmq2DoYpyeHfLJfZen3H7PgOIM1yOFKGbR9rRkr+1hebV9rv5281a1zw+9tVsbuWzM6TGJipeJgyk+x6Hnv0/nXjSioux+j0ajrU1UStfo9yHhRkZO4Yxjip2NNxlIY4AMud3I7Y7VW6J2Y2pKFALHApg3YUlR8vJAP0o0Fq9QJAG3YPqTzQHmG44xgY+lFwsZniPTZtX0829uwWRGDqpbCtjsfzP4099BxfK7nncsUsEjQzRsjqcMrDBBqTovcaQRwQR9aAEoAUAngDNACuctnOeAM/hTEhVj3AHegzzycUA3YCpRef4sYwe2M/1FAXuTafqFxpt0l1buQVPzLnhh6GgGro7FvGWmBbYgMTKR5o5/cjvk4+b8Pegy5GbPhy08W+Ptbi0T4ZWV7e3sIW5nntCI3t4w4G5Wcrg5I5yOoHet8PRqVp2pK78jzM1x+Dy3DupmElGD011TdtrJM9F/aR+M/xK8L+MbzwBoHjx20qDS7fT5mgnjkndwoMrSuoykxYFWwQccdzXp5jjK1Ko6MJ6WS/zv5nxnB3DmW43BxzDEYf945ykrppJdFFPeNtV5+h498LPGvjPw/8RNC1bw/fm41EXqRxx3k/7mXzDsZXLsAAQxBbIxnORXnYWtUp1oyg9b9T7HPMtwWLy6rRxEbQ5XdxWqtqmrLpbY/UWNmaNWdQrFQSAc4P1r7lH8ttJOyHUC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p+KmvfC5PFWleE/iNoSTfa4BPaXqhy6SNIYxGfLw4B5Oc445HevMxlTDe1jSxEd9n+HQ+14cwedPBVcdlNS3K7SjpZpK99dG16X8z5d+KnhbSPBvjjUfD2iXN1La2rhVFzGVkQ7QcEkDcOeGAwRivmsbRhh6zpwei7n7Pw5mNfNcup4rEpKUuzunr+HmujOSDEDHGPcVy3PbsOAVzhQQSeB1o3DVbhgIdpJyRzx0p7C1YAR4yzH8ulLQbv0AAFGCnuDz1xg0+guuoypKFJB5J+bv7033ElYSkMKAOI8Z25g1RbkR4E6A7s9WXg8fTH50zSGqsYJYOFDHBHGfxzz+ZoLtYCijpKh/P8AwoC/kInAY9CACPzFAMUSEALhMD/YH+FAWLdlpep6zdmz0rT5rqUZOyKMkgepx0FYYjFUcJDnryUV56Gc6sKMeao7Ifq+g61obRpq+mXNqZAdplQgNg9j0PGKzw2Ow2NTeHmpW7MVKvTrX9nJMzq6jYKAL+na1q+hTG40TVbuwldQGltZ2icj0ypBxnNXGcoO8XYwrYejiY8teCkuzSf5lFmZ2LuxZmOSSckn1qTZJJWQlIZ98fsffGTUPiF4WufB2s2SJeeFoIIormLIWa3bcqBgTw67ME9CMdDnP1mUYx4im6clrG33H4F4g8PU8pxUcZRl7tZttPpLd28nf5H0NXrn54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5n+0JodhqXw2v9VnskkutHMd3byj5ZY8SLv2P1XK5/IcHArzszpxnh3JrVan1/BGMq0M3p0IytGpeLXR6O111sz428Qa7qXiXV7nW9XupLi6uWBeSQgsQAAoJAGcAAdK+Rq1ZVpuc3qz9/wWDo5fQjh6EUox6L73+JnVmdQ4YUq24HvinsJ6qw2kMKAHEbQQTyfbpT2FvqNpDHKVGdw7elNCd+gEDICHdnpxzRbsF+4xiQpKqWIBwB3PpQNnnev6ldalfsbmFoPK+RYWOdnrn3/+tQzaCsjMpFBQBJubySNxI3evA/z/AEpi6kdIZ9j/ALHPgjwvrmmpcapbx3DtBJdPGTgTSCUoC3OSFA6dMnNeFlWX4fPOIq1LMFzRpRTjF7O9tX33v81fY/KvEDNMXgo2oO13a/ZWvp69zsv2qPh74NsvCLXNrZW9mZoZy0ScKDGm5ZVHYqeDjrmteLcqweR43CYrLoqEpy5XFbSWnT52fqup4/AmcY3EYiVOrJyStq/N2tfz6eh8EhYwNxbI9McmvZP2zUGXoyDhuw7H0oBPoG8SIFbC45B/AD+lAWswChSHYbkHp39qAvfRAzBxli24DrnOaAtY/Tj4LaT8JtJ8MRRfCz+x2jnt4J7x7KUSTOzLlTMSS4P3sK2McjA6V9tg44eEP3Ful7fqfzDxHXzbEYpvNea6bS5lZaPXl6dtVueh12HzwUAFABQAUAFABQAUAFABQAUAFABQAUAFABQAUAFABQAUAFABQAUAFABQAUAFABQAUAFABQAUAFABQAUAFABQAUAFABQAUAFABQAUAFABQAUAFABQAUAFABQAUAFABQAUAFABQAUAFABQAUAFABQAUAFABQAUAFABQAUAFABQAUAFABQAUAFABQAUAFABQAUAFABQAUAFABQAUAFABQAUAFABQAUAFABQAUAFABQAUAFABQBheO9dufC/gnX/ABJZQrLcaXplzeRIwypeOJmXdjtkDPtmgDBsNBh8H6J/wm+p+J/EWpXVjp819qLSalJJBefuy77bZiYYgCMoIlTGAM7SQQCv4e8aeMBqfhiPxVBpBtvGEEstpFYxSJJYOsJnWKR3dhPmMMC6rHhl+6Q3ygGB4e+I3xN12DwXNs8MQHxtp8s8a/ZbhvsDxRo5kJ80eeHG8iP92ULKPMfaWcAuWXxI8batB4X02yg0OHVNY1DVtMvZ5YZnt4nsnkUyxxhwzBvKJ2Mw6gbhjJAGaP8AEjx3JFoerazDoP2G98Ry+Grm3tYJvNd0kmi+0pI0mIwZIh+5KuduT5mTtAAvhD4s+I/FGq6Xdw6RNLpGr3ctv9ni8PX6NZwgSeXO98/+jygsihlVVx5nDNs+YAPCvxH8datB4Q1fV49BjsfF0txZRwW1tMZbWZIZZElLtJh0YwNmPapXcMO2CSAa3wQvvFWq+DW1PxPrdvqJn1DUFhKW0iSR7L24RgzvK+5flARQF2KAvzYzQBk6F8R/HNxpPh/xbrCaE2lazrY0Z7O2tpluIg88kEcwlaUqf3iplPL+6xO/jFAFmx+J+qHx9p3h6bUdG1Kw1O/u9OI06wuitlLHFJKim9JME77Y9rxKqMjP3CkkA5y/8Z/E7xF4B8M+K01jRtIOteINKto4bayndkQ3YjYySfaF3o7KC0YA+QshY53AA3NR8ca54b1rxZbrbwahqkR0HT7QGe4jtpby7JiDGJ5XWGMOQxEYDEDDMxwwANTW73xdpN/4VtvEd5p15JfeJEtEn04XdipgNnPId8InYMweLGHZ0Kn7oIBoAy9O+InjltLsfGGppoR0W48RPoktpBbTC5EZvns0nEpkKghwhMflnKhiGBIVQBnh/wCLPiPxDrdncWOkTT6PfarJYLbR+Hr/AMyC3VnjF09+f9Gb50DMgX5VfG9ihyAdL8L/ABH4r8Y6J/wkuvnSoLW5knitrW0gkEi+VM8Zd5GkIO7YSEC8f3jnAAMSx+J+qHx9p3h6bUdG1Kw1O/u9OI06wuitlLHFJKim9JME77Y9rxKqMjP3CkkAk0P4k+INW0PwNqEltp8c/ijU7qxusROUjSOK6dSg35zmBM5J4LdMggAn8B+PfEvi3xHe+Hry102B/DKvba9JEjlZrxpGEItsv8ieWhkbfuP7xE4KsaAM/XfHOs+HdT8dXemWUF1PpupaDaQRXV3ceVIty0EbjBZkh4lb5o0AzhmVyOQDE+JfiPxpc+DPHnhHVNQ0k3elR6cz3lpYyxR3NndtsaIxNOxRso4Lb2DI2NoJJoA6Tw7qnibTPEWq+DNOg8J6dovhOytZ5jDYyWkczTRu7KiiQrboGVmLnzMA/dY5NAGTp/xb8WTTazpthBpvia8g0GXV9OfTdLu7SGaWKQRvHG0rOLtCXQrJCw3YIAywIAKniLxp4x1bSNCl0PxzoUkr+LrPTZpbTTLq2kTJ5hubZ5xJEVdX3xs2XUr9zuAdQ/i7xu/irxHo0L6Itl4Y0+2u55ntJWlupJYXbYiiUCNd0ZOSW4IXBOWoAh/4WnqNnp3g7VtRs7Y2+teGbzXtREKNvVoLeCXbFlsAHzXGGyeF565AKHijXPig/wAJNd8WT6noVh9p8PXGoW6WdtOLiwJjDqgl87Er+WWHmgR7XVWCODgAG14e8U+J4fEFr4U1q5069I8MjV3uYLWSFml87Yq4aV+NuM85LZPAOAAZmg/EHxx4pk8F2Wmx6Jay+IfDba7fzzW8siwFWgBWKMSqWBM2AC/H3snG1gCv4T+LXiXxNqWm3tto01xpWrXU0C20Xh+/RrSICTy53v3/ANGkBZFDKqrt8zhm2HcAbfwz8ba74qmng8Q3ukw30UCSXGjrY3Fnf6bKcEpIkzsZ48MAJlVEJU4Bz8oByPxD8Q+LPFXhPXb+FtKtdA0/xJbaUtu9vI93ObfUYY3l80SBEHmq2E8s/KM7gTwAamrfFnxGPEWrW+gaRNdWeiajFpz2cXh6/u5r1hsM7rdxfuINokO1GDk+XliocbQDpvGniTxRYeKPDfhXwwNLjk11L1pbq+hklW3ECxsGEaOhfIZl27l5IOflIYA5q2+K3ia+8RTxWGkyXNhaa82iyWcHh7UJJJESbyJLn7cv+jIFfdIYyD8iEFwx4ANTw/4j8Y+MtAl8WZ0e38P38d2ILIwS/bI4FWRUlabzCjMzICY/LAVX++SvzAHLeCPHXiTwX4N8Dp4gj0y50i+8JvdQRWkMi3FuLSyilXfIzlZN8YbICJsYgAuBuIBd0z4s+MZtLu9VudJ8+JtAu9XiYeHdQs4LGeKMSRwyT3GEuVYFhvj2EmPhcOCoBq2PjD4hanceH9DgfQLfU9fsJtbeZrOaWDT7JBEBEU85WuJTJOg3ho1ABOzjBAMzUT49X4p7tNudAt9Yj8GRPdyz2801szrcy5WONXRgGbuXJUdn60AQyfGjX9ahsP8AhG7BbWaTw9Z61OraFf6t5k1yHMduPsmPJA8psyOTncMIdrYAOr8X/EK+0DwXouvRaPPa6hr01pax21xaTTvZyzpvbzIYh5shjAbMagFmGMrnIAMiw+Jfikvpdpf6WN134lh0g3k+jXenJdWslrJN5kUFw3mI6uhQ5LqduR97CgDdT+JfixGurTSrLSjcjxmPDFu06SbFha1WQSuA2WZXbJAwGUbflJ3AAn1Pxp49in8SDSxoUsXgq3hbUfPtZVOpzG3W4lSEiU/Zl8tlCswm+ZuRheQCCT4geN9evvEEnhA6HBp+jaTZ6rANQtJpJrnz4GlETFJVWP7mN/zYz91sUAc74j+J174suoLjRNGmnh0Ozsdch09tCv8AUft13NAJ4YzJbDZAUDLtaTeN7B9n7tTQBr6x8XvEv9r6svh7QrqW30SaC3bT/wDhHdQu7m9kaKOWVRcQjybZgsoUK4c7lJbapFAE+t/Efxrp6+Kdct4dEGkeFNbg06SB4JmubyJ1tmfDiQLEyi4JB2uGPBCYywA7xT8RvGmkT+M9RsINF/svwXd2olimhle4voJLe3mkRXDqsLr5km1ysgbcoKLsLOARat8WfEY8Ratb6BpE11Z6JqMWnPZxeHr+7mvWGwzut3F+4g2iQ7UYOT5eWKhxtANTS/GXiPVvGeoeFtS1PTdEP2i5gtbCWxlivpbZVYR3ltcSsYbnJUMUWIhA3zHK4cAsfDu0mt/EPiMaXq2rXvh63MFjAdTv5rxzfwmVbto3mZmCAmJCM48yOTAAHIBzunWeqeMfBet/EC58W63Y6ulzqT6eLXUZYrfT0tZ5Uhia3UiGYfugXMsbFt7A8BcAGjo3xQ17U9M1K/lsLKJ7TwXp/iSNPLfi5njuGdG+b7gMKgDg8nJPGADP1H4teJp5LSw0W1hiu08P2er3TL4f1DU1mnuVcpAq2v8AqF/dt88jNncAFbaxoALXxt4v+1+Nda03SdQlvItN0K5tdIuElmNk88bGb9wuGLICWZE2s5j28EggA7Lwn4ov9b8KXutW+o6R4iuIDL9n/syOS0ErLGrCGWKVna3lDEqVZiRwSASVABx2nfFbxI/h6SWa60O+125udO0yDTxYXOny6be3TFSt5BM7SeWow6uNvmBWCgcNQBc1/wCJHi3wnY+JrDUrfSNQ1jQk0y7t5oYpba2uoLu48rDRl5GidSkgzvYco2Oq0AYfxI8ZfEPTfDXjLQbjV9Lt9T0iz06/hv8ATrWeHMFzM8bRgGYskitEcSBiCp+6D0AOw+Kd54h0b4SaxeS6wq6rBboTeafG9oN3mqMovmOycHH3z39cUAYniL4r+JbbxBrlp4e0iW7t/D11DaNZxeH9QvZtQk8uOWUJcwjybchZQqhw5JGW2qRQBr6Z438Q3PxDn8MarcaTpUIu5orTTruynjur62SHcLi2uS/lTndgtEiZRc7myvIBF4w8R+KdX1PxJ4X8LtpVpbaDpAn1Ca/t5JnuZJ0kKQxBJEEYCRsWkbfy64Q7TkA4I+Kb6/8ACXhXwXYWnmRaR4Y0fVriN9Bv9UjvZmiPkW7raYESBod5ZyQTtAVgr0AdBYaj441Pxz4l1rwvDpulXU3hjRL2e11i1lldJSLxltyqPGUOSwZzkqVHyHJwAael/EnxX47Uz+BbbSrGKz0Oy1e5GqRSTtPNdRtJHbIY3TywqoQ0pD8sMIcHIBb0f4oXmv3LT2NlBFZTeDrbxLAsgYyrNK0v7tyCAVAjUcAHOeemACtonjrx141FhZeGRodjdJ4b0/WtQnvbWaaJri7VjHBGiSoyL+6kJcs5A2jaeTQBgapr3i/wv4o+J/inRBo4t9Hi0++vbe6jlle5CWSs0cbqyCM7Q2HYPkkfKAMkAd4u8e6lqfiq5utM0S41C38HXkawacugahetfXLQxyPIJ4R5EEiRzFY9+/BLMQoKEAHVaZ438Q3PxDn8MarcaTpUIu5orTTruynjur62SHcLi2uS/lTndgtEiZRc7myvIBPrev8Ajq78d3vg7wnPoNolpoltqguNRtZpy8sk1xH5W2OVMKfKU78krg/K+4bADK0j4j+KvHraVaeC7fS9LnufD8Ou3cupwyXSI0rvGluixyRn78UuZM8BV+U7uADO8O+NfFfjb4ieGL/S9St9N0q+8NXV9c6bNbyTgOl3bxTLuWVFZwQwjlKfKpbKHfgAC+FPi94n8RnTtXTR5JdN1eK4kSCPw/qEP9noI3khlkvZP3E6kIEYIE+aVdpYKSQC54Z8e+PNTbwg2rHQIl8b6PNeWi21pMxsJ1gjlQyFpR5yMGYlAIypwoZvv0AYXgvxH4sf4c/D3VNf1hdSl1jX7aESK91BKsbCckSus/785Xo48vGAUJANAGx4Q+LPiPxRqul3cOkTS6Rq93Lb/Z4vD1+jWcIEnlzvfP8A6PKCyKGVVXHmcM2z5gDF0H4h+L9K8BeE7mfVbS0tr2wuJbnX9btLm9txci4VIoZpI5E+zht/+ulYr8uACaAPQvHvinXdCsfD/wDwjyaa91rmrW+ml7nfLDGsscjeYNhUtgqCBxuGRlc7gAc9dfErxTpUmpeFby20u78Rw6xZaTZ3MUMkNm4u4vMSaSMyO42Ksu5A53FBhl3ZUAdd/EfxRouoy+GtUh0u51Kz1vRrKW6gt5IoJ7S+kK7liMjNHIu2QYLuOFbvtABJ4m+JXiPR18Zf2dp2nXEvh/VdHsLKOUugmW7NsHEjgnB/fttYLgYBKtgggG94r8ReIfB/g5Lqb+z9U165urfTrUxwPa2slzcTrFEWQvIyopdS3zknacEZGADgNS8T+JPAfi3xvr+uNp2q6hb6JocNsbOzmgiczXlzFHui3zScPJyFLFgOBk4oA7jwB4r8Qa7fanp2t2k0sdokE1vqP9gXukxTCTeGh8m7JYuhQMWVipEi8Ag5AO0oAKACgAoAKACgAoAKACgAoAKACgAoAKACgAoAKACgAoAKACgAoAKACgCrqhsBpt02qQxy2awu1wkiB1aMAlgVPUYzxUz5eV82xth/autFUXad1azs79NT46vfBdh8WbfW/Fvw7srKyvbK4lll0GFm82S2yuyWNTxuPz5VeM4AAJAPycsPHGqVXDpJr7Pl3P3ulm1XhqVHA5rKUoSSSqu1lLW8W97bWb13bdk2vKWVlYqykEHBBHINeWfbJpq6FIBUMMDsRQHWw2kMdgrgkDnpn+dPYW4DZjkNn60XB3ExnoDzRYBSoXIZuRxgc0WtuF77CbmIxnj0FFx2AMw6HGO/ei4rXPOvExmOu3ZnK7twxj+7tG38cYz70Pc2p/CZdIsKAFVsZ9DwfpQAMNpx+NAI7j4c/FrxD8OpQNOZ3hDmRAkpikjY9SrjpnuMYrx8wyhYutHFUKjpVY7Sj+uq/PyPKzPKKGZxcaqXzV0/VGr8R/jj4q+IMEttqBmiRwEkaa4MsjoDnaDgYXPUAfjWeGyaaxKxmPrSrVFs3svRXf8AXQ5sryHC5Xb2KXyVlfv6+p5kzbjnAGBjAr3D3krDon2MM9O/+NMTV0AhkJI2kEev+fY/lQHMhpBU4NIYlAHuH7Lnxw0v4Q+JLqw1/Ty+ma+8MM92smGtCpIDlcfMvzHdyCAMjPQ+plmNjhJtTWj/AAPh+N+GavEGGjUw8vfp3aX81+nk9ND9CbW5t722ivLSdJoJ0WWKRGDK6MMhgR1BBBzX1yakro/nmcJU5OE1ZrRrsyWmSFABQAUAFABQAUAFABQAUAFABQAUAFABQAUAFABQAUAFABQAUAFABQAUAFABQAUAFABQAUAFABQAUAFABQAUAFABQAUAFABQAUAFABQAUAFABQAUAFABQAUAFABQAUAFABQAUAFABQAUAFABQAUAFABQAUAFABQAUAFABQAUAFABQAUAFABQAUAFABQAUAFABQAUAFABQAUAFABQAUAFABQAUAFABQAUAFABQAUAFABQBFd2ltf2s1jewRz29xG0UsUi7ldGGGUg9QQSMUActpPw5tdL8m0fxPr99pFrFLBbaRd3EbWscTqU8tisYlmVUYqqzSSAcHllVgAHh34a6V4fvrG8Os6vqSaPDJb6Tb30sbx6dE4wVjKorv8AIAgaVnYKMA8tkAdo/wANtD0SLwrFaXd+48IW0trY+ZIhMiSRiMmXCjJwONu3mgA034baHpd7pd9b3d+0mkX+o6jAHkQhpL1naUNhRlQZG2gYIwMk0AEfw20KPT7HTVu7/wAqw12TxBGTIm43DzSTFW+X/V7pWGBg4A57kAm0bwNF4f1M3Oj+I9XttM+0S3K6KpgNkjyBi+0mLzlUuzOEEm0MeAFAWgCHTPhtoelad4Z0y3u79ovCty91Zl5ELSO0csZEmFAIxM/QLyB75AL3hfwlB4TN7DYavqE1ld3M11FZT+SYrR5ZXlk8orGr4Z5GOHZscYxQBxnw6+Fd5YaPo0ni7U9VaTSr66v4NHkmga0gnaaUpKDGm9jtfcA0jKpbgAgAAGzpnwl0fSr/AEq6h1/W5LXQr6e+0zT5JYfs1q0qyq6ALGHdf3zYMjMy4ADAFgwBaX4aaJH4IsvAsF/qMVtp0sNxaXavGbmGaKcTRyAlChIcDqhBHBBoAZdfC7QtRi1ldX1DUr6bXYbKO5uJJI45VktQfKnjMSIEkDEPkDG4DAA4oAnTwEs0unXGs+K9c1efS9TXVbeS7NuuJBBJCE2xQooTbKxwADuwc9QQDmvA3wsu4dPs5PFmqatiy1y+1eHRzNAbRJTeTvBLlE8w/K6SbDIVDkErkcAHUaX4Gj0TVXvNH8S6xaae91Leto6GBrPzZMmQjdEZVVnZnKrIFDMSAKANDwr4asPCGhQeH9Nlnlt7d5XVp2VnJkkaRslQB1c446Y+tAHPaZ8JdH0q/wBKuodf1uS10K+nvtM0+SWH7NatKsqugCxh3X982DIzMuAAwBYMAM0/4RaRpt3p09v4j137Po17c32l2bSw+RZPOJg6qBFudR57bfMLldoAIBYMAaOg/DnRPDeoadqelXmoJcWVlJY3DNKrf2gryGUvcZX5pPNeWQMm35pZOzbaAG6n8N9D1abWp7i7vlbXbvTr25CSIAj2bxtEEypwCYl3ZyTk4I7ACa78NdC8QPr8l7d36HxHDZQXXlSINi2rs0ezKnBJY7s5zxjFAFyXwPolxe+I7y6+0TjxTaxWV/CzgR+Ukbx4TADDKyNk5PbGKAMay+FFpaXH2+Txn4muL5NKbR7e7e4gjkt7cvG67BFEiblaIHcyksGIfeAoUAfJ8KNLuba9N74h1m51S9v7TUW1dzbi5jmttvkbVWEQ4UKRgxHO5s54wAbGl+DtP07UdV1Wa8u7+51q2tba9a58vEggjZA21EUAsHYtgYz0CjigDD0T4Q6JpFxpst1rut6vDpFhNpdlbahLC8MVpKqq0W1I13DaijcxLEAAkgAUAWrD4aWVnpF34buPE2u3+iXGnTaVFp11NCYra2kAUqjLGsjFVG1WkdyBnnkkgELfC2FprG7bxp4j+2WllJpkl0r2qS3Vm7K3kyFYAAFKfK8YSQbm+fJzQBf8P/D3RfDVxolzYXN67aDoraFbCV1Ia3ZoWLPhRl8wJyMDluOmABNL8BQ6JfSSaR4l1q00t5ppxo8bQfZI3lDb9hMXnKN7tIFEm1WPACgKAB3h7wJBoesHXrzxHrOt3yWQ063m1J4S0FvuDMi+VGm4syoS0m5jsHPXIBl6r8IdH1SS9iHiLXrTTdQ1FNWn0y3mhFu12HRzJlojIAzoGKb9m4k7QTmgDUm8DRprtzrmj+JdY0f7fNFc31pZmA293KgCh2EsTsrFFRWMbJuCjOTzQBoah4asNS8Q6R4lnlnW60VLlLdEZRGwnVVfeCMnAQYwR3zmgDPg8CxWGtT6ro/iTWNNt7y7F/d6bbmA21xPxvc74mkTftG4I6g8nGWYkAg0z4c2ejTSRaX4j1q30h5J5U0ZXh+yRNMrB9pMXmhdzs4QyFAx4UAAAAktfhxoFtB4XtjJdTxeE7B9OtI5ijLPC0CwN5w24Y7FHTaMk8Y4oAhsvhvBZ6Re+HD4r1+40W50+fTINPmkt2js4JBtAjfyhKxRflUyu+B1yeaAJ9R+H+nXkWiNZatqel3/AIfgNtZahaNEZxCyBHjcSRvG6sFQkMhwygjBFAE2n+CLKx1ddcl1XUr29Gkro7y3MiMZIlkZ97bUH7wljkjAx2oAzbT4WadpNtpMfh3xJrej3Ok6XFo63ls1u8txaxnKJKs0LxkhtxDBFI3NggMRQBua74W0/wARaGuh6jPdHyjFJBeJIFuYJ4yDHOj4wJFYA8gqeQQVJUgGXf8Aw/8A7W0mHT9V8Ya9dXdpqMep2mpt9lS5tpkAVQgSAQ7du4ENGch2z1GACGz+Feh2iR79U1a5lXXk8RyTTzIzy3ghERLYQAI2NxRQoBOF2qAoAH698M9J13Ur/UBrGr6fHrUUcGsWtlNGkWpRoNoWQsjOmUJQtE0bFTjPAwAYE3wvv9W8ZeK5J9T1TRdB1Sz0+zSLTZbdEvIY4nWSJgyO8QUEKCnlnDHBOBgA6O++Hli18uoeHtd1Xw3M1nHYT/2X5G24hj4iDrNFIAUBYK6hWw2CSAoABLeeBo5ddu9f0nxLrGjS6l5R1CKyMBiu2jXYrMJonKNsAQtGUJCrk5UEAEWofDbQ9S0nxFo893frD4m1BdSu2SRAySqsKgRkrgLi3TggnluemABdW+G+h6zZ+KrG6ur5Y/F7xvfGN0BjKQRwjysqcfLEp+bdyT24ABJN4GjTXbnXNH8S6xo/2+aK5vrSzMBt7uVAFDsJYnZWKKisY2TcFGcnmgBsXgKH/hILTXdQ8Ta3qS6fcz3llZXckLQW00qurMpWISthZZFVXdlUNgAbVwAbOi6OuiwXFvHeS3CT3c92A8UMYjMrl2VREiAjczNuYM5LEszE5oA4bxj8LL29a7fwnqUkVhq9wZtc0Ca8a3s9T3Z3nzkjeW3ZiQXEY2yAFWX5mYgGlqfwztPEMi6hd6hf6FPd6THpOpWWj3Mf2ae3UsRFueEPhfMcK6CNtrEcdKALMnw5s4n0650TxFrGjXun6bFpP2uzNu73FrHyiSrNFJGSp3EMEBBdsEBiKAHyfD62+3alqdn4k1yyu9Vgsop5reaIOGtSTHIC0Z+Y5wynKMMgqQTkAtaL4LtNF03VrIavqd1c63NJcX2oyypHdSSNEsQdTCiKhVEQLsUY2g9ckgGRN8JtI1Fb2bxBr+tavqF3BbwRajcPBFcWYt5GlhaEwRRqrpKxcMVYk4Byvy0ASz/C3SL7TNWsdW1nVtQutcktXvdRneFbh1t3DwxqEjWJEUg8Kgzvcnk5oAta98OdB8Rz67PqMt5nxBpkGl3IjkVRHHE0ro8fy5DhpicnI+VeOuQCzq/g6DxB4OufB2va1qN9HeRGKa9fyUuW+bcG/dxrGCvGPkxwMg85AK1x4DU6xca3pfirW9KnvxD/AGitobcpfNEoRXcSQvsfYApaIoSAv91cABJ4BguddttY1HxLrd9b2N++pWmnXEkLW9vcMrruVhGJiFEr7UaQqMjAwqgADfEPw8sde1W41eDXdY0iXULMafqK6fLEi31uC21ZN8bFWUPIBJGUcByN3C4AIU+GdjZR6U2g+I9Z0e70rSodGF3am3eS4tIseWkqzRPGSDkhggILtggMRQAzVfhha6nqV7qcXi3xFYy6pp8GmX4tZoALmCISAbi8TMrHzXy6FWGflK0AO1D4XaLPKkmiarqvh4HTY9IuU0uWNVurOMERRv5iPgoGcLIm2QByN3TAAaj8LdDu7m0m03UtU0aK20oaHJb6fLGkdxYKcrA5dGZQo3APGyOA7YYHBAAz/hVmm2semnQvEeuaNc6fpMWiNd2UkBlubSIDy1lEkTpuU5IdVVhvbBAOKALN98N9F1G18U2tzfagR4uto7W/cSJuRUg8kNH8nDFeTncM9scUAPn8BQjWLjWdG8S6zo0l8sIv4rNrcx3hiUIrOJYnKNsAQtGUJCrzlQQAEngGC51221jUfEut31vY376laadcSQtb29wyuu5WEYmIUSvtRpCoyMDCqAAYmu+Atb1/4j6lrEeu6xoum3Ph21037Vps1uHmcT3LSRkSI5UhZIyHUKRn5W6igDUvfhjoxNhL4d1TVPDc+nacNIim0uSLebIY2wt5ySKQpGVbG8EnDcnIBKvw50Wyu9Cu/D95faKfD9q9jAlmY2Wa1do2eGXzkcsGaJCWBD5yd2STQAaV8PrfRGe00zxLrMOjnzvL0cG3NrD5obcFYxedtBdmVTIVBwAMAAAEmn/D7RtNHhMQXN63/CHWbWNjvdD5kZgWEmXC8nagPy7RnPHagCjp/wAK9I06y07S01zV5rDR9UTVdOtpGg22rL5mIlZYg7R/vW++zNwvzdcgF/RvA0Xh/Uzc6P4j1e20z7RLcroqmA2SPIGL7SYvOVS7M4QSbQx4AUBaAMpPhLaW/h6Dwtp3jPxLZadFbT2UkUUtswngldmKMHhYAqGZQ6BXweWJAIAE+IPgu+1bS/CejeGVntIdH1qzmMttKiyWlvFFIodfNyGKkp8pDZ7qwyKALP8AwqzQpNHvdPvtR1S8vr+/TVJdXlljF6t3GFEMqMiKiGNUVVUIEwCCp3NkASf4V6Pd6ZfW17rWr3Gpahd219LrDvCLwTW7K0DJtjEShNoAUR7eWyCWYkAanwo0Y2Wq2t7res3sutX9lqN5dXE0Rlea1eN48bYwiqfJQFQoGMhdvGADofE/hvTvFuiXGhaoZ0hn2OssEnlywSoweOWNv4XR1VgeRkDIIyKAOfj+FOizPrc2vazrGuTa/Z29leSXssSkJC7tE0YhjjEbKZMgqByobG7cxAN7QNDvtGWYX3ivVtbaUIFbUFtlMQXPCiCKMc55JBPA5oA16ACgAoAKACgAoAKACgAoAKACgAoAKACgAoAKACgAoAKACgAoAKACgAoAw/HU/wBm8Fa/PuAMemXTAnsfKbFY4h2ozfk/yPRyeHtMxoR7zj/6Uj4F0HXtX8Matb65oV9JaXtq++OVD+YI7gjgg8EcV8NSqzozU4OzR/TuNwVDMKEsNiY80Jbp/wBb9n0LnjFo5/EV3qKoiJqW2/QRD5R5yiQqAfQsV/CtMRZ1HLvr9+phlScMJCk3rD3dd/ddr/O1/mY424MZODu644/OsfI7/MERgwZhhQcknpRawN3VkR/WpKCgByEc7uQBnHqaaE/IbSGFAGXr2uRaPAArBrl8NHGRkEbhnPoMZFMaTkcNqWoNqN7LePEqeYR8mSQMAD+lBqo2Visdhw3T1FAxS2048seozQFribkznYfz4oDUVnVjkqST3J/wxQCVhNoblcD2zQA7bGVLZbCkD65/l0/lQK7GkDBZc4BA5/z7UihtAC5ONuTjOcUAK4xtIOQRx/X9c0xIRVZ2CIpZmOAAMkn0pA2krs9W+CHwE8e/FLU4dY0eztrbSNOvY1uby9x5W5SGaNUIPmMABlcY5Getd+CwNXFS5orRPdnynEvFOAyOk6NaTdSUXaMd9dL36Ls/u2P0mVQqhVAAAwAO1faH81t31YtABQAUAFABQAUAFABQAUAFABQAUAFABQAUAFABQAUAFABQAUAFABQAUAFABQAUAFABQAUAFABQAUAFABQAUAFABQAUAFABQAUAFABQAUAFABQAUAFABQAUAFABQAUAFABQAUAFABQAUAFABQAUAFABQAUAFABQAUAFABQAUAFABQAUAFABQAUAFABQAUAFABQAUAFABQAUAFABQAUAFABQAUAFABQAUAFABQAUAFABQAUARXNxHaW0t1KsjJCjSMIomkcgDJ2ooLMfQAEnoAaAEtLqO9tIb2FZVjuI1lQTQvFIAwyAyOAyHnlWAIPBANAE1ABQAUAFABQBk+FPElj4w8OWHifTIp4rXUYRPEk6hZFU/wB4KSAeOxNAGtQBRTWtMk1qbw6l0DqMFrHeyQ7G+WGR3RG3Y28tG4xnPHTpQBeoAKACgDn7zx74VsNej8N3eoSpey3CWgP2SYwLcOm9IWnCeUkrIVYIzhiGXA+YZAOgoAKACgAoAKACgAoAKACgAoAKACgAoAKACgAoAKACgAoAKACgAoAKACgAoAKACgAoAKACgAoAKACgAoAKACgAoAKACgAoAKACgAoAKACgAoAKACgAoAKACgAoAKACgAoAKACgAoAKACgAoAKACgAoAKACgAoAKACgAoAKACgAoAKACgAoAKACgAoAKACgAoAKACgAoAKACgAoAKACgAoAKACgAoAKACgAoAKACgDgfjvqZ0r4T+IZ1fa81uLZTnH+sdUP6E1w5lPkws2fTcHYf6znmHi1onf7k2fD9jZvfXK26nbnlj6CvgcZio4Si6r1/wAz+jqtRUouTPSp/hNqk2kx3ksaF4YABH5h87aMkDGNueen9axlhM69j9ZfLtfl62+7fyv+J8nDiOhCu6cdm97aX/Ox5vf28lncNbynft5Vj3BrfCYqOLoqqv6Z9XSmqkeZFdjnBwAcdq6WaIbSGFADlYqTxnIwad7CauG0MflI5PAot2C9txArNyqk/QUWBtLc8/8AFd79s1iRRGVFuPIGepwTk/maGa017t+5jUjQKAHMdyqf7vHWmLYbSGKAScCgBz/KFQDBwC315x+hpiWuoLyjL9G/L/8AXQD3uIrKFZWBOcEYPQ/5NAW1FdUChkYnORyMUAm+oykM1tBn0tXe11C33G4OwS8fu+CM/rTRE77nrPwv1yD4Y+JLHxDZaTaXzWoZWS5QHcrdSDjKsOoI9PrXRhcQ8NVVRK54meZVHO8FPCSk436ry/Nd0foBoj6RNp0V5osdqtteD7SDbBdjs3JbK8Ek9TX29Nxcbw2Z/M2LjWp1XTxF+aOmt7q3TUv1ZzBQAUAFABQAUAFABQAUAFABQAUAFABQAUAFABQAUAFABQAUAFABQAUAFABQAUAFABQAUAFABQAUAFABQAUAFABQAUAFABQAUAFABQAUAFABQAUAFABQAUAFABQAUAFABQAUAFABQAUAFABQAUAFABQAUAFABQAUAFABQAUAFABQAUAFABQAUAFABQAUAFABQAUAFABQAUAFABQAUAFABQAUAFABQAUAFABQAUAFABQAUAFAHOfEj/knfin/ALAt9/6IegDxXXdPt7++tofGviPwzo+nSeFdPTQ7nXtOa4VCY2Fw1o/2iJYrlW8okgGQjyiOFoAseNNTsfDtj8U9E13XYptS1XwzYmxZ8CXU8WUsbzRRjJcb0YttyEAJYgc0AWvFfh3RdZu/ipqOq6dFdXGk+G7O5sHlyfssws5mEsY6JIDGmHGG4xnGaAKPiuzXV/EF7L478W+GtEivtEsZNEv9d09p5EzD+/ksZftESxTrMdzBQX5hPTaKANq6bQdH+K9vPJe6H4o1q+1S1tZIJIzb63psggiUzQEEl7TYskjoFVBvc725WgDX8dt4NHxOj/4WgbE6Gnh8NpSamoNs159of7R5YbhrjZ9n2gfPgttHWgDiPB48Lro3gRfigLMeFB4YYWQ1bb9h/tLzTv3+Z8vneT9zdzjzNvOaANHS/snl+C/+Fy7f+EY/su/+yf2/j7L9r+0f6N9p835fN+x52ebz/rMfPmgCwdK8H2XxDvbvwxBosF9qngu0/wCETuZhGss1yq3EamKSX5mkEfkhjktt27uKAObstBsr3wNrr6H4o8OSa1/wiGow6nomm6U1tqU0xjUOb/fcSO88coI3Ogcs78/MRQB0Wt+JdB8U6x4j1Hw5qsGo2i/Da7iM9u2+MSbixTcONwDLuXquRkDNAFbxRoPgLQPC/hfUb2fwrFImkPfXGl+IYv8AR9ZkkSAzTeeel5hSFkIkf5z8pGSADv7h18Tap4K0PUoo9MsxZx68+n3V2pvmuoPLMEDI7eYwjZmkdwD80KgkAkMAehUAFABQAUAFABQAUAFABQAUAFABQAUAFABQAUAFABQAUAFABQAUAFABQAUAFABQAUAFABQAUAFABQAUAFABQAUAFABQAUAFABQAUAFABQAUAFABQAUAFABQAUAFABQAUAFABQAUAFABQAUAFABQAUAFABQAUAFABQAUAFABQAUAFABQAUAFABQAUAFABQAUAFABQAUAFABQAUAFABQAUAFABQAUAFABQAUAFABQB5V+0TpuqeIvCOneEtGCG81jVIolDyBFKojuck8AZUfjjvivMzWEqtJUobyZ9rwNiKOBx1THYj4acG9Fd6tL9T5DhjuvDmtzWOq27289u7QTxsPmjYHnP4ivgs1wc69F0l8Sd/mj93coY7DqpRd4ySafdHsZ+LWn/wBleb9nP2vZjdvXyt2PvZzn3xj8a2/1ol7Lk9jL2va2l+/f5W+Z8L/q1V9ta/u/O/8AXmeKatdpe3rSx/cACqfUDvXPluGlhcOoT3erPv8AD03ShZ7lVPmcFgCMYOTj2r0VqavRDDx/+ukUFIBVG449iaaE3YCcnOMcAUPUa0AsxGCxxRdisjzTW7OOw1S4topRIqtkHHTPOD7jNDN4u6uzo/Cmi2sumSXVzCGe53xqx5Kpjacehznn6UbETfvFKTw2ieJEsFQ/ZXXzQNxyE6Hn6igFP3fM3L3w3ay6T/Z9oio6kFXI5J9z+dBKetzFvfBk0FqZ4LgSPHHlkC/ePfH4UFqZzpKxnaFBZT97J6+1Be5HSGOB2qSOp4+lAtxtAx4KFApYggk5xx2/wpi1vc1NA0R9UucuUMMTDzRuIJBHYigmUrLQ7G38P6RbYMdkhIGMtzmi5m22aFIR6N8CNQ8T2vxG0t9AsbnUjEJTJaJciJWi2kOcsdvGc898d69HLZVViIuCv5XPk+MqGDqZTVWKkoXtaVr630211t9x9wV9kfzmFABQAUAFABQAUAFABQAUAFABQAUAFABQAUAFABQAUAFABQAUAFABQAUAFABQAUAFABQAUAFABQAUAFABQAUAFABQAUAFABQAUAFABQAUAFABQAUAFABQAUAFABQAUAFABQAUAFABQAUAFABQAUAFABQAUAFABQAUAFABQAUAFABQAUAFABQAUAFABQAUAFABQAUAFABQAUAFABQAUAFABQAUAFABQAUAFABQAUAFABQAUAZfifQY/FHh+/8ADs+oXdlDqMDW001p5YlEbcOql1ZRuXKk7cgMSCDggAvWlpb2FpDY2kQjgt41iiQEnaijAHPoBQBNQAUAFABQAUAFABQAUAFABQAUAFABQAUAFABQAUAFABQAUAFABQAUAFABQAUAFABQAUAFABQAUAFABQAUAFABQAUAFABQAUAFABQAUAFABQAUAFABQAUAFABQAUAFABQAUAFABQAUAFABQAUAFABQAUAFABQAUAFABQAUAFABQAUAFABQAUAFABQAUAFABQAUAFABQAUAFABQAUAFABQAUAFABQAUAFABQAUAFABQAUAFABQAUAFABQAUAFABQAUAFAHz/wDtdatJa6HoOlRCIfa7iaV5CuZFEYQgKe2Sef8AdFeFnlRxhGK6n6h4Y4ZVMTXru/upK3TW+/8AXU+XnWSRg5LuWGdzCvm2m9T9lTUdNiMgg4OPwOaRadxKQDjgDb3/AJU9tBLUTceMYGPQYouFhwfdhXJPPUnoKdxWtqhCw6IW2n1PWkx27jaQxwXjcxwP1p2FcpXOj6XdPJJPZxyNIQzOy/McADr17UNjTaLMUaQxJDEoVI1CqB2AoAVYYTKZjGPN27Q4HOOuPpQhMWkMCARg96APN9dsRp2py24k3gneDjHB5xTNoO6M+kUPJCxqoHLfMT+YH9fzpi63GUhmjpGl3d9Ks9tEsiwyKXUtgkZFMiUktD0aONUULHGq+yigy2HhDzkgAdTRYVw2r1Lj6YNAXZ9CfsjjRZdX1dpNEnl1WKNfLv8AhooIW/5Z46qzEHnnIGOO/vZHyOUvd97v2R+WeJv1iNCklUSpt6x6trr5pLp0euvT6gr6Q/Gw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kv9rXWBd+OdO0hJMrp+nhmX0eRyT+irXy+eT5q0YdkfuHhnhfZZbUrtfHL8El+rZ4bXiH6QOUgH5hkfqPpTQmuwBehYcdSPanYL9hCcnIAHsKQ0JSAcoGCSMkdj0poTA4fkfeJORijcFoKYyMljgA4P1ot3Dm7CNjaNuTg9SP8+9HQFuNpDCgBVIDAnoDzTQnqgwR1FFh3uJSAzPEGif20kY81YnjyV+Xrxxn27/jTYQfLqjDh8ESsqGa62Eq28DnB7Y9qDTnY4+EbmzW3ljZbmUSZ2EYTHufwoJ5rjPEHh/U7if7dFCkhfapjhH3MDv60bjjJLRmVZX2raHcG3jVkZiC0TL1oKaUlc9DspTPZx3TqEMsYYKGBxkU0rGDd3ZD6koSgDpPA3jnWvh74ih13RpnPlErNbmQrHcJ/ccDqM8104fEzwtRTh/w55GcZPh88wjw2IW+ztrF90fTngT9p7wX4itpl8VbfD93CN2JGMkUo/wBlgM59iPzr6PDZxRqp+191n49nHh7mGBmngv30X20a9VfbzuX9J/aR8B674vsfCmkx3sq30vkLeyII4g+DtABO45OByB1rSGbUKlVUoX16nLieA8zweAnja7iuVX5U7u3Xy0Wu7PV69M+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Pgr4v8AiL/hKfiRr2rJL5kP2poISOnlx/Iv6Ln8a+Ix9X22InLz/I/pnhfA/wBnZRQoNWfLd+stX+Zx1cZ74UAKFY8gHjnPpTVxXSHkAqMsARnPHOf8imxbMbhBwST7jtS0HqwYrj5Cfce/50MFfqNpDHKpILEHA600JvoG7HCjA/Wi4W7gGBPzjPv3ov3C3YQjBxnNAxKQD1xyT2HccVSJYm4kYCjGckClcdhGJY5NAJWEpDHL8ylfTLUxPR3G0hkbWVrNcLcywI0sQOxyMkfSmhN2JAAoAAAA6AUhhQAUAbWg+Gr3xBOsVtG5djtCqMlj/T3JrhxWMnCpHD0Ic9R9P8zgxmOp4KPNN6FzxH4F1Xw8oe6gkTKlgGwdwHXDLkHHpWaxeIw1WNHHU+Ry2e6/X8zDA5vQxrtB3/rs9Tvf2c/hY/jPXx4ov5JYdO0O5ilQqqkTzqd3lk5yAPlJOD1xxX1OVYL28/ay2i/vZ8vx3xGsqwv1Kkk51U099IvS+3qtz7Dr6w/B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MbxlrK+HvCesa2zhfsVlNMpP94Idv64rKvU9lSlPsjvyrCPHY6jhl9qSXyvr+B+eju0jtI7ZZiST6mvgm76n9UJKKshtIYUAOP3AM9STj8v8AP4U+guohJJyTkmkMSgBynPyE4B5+hprsJ90en+Avhvba3ZveXUqoiNsLGMMzPgEgA8AAEV5mCwlfPJzqe0cKcXZW3b/qx8jnGezwk1Tgrt+fQw/iB4NXw3clIypAVZFZF2hkJI6diCKcY18vxn1GvLnTV4vr/WjPRybNPr8Lv0+ZxVeie8FACgZHGMj8KYhdjjBK5HfB/rRYLoNwGAACB6jFFwsG85HoOg7UXCwYVhxwfT1o3DVDaBjiWUgZwR6f596HpoKyYfKwHIB78cUbhqgAIbK/N9P85osD1Wo4qhUPyoPHHIz+dOwru9huFHXn6GkPUAyjGYwfrmi4Wfc9F+FniOw0a68y9B2NG8TsBkplgd3uOOcc/wBfMp4mOV5k8TXXuTVr72en+R8vxDgamKp8tPe6frpax6Rf6bP8UZLXQfC6CaMT7ri8dSqQjaRyDgng56egrrzCvDiGpSweB960ruVmkl8/62Pk6WIhw6pYnG6O2ker1+7+mewfCn4W6Z8LtEl060uWuru7fzLq5OVEhGdoCZIXAOOOvP4ffYLBxwcOVO7e5+fcScRVuIsSqtRcsYq0V2762V7s7euw+d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CG6u7WxtpLy+uYreCFd0ksrhEQepJ4ApSkoq8ti6dKdaap003J7JatnzN+0d8Z9M160XwN4S1Bbq0ZxJqF1A+Uk2n5YlPcAgEnpkAV85m2YRqL2FJ3XV/ofsPAfClbB1P7Sx0eWW0IvdX3k+2mi+Z89fJ0y31x/SvB0P1PUMoOik/U0aBqISuMAH3JNGgajgVb5doAAOCT0609xbaiMB95ehpMa7MbSGKAScDvQB6F4M+Jb+H7ZrWRY3RsFlfIBbGNwI6ZAGc15uHqYzJ6k1hoqdOTvbqn/XqfMZpkKxs+daPy/IxvGvjKbxNdmYlT90DaCFVQchRnnqSSadKGJxWKeNxdk7WSXRf1+Z35XlccBT5V/V+py+0EZX8ia9I9e/cTBxnBx60DFXIVjx9SKEJ7iEk8mgYlICa0tLq/uorKyt5J7idxHFFGpZnY8AADqaqMXJ8sdyKtWFGDqVHaK1beyR6bqn7OnxF0bwsnia4s4ppiUzpsG+W6TcwAyFUjocnB4r0p5ViKdL2jXy6nx2H46ynFY14OMmlr77souy7t39NNTjJvAPji0T994N1tcgg5sJeMf8B+lcbwteO8H9zPoIZ1ltV+7iIf+BR/zMSW1uYJzazW8scwO0xshDZ9MHmsXFp2a1PRjUhOPPFprv0IyCpKsCCDgg9qRad9UJSAcwyisOnT8abEt7DaQwoA9F+FXwj8W+NtZ068TRpo9EaUST3suY4miRxvVWHJY4KjHr2AJruwmXzxclzRvB732PlOI+J8DlGHqU3UTrWsorV3a0bXZb6n2N4V8G+HfBVg2neHNP8As0Ujb5CZGd5GxjLMxJPAr6vC4LD4GHJh4KK8j8DzLNcXm1VVcXPma0WiSS8kjbrqPO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6ppmn61p1xpOq2kdzZ3cbRTQyDKupHI/8Ar1M4RqRcJK6Zth8RVwlWNehLllF3TXRnz38QP2ZfBuh6Lrviiz1+8sbeztzc29uY/MWMIh3IWJ3NubGDxjPevBxWUUacJVVKyWp+pZJ4gZhjMRQwVSkpSk7N3te70dkrKy37+R8z184fsAUAFADl+8Cc4HJxTQnsAcjOAME5xjii4WBduSzLx2AOKAd9kG9s5z9Pb6elF2FkCJuz1wPbNCVwbsGz5tu5Tk4GDmiwX0uDOzdTx0xnii4JJCdwe4ouMcWDgFmO4cZPOaNxbAQpOEznOB70adA1W53Hgv4KfEPxyq3GlaMbazePzEu70mGFx22nBLZ9gRXbh8vxGJ1irLuz5vNuLcqyd8tapzSvbljq169vmz6h+EfwT0H4aWcd7Osd9r0ifv7xhkREjlIgfur2z1PsDgfSYHL4YRXesu/+R+NcTcW4nP6jpx92inpHv5y7vy2X4npVeifIjXUOpQkgMMcHB/MdKBp2dzyQfszeB4tci16y1nxBa3EMomRo7wFlkByGDlSw59zXlf2RRU+dNp+p9z/xEDMpYZ4apTpyi1bWOlu1k7Gj4l/Z5+HHirWrjXtRtb2O6uyGl+z3HlozAAbtuMAnGT71pWyvD1puck7s5cv44zbLcPHDUXFxjtdXfpe/3Hz/APEH4CeMdM8T3Fn4S8LXl7piAeTLCGYEdssx+ZsY3EALnIAwK8LFZZWhUapRuj9QyTjPAYjBxqY6uo1HunZfclsu17u255jqml6ho122m6tYT2d3DxJDNGUdfqDzXmzhKm+Wasz7HD4ili6arUJKUXs07r8CnUG50nhn4deN/GEYuPDnhu8vYCzp5ypti3KuSu9sLnHv1IFdNHCVq+tON0eTmGe5dlb5cXWUXpp110vZan2x8LdG1Xw94A0XRtbs4LW+tYCk0MG3Yh3Ej7vBOCMnuc8mvscHTlSoRhNWaP534ixdDHZpWxGGk5Qk9G732Xfz28i7b+OPC934rufBEGqxtrNrCJ5bbaeFODwcYJAIJAOcH64pYilKq6KfvI555RjaeBjmMofupOyfn6b231N2tzz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nfHvgbR/iH4dl8Oa09xHC7rKkkD7XjdehGcg9SMEEc+uDXPicNDFU/ZzPVyXOMRkeLWLw6Ta0s1o0/x+48b8Zfsl2F4wuvBevtaysRvgvhuiwFA+VkXI5GcEHr2xXk4jJIy1oyt6n3+VeJdWkuTMKXMujjvv1Tdn+HzPEvFPwf+Ing6zudS13w7JFY2rhHuklR4zk4BGDnBJHavGrYDEUE5Tjoup+iZdxRlWazjRw1VOcto2afftb8TjK4z6AcT8oTBGDzn1pvsJLW42kMdncuCPu9PpTFswUc5I4wetCBgXJBBC8+gxRcLDaQx2WYHPOOc09xbDaQwoA9B+DPh7wr4y8UW/hDxFplzJJfTLLFdQXGwxpGjs8ZXBDB+OeCMDntXfl9KliKipVFv19D5fivHY3KsFLH4SaSirOLV7uTSTTvo180z7esbG00yyg06wt0gtraNYoYkGFRFGAB9BX2UYqCUY7I/nOtWqYipKrVd5Sd2+7ZPVGYUAFABQAUAFAHG/ET4V+GPiXHYpr6zI1jN5gkgIV3TBzGzYztPXjoa5MVgqeLt7Toe/kfEeMyBzeFs+ZWs9Un3S7lWx+CvgPSfENhr+jaTFZGyieFrdI1aOcMhQ+ZvBJOD69RznJqY5fQhUU4K1jetxZmeJws8LiKjlzNO7bTVnfS1kdfpOjaToNobDRdNt7G2Mjy+VBGETexyxwPUmuqFONNcsFZHg4nF18ZP2uIm5Ssldu7stEO1HVtL0eFbnVtStbKF3EayXEqxqWIJxliBnAP5U5zjTV5uwqGGrYqXJQg5PeyTb/A+dr+41Nf2rtOvbC7srmK/iieJ4ZMqbRrcg5PdsAkY4OVPQ14EnL+1E4tO/wCVj9VowovgipTqxknBu91rzqX5X0fzPpSvoT8j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arpWm65p0+k6vZRXdndIY5YZV3K4/zyD1B5FTOEakXGaumb4bE1sHVjXoScZR1TW54xD+yZ4HXVmvZ9Y1KSz88yJZqVUCLHEZfljz/Fxxx15ryFklBT5m3bsfoE/EvMnQVONOKna3Nrv3ttt076+R5t8av2f7vwfdQ6t4Isb/AFDS7pirwJGZpLV+w45ZTzgkcYwT0rzswyx0Hz0U2n+B9dwnxtDNIOhmMowqR2bdlJfPRNde/RHnOr/Dfx1oI0/+1vC9/bnVDttVMRLO2QNuByG5HBwea8+phK9K3NF67H1mFz7LcZ7T2FaL5Pi128/Nea0H+HPBerX3ifSNG1jQ9RtoLq9hhnL2rowVnAPJHGQf1p0sPOVSMJxaTa6E4/NqFHB1cRQqRcoxk1qnsr9z2fxN+yLdteySeEfE0C2bMWSC+Vt8ee29Qd35D8a9etkbv+6lp5n5/l/idBU0sdRfN3jaz+T2+9nies/DrxvoNxfQ6l4X1KNNOZhPOLZzCAvVg+NpXvkHGK8aphK1JtSi9D9Dwue5djIwlRrRbnayur69Lb38jnK5z1h4K7cDAPQk0ydbibCQT0x/Oiw7jRkEHOce1Az0r9nd2/4W7oRJzgzjJ648lx/WvRyp/wC1R+f5HyPHKX9hV/8At3/0pH25X2J/OoUAFABQAUAFABQAUAFAHEfE/wCLHh74X2MUuqpLcXl4khtbaLGXZRxuOcqpJA3YNceMxtPBxvLd7H0XD3DWK4hquNBpRjbmb6X7d31tofH/AMQfil4s+JdxDL4juIfJtWdreCCIIkQbGR6noOSSa+TxWNq4tp1Oh+85Jw7gcgg44RO8rXbd27fgvkZHhXxTqfhHxHp/ifTikl1p0geNZgWUjBBU+xBI49eKyo1pUKiqR3R3Zll1HNMJUwdXSM1rbfvf7z9BNKvhqml2eprHsF3bxzhc5271DYz+NfdwlzxUu5/LmJo/V606Ld+Vtfc7FqqMQ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QqG+8AcHPNAXsLQAUAR3FvBd28trdQpLDMjRyRuMq6kYII7gik0pKzKhOVKSnB2a1T7M8x8Xfs/fD7UfDN9ZeHvCtlaap9ldbKdXdSsoHy7jk5yeCSD1rzq+WUJ02qcUnbQ+xyzjbNKGMhUxVdyp8y5lpt1tp+R8g+IPDXiPwnd/2f4g0a702Zs7RPEV3gHkq3Rh7jjpXylWjUoPlnGx+74LMMJmcPa4Woprye3qunzMtt5AZskHoT3rLU7VbZDaQzv8A4dW/iHwDr+j/ABL1bwrqzaFZyeZJcrbkIyOpQFWbAPLDHPNd+EVTDVI4icXyrqfMZ7PC51ha2T0K8PbSVkr63TT1S16fI+4LK8t9Qs4L+1ffBcxLNG2MZRgCDj6Gvs4yUkpLqfzlVpSoVJUp7xbT9UT0zMKACgAoAKACgAoAKAPj/wDaePiebxusmvGx+xQo0OnfZXVmEWd37wZ3K/PORj04r5TOPaOt79rdLfqfvHh79TjlrWG5ud6z5k99vdezXpr3PGmGOhBHbmvIsffp3EpDPvb4Q60df+Gnh3UWh8o/YkgK5zzF+7zn32Z/GvuMDU9rh4S8vy0P5l4nwn1LOMRSvf3m/wDwL3v1OwrrPB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OT8e/DLwp8SIbOLxLbTMbGXzIpIZNjYP3kJ7qcDPfjgiuXE4Oli0lUWx7eS8QY3IZTlg2veVmmrryfqv+HNC+8EeENS0hdBvvDenzWCR+UkJgXCLjHykcqcdwQfetJYelOHJKKsctHN8fQr/AFmnWkpt3bu9fXv6PQ4bwn+zf8PfC2rHVmhm1RsSqkF8qSwqGYFTtK8soGM98ngVxUMpoUZc2/qfSZnx5muZUPYJqG2sbp6LXW+zetuh6j5EHki28lPJC7BHtG3b6Y6Yr0rK1j4znlzc99e48KFAVQAAMADtTJbvqxaACgAoAKACgAoAKACgD5e/aa+F9nYahdfEWPX7G2+3vGg094ikk0oUBihXIY4BYkgfXOM/N5vg1GTxHMlfofsvh/xFUrUo5S6Upcl3z3ukr3V77dla/ofPisVzwCD1BrwUz9SauS2dlcaheW9haJ5k91KsMSg43OzbQOfenGDlJRW7Iq1oUKcqtTRRTb9FqffXw38KzeCfBGk+GLm4WeeygxK6jCl2YswHsCxAPfFfc4Si8PRjTfQ/mLPsyjm+Y1cZBWUnovJaL8jpa6Dy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8u+PHgnwdrvh1/Ffi28u4F0G3laFYnwkjuV2qwAJOWAUYx9415uZYejUp+1qv4T7Lg3N8wweLWCwMU/atXutUle7WvRa9dj4qr44/oY1fC07W/iXSJ0i8x4r+3ZVzjJEinFbUZWqRfmjizGCng60W7Jxl+TP0Rr70/lQKACgAoAKACgAoAKACgAoAKACgAoAKACgAoAKACgAoAKACgAoAKACgAoAKACgAoAKACgAoAKACgAoAKACgAoAKACgAoAKACgAoAKACgAoAKACgAoAKACgAoAKACgAoAKACgAoAKACgAoAKACgAoAKACgAoAKACgAoAKACgAoAKACgAoAKACgAoAKACgAoAKACgAoAKACgAoAKACgAoAKACgAoAKACgAoAKACgAoAKACgAoAiurmOztZruZZWSCNpGEUTSuQoyQqICzHjhVBJPABNAFXQ9b07xFpkWr6U8zW0zOg863kgkVkco6tHIqujBlYEMAQRQBS8R+M9D8Ky2lvqv9oyT3wkaCGw0u6vpGWPbvYpbxuygb15IA+YUAaGkara63p0Op2cV5HDPkqt3ZzWswwSDuimVZF5HG5RkYI4INAFygCta6hZ3s95bW02+SwmFvcLtI2SGNJAORz8kiHIyOcdQRQBZoAKACgDMXxJorzwW63uZLm+l02IeW/zXMcbyOnTjCRSHJ4+XAOSAQCa21WG71S80uGGYmxWPzpto8oO4LeWDnJcLtYjGAHTnnAALtABQAUAFAFbUrw6dYXF+tnc3Zt42k8i2QNLJgZwikjJ9BnntQBJbXNveW0V5aTJLBOiyxSIcq6MMgg9wQaAJaACgBk00VvE888qRxRqXd3YBVUDJJJ6ACgAhmiuIknglSSKRQ6OjAqykZBBHUEUAPoArC/gOoNpgS485IVnLG2kEW0sVAEu3yy2VOUDbgMEgAgkAj1rVrbQdGv9cvVka3062lu5hGu5ykaFm2jucA4FAC6RfXWpadDe3mj3mlTSZ3Wl20LTRYJA3GF5I+QMja54Izg5AALlABQAUAFABQAUAFABQAUAFABQAUAFAFK61WC11Ox0nyZpZ74SuuxRtjjjALSOSR8u5o04ycyLxgMVALtABQAUAFABQAUAFABQAUAFABQAUAFABQAUAFABQAUAFABQAUAFABQAUAFABQAUAFABQAUAFABQAUAFABQAUAFABQAUAFABQAUAFABQAUAFABQAUAFABQAUAFABQAUAFABQAUAFABQAUAFABQAUAFABQAUAFABQAUAFABQAUAFABQAUAFABQAUAFABQAUAFABQAUAFABQAUAFABQAUAFABQAUAFABQBHPBBcwvb3MMcsTjDI6hlYehB60mk1ZlQnKnJSg7NdUfEvxj8HeO9N8VX13rfhpLey81/ssun2ira+SWJQBo1AzjGd2G45r47H0K8Krc46dLLT8D+ieFs0y3EYKEMNWvOy5lKT5r210bf4adiP4D+D5/F/wAQ7CONokj0x01GZpIncbY3U7fl4BJxjcQPr0pZbQdeurdNSuMs0jleVVG73mnBWaWrT11108j7ir7M/nIKACgAoAKACgAoAKACgAoAKACgAoAKACgAoAKACgAoAKACgAoAKACgAoAKACgAoAKACgAoAKACgAoAKACgAoAKACgAoAKACgAoAKACgAoAKACgAoAKACgAoAKACgAoAKACgAoAKACgAoAKACgAoAKACgAoAKACgAoAKACgAoAKACgAoAKACgAoAKACgAoAKACgAoAKACgAoAKACgAoAKACgAoAKACgAoAKACgAoAKACgAoAr6hqOn6TZT6nqt9b2dnbIZZ7i4lWOOJB1ZmYgKB6mgDivhv448FajoN2+n+MNEulXXb+ImHUInAe41Cf7Opw3WTcNg6tkbc5oAofFLUNL03xf4XuNX+If8AwhkBs9TUah59nFvbda4izdxyR84JwF3fLwcZyAQa9r0V7Z6fd+DvHF3rltJp/l6zqFhdRzhdOEpR7xBBiNLkOswVo1G4JPhXaFEUAwPE2v8AhtdR8VhfiVqy69ZyW7eFtKt9blUzSGwtnhMMCt/pqySkbhIJU+9wu6QsAbuu6rHaTeJbW+1uTTbP/hI7FtdubOcxTWli+n24Em9TvhieWMRtMMFE81gybC6AFFLuPUtN1HTPBfjTVbzw1Lqmj29pqsWqS3Th5bjbdwwXjMzyoE8v5i77XkkUEbNigGP401HVdI8WXvh6PxPp+kPYLaxeHZdb8d3unMwMSHzfJMMiah++3q3mySE7QpCZy4B6V4V02W58WeJtcvdX1Od7fUTZWts17KLWCH7PAxAhDeWWLMx3FSRnAxzkAk8Gm0uV13YkFzcafr96QmVLQykZA/2GMcg9Dtk9DyAeTeEPEvjG8W6vNN8RaTL4oi0i+n1DTP8AhLbnUL17pYW2p/ZMsEaWrJceWNqFAFyp3bgaAOgbW/BKeHrmXwf8UtW1G3l+zHxFcDW5by5sLQt+9uGViWsX5IfYsQjUyMFQxBowCteaxpP9j69H4W+IjzeE4JNOaPUr7xDdfZTcFpjcWo1cF5YUKpbfPvYLJJ5Y5fZQBe0/xlfaZ4YsPE+hvqF7DqEU+g20dzqDahDJqCzOLOSK4J/e27u0kf2hgJJE+zl8MpFAEMuo2ugfEaw8PXPiy81i78y00+O2i8RzxahEht0Ri+mt+7uYjh53uwfMUSNj/U7qAMGK/sfDngRdO0DxGzNF4hntfE327xfeQfYIxJdeWs1wPPksQ8ix5dRHvPVvnzQB0Phu31HxNbaBpkvjZpdJu7rUHRtA8UTah5lsiR4gfUNsczlZS/zDDquF3nkkAueGrC+s59B1qbxR4gvbj/hI9R0QrdalI8L2UBvIY43hBEbuPIjczMplZwSXIO2gDE+GGv65q3i/TTqPiTR4tXcTnXNNfxlc3N4f3bZjGky26R2xSURndHghFPzSByzAGl8R9V0I6p4lsvGHja/0W8t7Nf8AhHLGDUJLQXYaAkvHCrbb+Vpt0ZhdZQAkYEY80+YAc/4t17VLSTTbDUdf0rQ7RdAsn0efUfGdzoEbTGM+ZKnlwPHdsreWGjkZgoCZjAl3SAG/B4gOnfFS2stV8R/2lql1cxW7WFhr0yTWpNuAyvpUgEb2wKvL9pX5/nXjaC1AHReOL/VIR41jsdUurVrfwzaTWzxSEGCVpL0GRB0DfInPfauegoA53xd4eXTdO8b+FzrviC8sp/CR1B/tWsXMkn2lGnzIj7w0YfaoaNCsRC7dgUsCAX7+0k8Oz+LNaj1nxFPD4X09BptqNWnkEbNanfJIZDIJjypzMsoQruCk5yAcd4f1zy9P8W2lt8UtOvNLWz0y7F3b61qFxaWcjXMomtTqcs80ih0VInuI/L8sMsvlI2QQCzFf+FNWtPCGua94g1HT9IsNZvbAagfGNzJZSObd2Qw36yRm5jLhkV5Pn3CSI8DbQB0tz5+leG9S8b3/AIm1UPH4l8qWSS/nFvZ6dFrarIvlhvLCCNJN0hXIjLKWEa4ABW1PxtFrSeJ9T0XxTct4cS702K51Oxkd0t7EqRcywSLwqZBV548hB5j7lMZZQCp4g/4Vjc2XhbVrb4kXlz4csPEU8M2pDxjc+Tbb9OmPlteLOGb94IsF5GZTKyKQrlKANGTx1aRQJ4TbxO7eJIPGAS4sVmc3cNnJqu6MyIPmS3a3khVWbEZEkaAncqkApeIDrmneGb7xRHrl/KbvxBfafeSXWt3Nna2OmJezrt3xLIIBujVTcCPzESQjzI0UOgBjPrJPhGG6uviH4bXR/wC15PsyJ8Q777M6i3QGB9aWMTCQSM8ohbcWViB8sYCAHbeKfEmqy/CKw1/QxfwR3UVm13PqVybS4hs2K+bLNNBHL5OU+/LGp2KzSAoF3qAc54a8Uf2Tp2n+I73xto58L23iMR3FzZ+LZ9bt7SN7CZPLuL2ZEYKbiS3YLISFZ1+YAoAAacOqTeM7owad4m1JNM1Dxg1uk9rcyxebZDSDKUicEERSEFldCAd4kjbO16AMzVtS03TpNVhfxtrMHjqwu3t9D0VtYuCZokIW1VbQuVu4pY9rS3DpIwMk5MiGL92AM8T61pKax4vVviJq0fi6zvgPDmhxavJEWlFtC0Sx2aEfaYpJSQ5dZEAEnKbXIAGeItd1+T4kXWm3PiHRtI1NNTtotHgv/GdzpzSWxMe0R6csBhvFkJkXcWdizMgaNowqACaRr2u33xINreeI9HsNZTXJojY3XjO5juHsVlbbGukNbiF91vhlkViScSeYeRQBt+GLHULKfwV4im8Ua9e3eualc2t4lzqMr27W/wBju5UjEGfKUq0ERDhfMODljkggB4YsdQsp/BXiKbxRr17d65qVza3iXOoyvbtb/Y7uVIxBnylKtBEQ4XzDg5Y5IIBy3g7xJ4g1DUxPd+M9J0zW/sd6+s258VXWoX0LCCQ/LoslukcTRSiNgI8EohG6QOWYA7b4L65Y6jHq2mWGpDUUsvs8j3Vr4ml1+xkdw4Pl3U371JcRgvAflQGJl5kYkA9LoAKACgAoAKACgAoAKACgAoAKACgAoAKACgAoAKACgAoAKACgAoAKACgAoAKACgAoAKACgAoAKACgAoAKACgAoAKACgAoAKACgAoAKACgAoAKACgAoAKACgAoAKACgAoAKACgAoAKACgAoAKACgAoAKACgAoAKACgAoAKACgAoAKACgAoAKACgAoAKACgAoAKACgAoAKACgAoAKACgAoAQgMCrAEHgg0AnbVHJeGfhZ4O8IeI73xPoNlNBeX8RimBmZ05YMxAbJySPWuWjg6NCo6sFqz3cw4jx+aYSGDxMk4wd1ok9rLbpY66uo8IKACgAoAKACgAoAKACgAoAKACgAoAKACgAoAKACgAoAKACgAoAKACgAoAKACgAoAKACgAoAKACgAoAKACgAoAKACgAoAKACgAoAKACgAoAKACgAoAKACgAoAKACgAoAKACgAoAKACgAoAKACgAoAKACgAoAKACgAoAKACgAoAKACgAoAKACgAoAKACgAoAKACgAoAKACgAoAKACgAoAKACgAoAKACgAoAKACgAoAKACgAoAKACgAoAKAKVhpVvp11qV3A8jPqlyt3MGIIVxDHCAuBwNsKnnPJPsAAXaACgAoAKACgAoAKACgDH1Dw3FqmuWOsXup3skGnfvINO/dC2+0AMBO2E8xnCuwALlBw2zeoYAGxQAUAFABQAUAFABQAUAFABQAUAFABQAUAFABQAUAFABQAUAFABQAUAUdO0m20ya/nt3kZtRujdyhyCFfy0TC4AwMRjrnnNAF6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y73xT4Y0ywstV1HxHpdrZalJHFZXM95HHFcvIpaNY3Jw5YAlQCcgZFAGp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BT1fSbLXdNn0nUkke1uQFmRJGj3pkEoSpB2nGCOhBIPBNAHLfDbSdFsRq2oeEtMtdN8N388b6bb2aKltMFTa91Ei4VUlONu0bXEYkGfMyQDP+Mt7p1zp+m+DdSGqG21yWR7s6bptzezpbwJu3qlujuMTtajOAMMeeRkATTvGvjHxPp/heLw5Fplne6xp13NqEupWsx+xT20kEcoEAaN2IkeRDGzRkZDEjYUYAq3/AMQPGs+iaVZ6HaWU3iWaa/guYLfTpLxZWs7hreV40ee3jhjZlZw01yuMCNRKzZUAdpfibXdbW38X6Xpcf9qXXhK01D7Cw3h3MpeSBSGHzN8yK2cAlSQQCCAW9c8fa7cw3154LhhuNOtfsMbXw0ye/aJpozM8gtoXWWdRE9sAqYYGcsciMqQDL1H4qavLDpljouoWrzyWRu7vUrPwvqesQMfNkhWMW1sQ9u5aKUussmYmQx4kIZ1AN7QfE/jTxJrWnwx2Njo9mujafquow3lrM90Jbhp1a3QFoymPJ++6ZHQoSx2AFPxT4nm8I6v4o1m1tWuLj7Lo1tBGtvNP+8mnmjDGOFWkcLv3FUG5gpAwTmgCHw98QfFN1LbWeo2n2gS6rbWn25/D1/pCSwyxSsyrBdkuHRohlgzoRIvQ5AANDWfGPidJ9T0/RLbTjdQeIrbRbZ7hHKJHLZQTmVwHBcq0rHaCu5VC8E7qAIdJ8W+LYfGieHvFN7pVrCzfZokbR7q2F64hDebb3bSvA7Owci1/1qoHJZvLJYAqeOviR4g0jxBd6L4ct3B0y2jnlz4Y1PVReSuGYQCS0Gy2wqr87+YT5mfLAT5wBdY8a+Po7bxD4h0y00a10nwwqXU9tewTPd3cYtIbmWAFXVYJFV3AkIkBLKCi7CXAHa/4zbw5feI5tP0S1XUZtXs9KiubfS57qWTNkk3mzRW4M1x5amXCLtyAFLINzgAm8MeO/EmotpdrqVkWNzrsmmPdy6HeaWLiAafLciSO3uj5kZEiCMks6naSCC21AB2p/ETVNGsNQ8QXlvZSadperXWnTwICk7oqjynR2fb8rZ8zIACFnyojIYA0vFXijW/CHg63v9Qit7rWriSG0/0OxubiFJpGwXWCLfNIqDc21cM+3GU3blAOQ/4TX4latb6fbabqVlYTtrkVi19feEb+0iu4XgeT5ba5mSRCrIysQ7BvlIZeVAB2/iPVvEkN5pPhnw/LpseqalFNPLfXlu8lvBFAE3sIFkRpGZ5Y1C+Yu0MzFjs2sAcBd+L/ABBZ+G7/AEHWyLvUdX1u/wBNmmh02/1OCG3SMeYyW1t+/wBrZAEYdRH5v+sbZ84Bd0fVPGXibxP4SvpJbGwS1TUo5kuvD13bNcxxyQL5sMU8qSW++NgBvV9h38yKQaAFh8aavoOk+FZbW20Pw9oF1pFldux0a4ayaSXmWATwv5enqgKbXmVlYygLko9AHr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ZviPw9pPizQr3w3rsM02n6jEYLmKK5kgaSM/eQvEyuFI4IB5BIOQSKAM3TPAGhaS5ktb/xJIS8Un+k+JdSuRmNw68SzsMEgbh0YZVgVJFAGyul2K6pJrQg/wBNlt0tWlLE4iVmYKATheXJJABOFznauACvaeG9FsNSfVrSy8u6kadi4kcjMxiMuFJ2jcYYycDqCerMSAZeo/Dbwjqgi86zvoGikupA9lql1aO32mYzTK7QyKzo0hLbGJUHoAKAJF8K2fhyzguPBuiWv23TNOGmWFrNfzW9t9nDKRGxVZANu35WMbMOQMBmyAUtI+G+kweErfw7qocyi6l1GafTrmayZLuV3eRoZIXWSNB5jxqA3EeEORxQBPP8M/B89nZWa2l/bGwEqw3Nnq13bXZEr75Q9xFKs0m+T533u258McsM0Abdjo2n6dObq2jlM7WsFm0ss8krvFCXMYZnYliDI5LHLEtyTxQBU1Twf4d1qS/l1TTzcHU7WKzuVaaQK8cTs8ZChsK6s7ESKA4O3DfKuACkfh14YfRZdAuDrF1ay3Ed0Hutcvp7iKVCCjxTyTGWIgqCNjr39TkAn0jwJ4V0O2FrpmmtGn24amzPcyyvJd7Ahmd3Ys7lQNxYnccsckkkARfAfhlNeXxGLa8N0kzXEcTajctaRzMCGlS1MnkJIdzEuqBizsxOWJIAa/4F8O+JL6PU79dRt7yOLyDcabqt3p8skQJZUka2kjMiqWYqHJCl3K43NkAu3fhzRr6z1fT7qz32+vBxqCeY484NCsLcg5XMaKvy46Z65NAGBp3gubVovEJ8b6fZA6zqUd5FDY3sr+QsMMMcUizbIpEmDRFwyAFCRtYkbiAXJfh14Zn0aPQ7k6zPBDdfbYZptdvpLuGbaV3R3LTGeP5Sy4VwMMwxhjkAsaP4F8K6CtvHpeleUls80saNPJIvmyqFklIdiGkYAgyHLfPJz+8fcATS+EvD8/hz/hEprAvpaosaQtNIWiCsGQxybt6MjBSjKwKFVKFdowAUz8PvDjaFJ4dmfWZ7WS5W7Elxrt9LdRSqV2tHcvMZosbRwjgctx8zZALWt+D9C8Q2NpY6pFdsLBg9rcQ39xBdQsEKFluI3WUEqWVjvywYg5yaAKQ+G3g1dEGgR6ZPFbLdm/WWK+uEukuiMNOtyriZZWBYO4cM++TcTvbIBpab4Y0nSlsfs4vJn06OaK3mvL+e6mCysGcNJM7O+Sq43E4AAGBxQBl3fwz8G3v2JJrC8ENjbQ2S28Wp3UUE0EX+riniSQJcKASMSq4IJByCQQDqa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p6xDqFxplxBpWoLYXTpiO5Nv55i9WCZAZsZxnIzgkMPlIBynw01u91ZtZtZvEGpavb2NxEkE2r2KWWoKWjDMssCxRFE5BQvEjMCxwy7XYAv+KLjXdQ1vTvCWh6w+ji7tri+u9QgijluIo4niVY4llVowztLyzI4CowChmV1AI5tZ1HwXY2ul6lPqfi/VLyeRbGK1tbeK7miUbmaUlorcbB1k/dKd0agb2AYAhn+J2mw2FnPH4e12e/vL6TS/7Kit4zdRXaRtI0UmXEajaufM3+WVKtv2ENQAg+JttNZWT6d4U1y91O9nurc6RH9ljuoWtn2Tl2lnSEhWKD5ZG3B1K7lyQAKfiNKviXUNFPgvW/sGn6XBqr6oTbpH5UiTMAYXlWdTmBkAKbt4bcqKA7AFzw746tfEVzZW66Hqth/adtcX1k94sQE9tEbceaAkjMof7Sm1XCv8rblXjcAQDxnp13Nb6lDcapDBDa6tO9qsUPlzrZzJDIXJy4YMcptZQQzb+wABDF8ShdWFnd2HgnxHdT6mZJbCzRLVJrq1RUJugXnVI4/3qACV0kycbKALOreKnuvBB8SaI01rI7xJtniAlhfz1jljdTkB1O9COcEHB70AGpfEG007VJbIeH9YurGznjtb7VYEh+yWcr7cK+6RZXA3oWaON1XcdzAq4UAt6tqV5B4nstMju5IbWfSNRuZBGiFhJFJaqjgsDyolkwOhzyDgUAZX/CfLZ6dpkWnaB4k8S3Eul2+oztbQ2wmjgdTslmDPFGXco/yQhjlWwgGKAIdU+Lmi6ebmWz0HXNVs7C0i1G9vrK3j8i3tJIxIJi0kiFxsySkYaTCn5OmQCf4q61f6JoNjNYavqemfadUtraa40yxW8ulicncI4jFLuJwOkbHrQBR0jxkujW1jZLP418WXusPcSWiahpUFhdBYTEJFKSRWiooEm8M45wwDElFIBdtviroE3jtfh9cWd3Z6jM0q2zXE1qDcGNXZisAmNyqERyESPCsbBchjuTcAJofxU0rW59PZtA1vTtO1WF5LLVL+GKK2ndIjK8X+sMisEWU7nRY2ETlHYbSwBJZfEuzurGbV7jwv4hs9N8kT2N5NaoV1FWdUjEKRu0qs5kj2JKkbtv4HDbQDV8N+KDr813ZXnh/VNEv7IRvLZ6h5Bk8qTd5citBJJGVYpIOH3AocgcZAOG1/X9Sn+IOq6DJ438aaTBbpZraw6H4dS9gzIpLNLMbGcIc4+86gDnGOaAO1vPGWmadp3iG/niu3j8MOYrzCJukItop8pyAfkmUc7eQe2CQClf8AxH0zTtS1iym0XV3t9BKpfX0UMbQLK8UckcKAP5ssriVFVI0Y7ioIG5CwBGfiXaWdnqc/iHwvruiXOl2L6k1ndRwSzXFsvDPCbeWWNyDgFN+8ErlQGUkAfZ/EjT2a7Gu+H9b8Pi2sn1KI6jboTdWqEB3iWF5G3KWjBiYLLmRBsycUAXvDvi1tcvZ9Mv8Awzq+hXsMSXC2+o/Zy00LErvRoJZEOCMFSwYZXIAYEgEup6jeW/ijQ9Ohm2295HdtMm0HcUVCvOMjGT0oAx18Qz+FrG7ufFer399daB4etLvVEt7eHyJpD5weaIBVkLs0L5XITGzaoJNACJ8ULBLfUpNU8M67pc1hbwXUVteRQLLeRzyNFD5e2UqhaRdm2UxshZS4Qc0AM1T4j6rpw0NE+GniSa51e+msZLQy2Uctq6QPMMs1wIpNyIWBjkZQA4ZldfLIBFqHj280O6tLWw8O+IfEx1TW7vTv3cljCbRoonk8tN7xBkxE5XcS2Ffc2disAbv/AAmel/2WmreRdeTJq7aMF2ru88XjWhb72NnmKTnOdvOM8UAYNj4/vNetr5rrw34g8Ow2Oswaat2JLGYXDm8SDYAHkKqSwD5QEITsbdggAvTfEmxh1KWE+HdabSbe9/s6fXBFD9hiuNwQqQZPOKiQiNpFiMatu3MAjlQCOT4n6emrvpy+G9ee1t9Sj0i51MQRC1guZJFjjU7pBI4Z3Qbo0cLvG4rg4ANPxL4wh8OXtjpceh6rq1/qUc0lrbafFGzP5RjDgvI6Rx8SA7nZV+UjO4orAGXqvxT0fSvCNt4wk0fU3tpWeOeJ2trVrJ0cxypcS3E0cEbJKPLx5vzN9zeOaAIrH4ox6xqvhu10Dwnqmp6d4k019Sj1GCe0EVuiyRI4dWmDNs85SxQN1XYJMtsAJIPHSWWlaTDp2m+IfFOoahHJOkMUdml0IFYgyyszw26KCVQDcGbsG2uQASTfE3Tmh0r+yPDuu6td6xFdSQWVrbIk0bW0iRzxymZ0SFkZyDvYLlCoJYorAEWsfFfRNI8JWPjFtK1GWzvF3OrvbWn2TDBGE8t1NFAjCQiPZ5hZmJ2hgrMAB1n4/wBOvJ08QpqLf8I9N4dh1qMiHe212YhgFBdmK4GwZJPABNAGp4d8Wtrl7Ppl/wCGdX0K9hiS4W31H7OWmhYld6NBLIhwRgqWDDK5ADAkAozfEWCPUXtovC2uzWC3b6euqpHALV7tWKeSN0olBMo8oOYxHvIG/BzQBa8BeL7vxtoMWu3PhXUdDWYAxR3k1vJ5q/3kMMj8dvmCnPbHNAGNZ6tr8vgW38Xar4huYbSXw1a3MrWUEBuVuim+WZBIhj5BUBSCvXgUAW9b+J2n6JqGo2beHNevINFkQare21vH9nsYmjjk85meRS6hZCWWIO6hGJQAoWAMCbxY+l+NfE/iDXdC8VG10WSz0yzaC9RrSTzjCqolpHcfvJnkuNwZ4t20BQQwCEA0/Efxi0fwhLpsfinw/qukrqGwO93cWMa27M2NvNxmdgMMy2wmIBHGSBQBrReOvtesX2lad4U1u8isZJbY30It/s8lzHH5hgG6YSI38IeREj3YG/5lyAZGmfFiS88MaHr914A8QwXPiFo00/T43tJZbgtb+fuRhPsCbQ3MhjPyksq0AbyeNdMbS5NVe0vESLVo9GeNlTeJ3uUtweGI2h5ASc5wCQCeCAV4/Hi3WqT2Wl+E9e1Czt55bN9Tt44Psv2mPIeIb5VkOHUxlwnlh8hnG1ioBU8IfEo+JrTR59Q8I6tosmtvIlotzLbSq4SNpC26KViFwpHzAHPbHNAE+ofEfTrO2t5bTQ9X1G4vNUutItrS1ji82W4gMgfBeRUC4hchmYDAycUALF8Q7aXVEtD4a1uPT3vP7OOrvHD9kW7DGMxECXzf9aPK3+X5ZfgMcg0AdZ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BQAUAFAFPV7XULzTprfStUOnXjANDc+SsyowIIDI33kONrAFWKk7WRsMADB0Xw14qsb281vVfE+m3urX7WkErxaS0FsllAzt5SR+eziRvNmPmNIwBZfkIXaQC34m8OahqlzZa1oGsppes6cssUE89t9pt3hlKGWKWEOhZT5cbAq6MGRTkruRgDNuPCXjCaKy1UeNbX/AISOzkm23LaTmxMEoUPb/ZhKJNmY43BM5cOmdxQmOgCbSfA9xZXNnqmoa39s1FdRm1S+mW28tLiWS2NuFRNx8tETy1UEudsY3MxJYgGVr/wxutW0ubS4r/QbmGfU7rUpINa0H7fb7pn3KVQTRsskeSFkDjh2+XOCoBZj+H+sWsqx23isT2s/h+DQtQa/tHuLu58hJxHOJ/NUK5a4Zn3I+7HBUnNAF3WfCmuyNot/4Y8QWen6lpFtJZGS9043cE9vII96mNZYmVt8MTBhJxtIIbOQAVdP+HDWGnxWD6/NdNHY6vZmea3USSG+uEm8xtm1dy7MEKoDE5AQcUAVfG3wosfF0WizNHoFzeaLA9qg1zQ01O0kjcJuPkl0ZXzGpDLIMDcCGyMAGtL4Nb/hBF8H2Emk6ZLHCixPY6Z5NnFKrhwy2wkyqFhkoJM8n5s80Ac/f/BrS5/Gknim303wdcRXd5Fe3Q1bwvHe3qyDaH8i7EqGMEKCu9JCjliCV2xqAdfqmg3F/rlhrEF/HCtraXllNE8Bcyxz+UcqwYbGVoUOSGBBYYBIYAHD698ELHVJtMvYo/Cl9d2WlW+lTHxD4ZTVI3SEHY8Q82N4mO59w3spG3gEZIB0t74CiutD8S6JBew2sfiDTv7PQQ2u2O0X7N5AKoG5UdQuRgDGe9AGtr+hf25/Zv8ApXkf2fqEN/8Ac3b/AC8/J1GM568/SgCWfSPO8Q2WvfaMfY7K6tPK2Z3+c8Dbt2eMeRjGOd3UY5AOO8P/AAx1jRdX06aTxPYSaXpep3Wqx20Gj+Tc3c08M0Rkurgyt50oExJkVE3EHcDkbQDYHgOCTRPC2hXV950PhxVST90V+1qLGa0I4bMeRNuyCcbcd8gAyLn4b+I9Z8OXXg3xR4v0/VdFMCQ2avoa/aA0UqSQPcs8rw3GPLAZRDGr5PC9AAO8NfCLw3YaXe6T4k8JeAb23u5opjBpvhSOxgYoGCmSN5ZhIw3ttbjG5vWgC3c+EfGVjr9/qvg7xNoGnWt/Fbxta3ugy3RjMKFBsaO6hAXHbbxjrQBW8R/DzxFrT65Z2PjG3sNL8SRK2oQjShLP9pECw74pTKFSNlihDIyO2Ffa6FgyAG1f+DU1C01+1bVJoH1q9iv4Z4UAks5oooEidd2Vcq9usg3DB6EEZyAc14n8HeK7vw9r+qa/r0Oq6u+jXOnWCaTpbWscCSbWcrG8k7PKzJHyWK4jQBB8xYAvXXw51LxRFfD4heIbPU2udOm0uBNO0sWkNvFK6PI/lzST+ZIWiiPzkx4jA2EF9wBR8PeAda8A6dfXHhzRfAx1W7ktIYn0bwuulqIvNAlaf/SmMihCWG0gqQSFkJCUAdlqWiz3uu6PrMN6kS6aZxLE0JczJJHjCsGGwhghyQwIDDAJDAApa74Q/tptdb+0fJ/trS4NN/1O7yvLadt/3huz5/TjG3rzwAR6/wCELnVr/UdStNUtoJb7S49N8q5sRcwFVlZ2EqFh5kbhyjJlTtJwwJBABg6Z8LtZ0TRbO20bxFpNnf2GsPq1qsejSDTLbdavbNBDZi5DRRlZHkws2PNd2xhttAGpqXgjVWign0LX7S01C01ufWYJbvT2uIQZYpYmjaNZY2bCztghxyAcY4oAqy/D3XpL02y+L4I9Bj1pNcgsl0sfaBN9pFxJFJOZNrxGQykBY0cFky7BWVwC0ngfVUn1G2/t+1/sm71a31iC3+wN9ohmS5inkVpvN2urNGwAEalQ45bbyAV7n4f65cTXOkf8JZCPC19fvf3Gntp2bsl5fOkhW683aInlLEgws4V3VXX5SgBpz+DPP0yfTv7S2+frkGtb/Jzjy7uK48vG7v5W3d2znHGCAas+ked4hste+0Y+x2V1aeVszv8AOeBt27PGPIxjHO7qMcgHJXnw21WO50zU9D13So7/AEu81e6hfU9Ha8iT7dcmYsiLPEySoCYxIH5V5Bt+bgAn0r4f6toJ8NPpXieCR9DhurO6kvdP81ry2uJopZMeXJGIpf3KgPhlGSdnQAAX/hBNd0uDS5/Cnii1stRsLd7KaS901rq2uoGYuA0SzRsrq3KsJMYZwytlSoBoeHvBY0GfTLltWku5bK31BLh5IlU3M95cRXEsvy4CDzEfCAEYcDPy8gGHJ8MdXtJtGv8AQfEemRX2jrfpHNqOjG7WMXUvmM8KiaMxSgEoW3MGUkFe1AD4vhNbPoUPhnUtZN3p48PLoVxutE82VkYMk43Foxj5sxtG6sSuflBVgC18O/h3H4Ie8mfTvBkMtykaLJ4f8MjSWIXO4SnzpfMySpAG0DB654AMvSvgzpujeMW8R2mn+Dprdr+XUQ914XjfVY5JGLnZfLKvR2JVmiZgvBJPzUAdT4M8Par4X059GvNXtb2xt5GGnCKyaGWGDcSqSsZXErAEDeqxg4+7zQBBB4OuB8O4/Al1q0ckkemrpv2yO2KAqqbFbyy55wBkbuTnp0AA7VfBv9p6N4u0j+0fL/4SpZV8zyd32bfZx23TcN+PL3dV647ZoAdeeEPtcupS/wBo7f7Q1TT9Sx5Odn2VoG2fe53eR14xu6HHIBgeKfhhq+u6lr1xpviXT7C28R2yW948uj/aL5EWMIIorgyqFgJUMYzG3zPKVZWcFQC1J8O76bx7D4xk1fS40glL+ZbaT5Gp3EWxgLa4vElCzW4ZgRGYh/q4iSWTeQCfw54H1bR7bQrDUNftLu28NyFLAQ6e0Lm2Fu0CRysZXDuAwJcBQcfcGc0AVLv4ea/cajNFD4wgh0GXWrfXPsI0sG4M0c8UzRNP5m0xM8ZbiMOCRl2UFWANHTPDHirRdXmGm+LLI6BcX01+9lcaWZLqNpXMkkcdysyqEMjMw3ROwDEBvu7QDKg+HviuwsdPtdM8X6VFJoV7JNpLzaK8ipbPHLGYbgC5UysFkBDoYuUBKkEigDS8P+BLnR4dK+2+IG1C4sNSvdTmna1WM3D3Im3DapwgBmJGM8Lj3oAxNK+DOm6N4xbxHaaf4Omt2v5dRD3XheN9VjkkYudl8sq9HYlWaJmC8Ek/NQB3CweIRYiNtU043n2ncZRYOIvI83Ozy/Ozv8v5d+/G75tmPkoAsJHqI1CWWS6tmsTEgihFuwlWUE7maTeQykbQFCAggncc4ABZ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 descr="Exemple de contenus du GIS réseau Urfist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708" y="673343"/>
            <a:ext cx="4583724" cy="56886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406" y="3516882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https://gisurfist.hypotheses.org/</a:t>
            </a:r>
          </a:p>
        </p:txBody>
      </p:sp>
      <p:pic>
        <p:nvPicPr>
          <p:cNvPr id="10" name="Image 9" descr="Logo GIS réseau Urfist" title="Logo GIS réseau Urfist">
            <a:hlinkClick r:id="rId3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89" y="1701818"/>
            <a:ext cx="2202247" cy="111758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307975" y="-1420060"/>
            <a:ext cx="8229600" cy="1143000"/>
          </a:xfrm>
        </p:spPr>
        <p:txBody>
          <a:bodyPr/>
          <a:lstStyle/>
          <a:p>
            <a:r>
              <a:rPr lang="fr-FR" dirty="0"/>
              <a:t>Le GIS Réseau Urfist</a:t>
            </a:r>
          </a:p>
        </p:txBody>
      </p:sp>
    </p:spTree>
    <p:extLst>
      <p:ext uri="{BB962C8B-B14F-4D97-AF65-F5344CB8AC3E}">
        <p14:creationId xmlns:p14="http://schemas.microsoft.com/office/powerpoint/2010/main" val="254345183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_support_Urfist-2017">
  <a:themeElements>
    <a:clrScheme name="Université de Strasbourg">
      <a:dk1>
        <a:sysClr val="windowText" lastClr="000000"/>
      </a:dk1>
      <a:lt1>
        <a:sysClr val="window" lastClr="FFFFFF"/>
      </a:lt1>
      <a:dk2>
        <a:srgbClr val="FF071B"/>
      </a:dk2>
      <a:lt2>
        <a:srgbClr val="F0EDEB"/>
      </a:lt2>
      <a:accent1>
        <a:srgbClr val="7CC9F4"/>
      </a:accent1>
      <a:accent2>
        <a:srgbClr val="198C2C"/>
      </a:accent2>
      <a:accent3>
        <a:srgbClr val="3A0CCD"/>
      </a:accent3>
      <a:accent4>
        <a:srgbClr val="9E6048"/>
      </a:accent4>
      <a:accent5>
        <a:srgbClr val="F0929A"/>
      </a:accent5>
      <a:accent6>
        <a:srgbClr val="9F534C"/>
      </a:accent6>
      <a:hlink>
        <a:srgbClr val="2442D4"/>
      </a:hlink>
      <a:folHlink>
        <a:srgbClr val="402A7E"/>
      </a:folHlink>
    </a:clrScheme>
    <a:fontScheme name="Présentation Urfist Unistra">
      <a:majorFont>
        <a:latin typeface="Unistra A"/>
        <a:ea typeface=""/>
        <a:cs typeface=""/>
      </a:majorFont>
      <a:minorFont>
        <a:latin typeface="Unistra 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Modèle_support_Urfist-2017</Template>
  <TotalTime>2832</TotalTime>
  <Words>741</Words>
  <Application>Microsoft Office PowerPoint</Application>
  <PresentationFormat>Affichage à l'écran (4:3)</PresentationFormat>
  <Paragraphs>150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Candara</vt:lpstr>
      <vt:lpstr>Segoe UI</vt:lpstr>
      <vt:lpstr>Segoe UI Semibold</vt:lpstr>
      <vt:lpstr>Times New Roman</vt:lpstr>
      <vt:lpstr>Trebuchet MS</vt:lpstr>
      <vt:lpstr>Unistra A</vt:lpstr>
      <vt:lpstr>Wingdings</vt:lpstr>
      <vt:lpstr>Modèle_support_Urfist-2017</vt:lpstr>
      <vt:lpstr>Présentation PowerPoint</vt:lpstr>
      <vt:lpstr>L’Urfist de Strasbourg</vt:lpstr>
      <vt:lpstr>L’Urfist, missions et cadre d’intervention</vt:lpstr>
      <vt:lpstr>Publics : enseignement supérieur et recherche </vt:lpstr>
      <vt:lpstr>Accès aux formations  </vt:lpstr>
      <vt:lpstr>Thématique : information scientifique</vt:lpstr>
      <vt:lpstr>Quelques exemples de formations </vt:lpstr>
      <vt:lpstr>S’inscrire aux formations : la plateforme SYGEFOR</vt:lpstr>
      <vt:lpstr>Le GIS Réseau Urfist</vt:lpstr>
      <vt:lpstr>Partenaires du GIS </vt:lpstr>
      <vt:lpstr>Le centre de ressources compétences Recherche Data Gouv</vt:lpstr>
      <vt:lpstr>La plateforme Callisto-formation</vt:lpstr>
      <vt:lpstr>Contenus </vt:lpstr>
      <vt:lpstr>Espaces de formation : la boite à outils formateur</vt:lpstr>
      <vt:lpstr>La boite à outils formateur : exemples de contenus</vt:lpstr>
      <vt:lpstr>Espaces de formation : référentiel de compétences</vt:lpstr>
      <vt:lpstr> Le référentiel Oberred</vt:lpstr>
      <vt:lpstr>Présentation PowerPoint</vt:lpstr>
      <vt:lpstr>Oberred : les open badges</vt:lpstr>
      <vt:lpstr>Espaces de formation : FLSO</vt:lpstr>
      <vt:lpstr>Le dispositif FLSO</vt:lpstr>
      <vt:lpstr>Présentation PowerPoint</vt:lpstr>
      <vt:lpstr>Présentation PowerPoint</vt:lpstr>
      <vt:lpstr>Présentation PowerPoint</vt:lpstr>
    </vt:vector>
  </TitlesOfParts>
  <Company>UDS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 Thiboud</dc:creator>
  <cp:lastModifiedBy>Nadège Joly</cp:lastModifiedBy>
  <cp:revision>228</cp:revision>
  <cp:lastPrinted>2024-03-14T10:11:25Z</cp:lastPrinted>
  <dcterms:created xsi:type="dcterms:W3CDTF">2018-07-03T09:54:28Z</dcterms:created>
  <dcterms:modified xsi:type="dcterms:W3CDTF">2024-06-24T09:46:14Z</dcterms:modified>
</cp:coreProperties>
</file>