
<file path=[Content_Types].xml><?xml version="1.0" encoding="utf-8"?>
<Types xmlns="http://schemas.openxmlformats.org/package/2006/content-types">
  <Default Extension="wmf" ContentType="image/x-wmf"/>
  <Default Extension="png" ContentType="image/png"/>
  <Default Extension="jpg" ContentType="image/jpeg"/>
  <Default Extension="jpeg" ContentType="image/jpeg"/>
  <Default Extension="xml" ContentType="application/xml"/>
  <Default Extension="rels" ContentType="application/vnd.openxmlformats-package.relationships+xml"/>
  <Default Extension="bin" ContentType="application/vnd.openxmlformats-officedocument.oleObject"/>
  <Override PartName="/ppt/notesSlides/notesSlide3.xml" ContentType="application/vnd.openxmlformats-officedocument.presentationml.notesSlide+xml"/>
  <Override PartName="/ppt/notesSlides/notesSlide1.xml" ContentType="application/vnd.openxmlformats-officedocument.presentationml.notesSlide+xml"/>
  <Override PartName="/ppt/slides/slide57.xml" ContentType="application/vnd.openxmlformats-officedocument.presentationml.slide+xml"/>
  <Override PartName="/ppt/slides/slide54.xml" ContentType="application/vnd.openxmlformats-officedocument.presentationml.slide+xml"/>
  <Override PartName="/ppt/slides/slide53.xml" ContentType="application/vnd.openxmlformats-officedocument.presentationml.slide+xml"/>
  <Override PartName="/ppt/slides/slide50.xml" ContentType="application/vnd.openxmlformats-officedocument.presentationml.slide+xml"/>
  <Override PartName="/ppt/slides/slide45.xml" ContentType="application/vnd.openxmlformats-officedocument.presentationml.slide+xml"/>
  <Override PartName="/ppt/slides/slide51.xml" ContentType="application/vnd.openxmlformats-officedocument.presentationml.slide+xml"/>
  <Override PartName="/ppt/slides/slide46.xml" ContentType="application/vnd.openxmlformats-officedocument.presentationml.slide+xml"/>
  <Override PartName="/ppt/slides/slide41.xml" ContentType="application/vnd.openxmlformats-officedocument.presentationml.slide+xml"/>
  <Override PartName="/ppt/slides/slide32.xml" ContentType="application/vnd.openxmlformats-officedocument.presentationml.slide+xml"/>
  <Override PartName="/ppt/slides/slide36.xml" ContentType="application/vnd.openxmlformats-officedocument.presentationml.slide+xml"/>
  <Override PartName="/ppt/slides/slide30.xml" ContentType="application/vnd.openxmlformats-officedocument.presentationml.slide+xml"/>
  <Override PartName="/ppt/slides/slide28.xml" ContentType="application/vnd.openxmlformats-officedocument.presentationml.slide+xml"/>
  <Override PartName="/ppt/slides/slide34.xml" ContentType="application/vnd.openxmlformats-officedocument.presentationml.slide+xml"/>
  <Override PartName="/ppt/slides/slide27.xml" ContentType="application/vnd.openxmlformats-officedocument.presentationml.slide+xml"/>
  <Override PartName="/ppt/slides/slide24.xml" ContentType="application/vnd.openxmlformats-officedocument.presentationml.slide+xml"/>
  <Override PartName="/ppt/notesSlides/notesSlide2.xml" ContentType="application/vnd.openxmlformats-officedocument.presentationml.notesSlide+xml"/>
  <Override PartName="/ppt/slides/slide23.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43.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33.xml" ContentType="application/vnd.openxmlformats-officedocument.presentationml.slide+xml"/>
  <Override PartName="/ppt/slides/slide42.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35.xml" ContentType="application/vnd.openxmlformats-officedocument.presentationml.slide+xml"/>
  <Override PartName="/ppt/slides/slide6.xml" ContentType="application/vnd.openxmlformats-officedocument.presentationml.slide+xml"/>
  <Override PartName="/ppt/slides/slide3.xml" ContentType="application/vnd.openxmlformats-officedocument.presentationml.slide+xml"/>
  <Override PartName="/ppt/slides/slide40.xml" ContentType="application/vnd.openxmlformats-officedocument.presentationml.slide+xml"/>
  <Override PartName="/ppt/slides/slide56.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52.xml" ContentType="application/vnd.openxmlformats-officedocument.presentationml.slide+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11.xml" ContentType="application/vnd.openxmlformats-officedocument.presentationml.slideLayout+xml"/>
  <Override PartName="/ppt/slides/slide44.xml" ContentType="application/vnd.openxmlformats-officedocument.presentationml.slide+xml"/>
  <Override PartName="/ppt/slideLayouts/slideLayout7.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s/slide37.xml" ContentType="application/vnd.openxmlformats-officedocument.presentationml.slide+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1.xml" ContentType="application/vnd.openxmlformats-officedocument.presentationml.slideLayout+xml"/>
  <Override PartName="/ppt/slides/slide49.xml" ContentType="application/vnd.openxmlformats-officedocument.presentationml.slide+xml"/>
  <Override PartName="/ppt/notesMasters/notesMaster1.xml" ContentType="application/vnd.openxmlformats-officedocument.presentationml.notesMaster+xml"/>
  <Override PartName="/ppt/slides/slide48.xml" ContentType="application/vnd.openxmlformats-officedocument.presentationml.slide+xml"/>
  <Override PartName="/ppt/theme/theme2.xml" ContentType="application/vnd.openxmlformats-officedocument.theme+xml"/>
  <Override PartName="/ppt/slides/slide8.xml" ContentType="application/vnd.openxmlformats-officedocument.presentationml.slide+xml"/>
  <Override PartName="/ppt/slideLayouts/slideLayout6.xml" ContentType="application/vnd.openxmlformats-officedocument.presentationml.slideLayout+xml"/>
  <Override PartName="/ppt/slides/slide22.xml" ContentType="application/vnd.openxmlformats-officedocument.presentationml.slide+xml"/>
  <Override PartName="/docProps/app.xml" ContentType="application/vnd.openxmlformats-officedocument.extended-properties+xml"/>
  <Override PartName="/ppt/slides/slide29.xml" ContentType="application/vnd.openxmlformats-officedocument.presentationml.slide+xml"/>
  <Override PartName="/ppt/slideLayouts/slideLayout5.xml" ContentType="application/vnd.openxmlformats-officedocument.presentationml.slideLayout+xml"/>
  <Override PartName="/ppt/slides/slide55.xml" ContentType="application/vnd.openxmlformats-officedocument.presentationml.slide+xml"/>
  <Override PartName="/ppt/slides/slide4.xml" ContentType="application/vnd.openxmlformats-officedocument.presentationml.slide+xml"/>
  <Override PartName="/ppt/slides/slide21.xml" ContentType="application/vnd.openxmlformats-officedocument.presentationml.slide+xml"/>
  <Override PartName="/docProps/core.xml" ContentType="application/vnd.openxmlformats-package.core-properties+xml"/>
  <Override PartName="/ppt/slides/slide19.xml" ContentType="application/vnd.openxmlformats-officedocument.presentationml.slide+xml"/>
  <Override PartName="/ppt/viewProps.xml" ContentType="application/vnd.openxmlformats-officedocument.presentationml.viewProps+xml"/>
  <Override PartName="/ppt/slides/slide7.xml" ContentType="application/vnd.openxmlformats-officedocument.presentationml.slide+xml"/>
  <Override PartName="/ppt/slides/slide26.xml" ContentType="application/vnd.openxmlformats-officedocument.presentationml.slide+xml"/>
  <Override PartName="/ppt/slides/slide31.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slides/slide11.xml" ContentType="application/vnd.openxmlformats-officedocument.presentationml.slide+xml"/>
  <Override PartName="/ppt/slides/slide39.xml" ContentType="application/vnd.openxmlformats-officedocument.presentationml.slide+xml"/>
  <Override PartName="/ppt/slides/slide5.xml" ContentType="application/vnd.openxmlformats-officedocument.presentationml.slide+xml"/>
  <Override PartName="/ppt/slideMasters/slideMaster1.xml" ContentType="application/vnd.openxmlformats-officedocument.presentationml.slideMaster+xml"/>
  <Override PartName="/ppt/slides/slide25.xml" ContentType="application/vnd.openxmlformats-officedocument.presentationml.slide+xml"/>
  <Override PartName="/ppt/presentation.xml" ContentType="application/vnd.openxmlformats-officedocument.presentationml.presentation.main+xml"/>
  <Override PartName="/ppt/tableStyles.xml" ContentType="application/vnd.openxmlformats-officedocument.presentationml.tableStyles+xml"/>
  <Override PartName="/ppt/slides/slide38.xml" ContentType="application/vnd.openxmlformats-officedocument.presentationml.slide+xml"/>
  <Override PartName="/ppt/theme/theme1.xml" ContentType="application/vnd.openxmlformats-officedocument.theme+xml"/>
</Types>
</file>

<file path=_rels/.rels><?xml version="1.0" encoding="UTF-8" standalone="yes"?><Relationships xmlns="http://schemas.openxmlformats.org/package/2006/relationships"><Relationship Id="rId3" Type="http://schemas.openxmlformats.org/package/2006/relationships/metadata/core-properties" Target="docProps/core.xml"/><Relationship Id="rId1" Type="http://schemas.openxmlformats.org/officeDocument/2006/relationships/officeDocument" Target="ppt/presentation.xml"/><Relationship Id="rId2"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aveSubsetFonts="1">
  <p:sldMasterIdLst>
    <p:sldMasterId id="2147483648" r:id="rId1"/>
  </p:sldMasterIdLst>
  <p:notesMasterIdLst>
    <p:notesMasterId r:id="rId61"/>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Lst>
  <p:sldSz cx="12192000" cy="6858000"/>
  <p:notesSz cx="12192000" cy="6858000"/>
  <p:defaultText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a:solidFill>
                <a:schemeClr val="lt1"/>
              </a:solidFill>
            </a:ln>
          </a:left>
          <a:right>
            <a:ln w="12700">
              <a:solidFill>
                <a:schemeClr val="lt1"/>
              </a:solidFill>
            </a:ln>
          </a:right>
          <a:top>
            <a:ln w="12700">
              <a:solidFill>
                <a:schemeClr val="lt1"/>
              </a:solidFill>
            </a:ln>
          </a:top>
          <a:bottom>
            <a:ln w="12700">
              <a:solidFill>
                <a:schemeClr val="lt1"/>
              </a:solidFill>
            </a:ln>
          </a:bottom>
          <a:insideH>
            <a:ln w="12700">
              <a:solidFill>
                <a:schemeClr val="lt1"/>
              </a:solidFill>
            </a:ln>
          </a:insideH>
          <a:insideV>
            <a:ln w="12700">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fill>
          <a:solidFill>
            <a:schemeClr val="accent1">
              <a:tint val="40000"/>
            </a:schemeClr>
          </a:solidFill>
        </a:fill>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a:solidFill>
                <a:schemeClr val="lt1"/>
              </a:solidFill>
            </a:ln>
          </a:top>
        </a:tcBdr>
        <a:fill>
          <a:solidFill>
            <a:schemeClr val="accent1"/>
          </a:solidFill>
        </a:fill>
      </a:tcStyle>
    </a:lastRow>
    <a:seCell>
      <a:tcStyle>
        <a:tcBdr/>
      </a:tcStyle>
    </a:seCell>
    <a:swCell>
      <a:tcStyle>
        <a:tcBdr/>
      </a:tcStyle>
    </a:swCell>
    <a:firstRow>
      <a:tcTxStyle b="on">
        <a:fontRef idx="minor">
          <a:prstClr val="black"/>
        </a:fontRef>
        <a:schemeClr val="lt1"/>
      </a:tcTxStyle>
      <a:tcStyle>
        <a:tcBdr>
          <a:bottom>
            <a:ln w="38100">
              <a:solidFill>
                <a:schemeClr val="lt1"/>
              </a:solidFill>
            </a:ln>
          </a:bottom>
        </a:tcBdr>
        <a:fill>
          <a:solidFill>
            <a:schemeClr val="accent1"/>
          </a:solidFill>
        </a:fill>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80" d="100"/>
          <a:sy n="80" d="100"/>
        </p:scale>
        <p:origin x="754" y="125"/>
      </p:cViewPr>
      <p:guideLst>
        <p:guide pos="3840"/>
        <p:guide pos="2160" orient="horz"/>
      </p:guideLst>
    </p:cSldViewPr>
  </p:slideViewPr>
  <p:gridSpacing cx="72008" cy="72008"/>
</p:viewPr>
</file>

<file path=ppt/_rels/presentation.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theme" Target="theme/theme1.xml"/><Relationship Id="rId3" Type="http://schemas.openxmlformats.org/officeDocument/2006/relationships/theme" Target="theme/theme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slide" Target="slides/slide42.xml"/><Relationship Id="rId46" Type="http://schemas.openxmlformats.org/officeDocument/2006/relationships/slide" Target="slides/slide43.xml"/><Relationship Id="rId47" Type="http://schemas.openxmlformats.org/officeDocument/2006/relationships/slide" Target="slides/slide44.xml"/><Relationship Id="rId48" Type="http://schemas.openxmlformats.org/officeDocument/2006/relationships/slide" Target="slides/slide45.xml"/><Relationship Id="rId49" Type="http://schemas.openxmlformats.org/officeDocument/2006/relationships/slide" Target="slides/slide46.xml"/><Relationship Id="rId50" Type="http://schemas.openxmlformats.org/officeDocument/2006/relationships/slide" Target="slides/slide47.xml"/><Relationship Id="rId51" Type="http://schemas.openxmlformats.org/officeDocument/2006/relationships/slide" Target="slides/slide48.xml"/><Relationship Id="rId52" Type="http://schemas.openxmlformats.org/officeDocument/2006/relationships/slide" Target="slides/slide49.xml"/><Relationship Id="rId53" Type="http://schemas.openxmlformats.org/officeDocument/2006/relationships/slide" Target="slides/slide50.xml"/><Relationship Id="rId54" Type="http://schemas.openxmlformats.org/officeDocument/2006/relationships/slide" Target="slides/slide51.xml"/><Relationship Id="rId55" Type="http://schemas.openxmlformats.org/officeDocument/2006/relationships/slide" Target="slides/slide52.xml"/><Relationship Id="rId56" Type="http://schemas.openxmlformats.org/officeDocument/2006/relationships/slide" Target="slides/slide53.xml"/><Relationship Id="rId57" Type="http://schemas.openxmlformats.org/officeDocument/2006/relationships/slide" Target="slides/slide54.xml"/><Relationship Id="rId58" Type="http://schemas.openxmlformats.org/officeDocument/2006/relationships/slide" Target="slides/slide55.xml"/><Relationship Id="rId59" Type="http://schemas.openxmlformats.org/officeDocument/2006/relationships/slide" Target="slides/slide56.xml"/><Relationship Id="rId60" Type="http://schemas.openxmlformats.org/officeDocument/2006/relationships/slide" Target="slides/slide57.xml"/><Relationship Id="rId61" Type="http://schemas.openxmlformats.org/officeDocument/2006/relationships/notesMaster" Target="notesMasters/notesMaster1.xml"/><Relationship Id="rId62" Type="http://schemas.openxmlformats.org/officeDocument/2006/relationships/presProps" Target="presProps.xml" /><Relationship Id="rId63" Type="http://schemas.openxmlformats.org/officeDocument/2006/relationships/tableStyles" Target="tableStyles.xml" /><Relationship Id="rId64" Type="http://schemas.openxmlformats.org/officeDocument/2006/relationships/viewProps" Target="viewProps.xml" /></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name="">
    <p:bg>
      <p:bgRef idx="1001">
        <a:schemeClr val="bg1"/>
      </p:bgRef>
    </p:bg>
    <p:spTree>
      <p:nvGrpSpPr>
        <p:cNvPr id="1" name=""/>
        <p:cNvGrpSpPr/>
        <p:nvPr/>
      </p:nvGrpSpPr>
      <p:grpSpPr bwMode="auto">
        <a:xfrm>
          <a:off x="0" y="0"/>
          <a:ext cx="0" cy="0"/>
          <a:chOff x="0" y="0"/>
          <a:chExt cx="0" cy="0"/>
        </a:xfrm>
      </p:grpSpPr>
      <p:sp>
        <p:nvSpPr>
          <p:cNvPr id="2" name="Header Placeholder 1"/>
          <p:cNvSpPr>
            <a:spLocks noGrp="1"/>
          </p:cNvSpPr>
          <p:nvPr>
            <p:ph type="hdr" sz="quarter"/>
          </p:nvPr>
        </p:nvSpPr>
        <p:spPr bwMode="auto">
          <a:xfrm>
            <a:off x="0" y="0"/>
            <a:ext cx="2971800" cy="458788"/>
          </a:xfrm>
          <a:prstGeom prst="rect">
            <a:avLst/>
          </a:prstGeom>
        </p:spPr>
        <p:txBody>
          <a:bodyPr vert="horz" lIns="91440" tIns="45720" rIns="91440" bIns="45720" rtlCol="0" anchor="ctr"/>
          <a:lstStyle>
            <a:lvl1pPr algn="l">
              <a:defRPr sz="1200"/>
            </a:lvl1pPr>
          </a:lstStyle>
          <a:p>
            <a:pPr>
              <a:defRPr/>
            </a:pPr>
            <a:endParaRPr/>
          </a:p>
        </p:txBody>
      </p:sp>
      <p:sp>
        <p:nvSpPr>
          <p:cNvPr id="3" name="Date Placeholder 2"/>
          <p:cNvSpPr>
            <a:spLocks noGrp="1"/>
          </p:cNvSpPr>
          <p:nvPr>
            <p:ph type="dt" idx="2"/>
          </p:nvPr>
        </p:nvSpPr>
        <p:spPr bwMode="auto">
          <a:xfrm>
            <a:off x="3884613" y="0"/>
            <a:ext cx="2971800" cy="458788"/>
          </a:xfrm>
          <a:prstGeom prst="rect">
            <a:avLst/>
          </a:prstGeom>
        </p:spPr>
        <p:txBody>
          <a:bodyPr vert="horz" lIns="91440" tIns="45720" rIns="91440" bIns="45720" rtlCol="0" anchor="ctr"/>
          <a:lstStyle>
            <a:lvl1pPr algn="r">
              <a:defRPr sz="1200"/>
            </a:lvl1pPr>
          </a:lstStyle>
          <a:p>
            <a:pPr>
              <a:defRPr/>
            </a:pPr>
            <a:endParaRPr/>
          </a:p>
        </p:txBody>
      </p:sp>
      <p:sp>
        <p:nvSpPr>
          <p:cNvPr id="4" name="Date Placeholder 2"/>
          <p:cNvSpPr>
            <a:spLocks noGrp="1"/>
          </p:cNvSpPr>
          <p:nvPr>
            <p:ph type="dt" idx="3"/>
          </p:nvPr>
        </p:nvSpPr>
        <p:spPr bwMode="auto">
          <a:xfrm>
            <a:off x="3884613" y="0"/>
            <a:ext cx="2971800" cy="458788"/>
          </a:xfrm>
          <a:prstGeom prst="rect">
            <a:avLst/>
          </a:prstGeom>
        </p:spPr>
        <p:txBody>
          <a:bodyPr vert="horz" lIns="91440" tIns="45720" rIns="91440" bIns="45720" rtlCol="0" anchor="ctr"/>
          <a:lstStyle>
            <a:lvl1pPr algn="r">
              <a:defRPr sz="1200"/>
            </a:lvl1pPr>
          </a:lstStyle>
          <a:p>
            <a:pPr>
              <a:defRPr/>
            </a:pPr>
            <a:endParaRPr/>
          </a:p>
        </p:txBody>
      </p:sp>
      <p:sp>
        <p:nvSpPr>
          <p:cNvPr id="5" name="Notes Placeholder 4"/>
          <p:cNvSpPr>
            <a:spLocks noGrp="1"/>
          </p:cNvSpPr>
          <p:nvPr>
            <p:ph type="body" sz="quarter" idx="1"/>
          </p:nvPr>
        </p:nvSpPr>
        <p:spPr bwMode="auto">
          <a:xfrm>
            <a:off x="685800" y="4400550"/>
            <a:ext cx="5486400" cy="3600450"/>
          </a:xfrm>
          <a:prstGeom prst="rect">
            <a:avLst/>
          </a:prstGeom>
        </p:spPr>
        <p:txBody>
          <a:bodyPr vert="horz" lIns="91440" tIns="45720" rIns="91440" bIns="45720" rtlCol="0" anchor="ctr"/>
          <a:lstStyle/>
          <a:p>
            <a:pPr>
              <a:defRPr/>
            </a:pPr>
            <a:endParaRPr/>
          </a:p>
        </p:txBody>
      </p:sp>
      <p:sp>
        <p:nvSpPr>
          <p:cNvPr id="6" name="Footer Placeholder 5"/>
          <p:cNvSpPr>
            <a:spLocks noGrp="1"/>
          </p:cNvSpPr>
          <p:nvPr>
            <p:ph type="ftr" sz="quarter" idx="4"/>
          </p:nvPr>
        </p:nvSpPr>
        <p:spPr bwMode="auto">
          <a:xfrm>
            <a:off x="0" y="8685213"/>
            <a:ext cx="2971800" cy="458787"/>
          </a:xfrm>
          <a:prstGeom prst="rect">
            <a:avLst/>
          </a:prstGeom>
        </p:spPr>
        <p:txBody>
          <a:bodyPr vert="horz" lIns="91440" tIns="45720" rIns="91440" bIns="45720" rtlCol="0" anchor="b"/>
          <a:lstStyle>
            <a:lvl1pPr algn="l">
              <a:defRPr sz="1200"/>
            </a:lvl1pPr>
          </a:lstStyle>
          <a:p>
            <a:pPr>
              <a:defRPr/>
            </a:pPr>
            <a:endParaRPr/>
          </a:p>
        </p:txBody>
      </p:sp>
      <p:sp>
        <p:nvSpPr>
          <p:cNvPr id="7" name="Slide Number Placeholder 6"/>
          <p:cNvSpPr>
            <a:spLocks noGrp="1"/>
          </p:cNvSpPr>
          <p:nvPr>
            <p:ph type="sldNum" sz="quarter" idx="10"/>
          </p:nvPr>
        </p:nvSpPr>
        <p:spPr bwMode="auto">
          <a:xfrm>
            <a:off x="3884613" y="8685213"/>
            <a:ext cx="2971800" cy="458787"/>
          </a:xfrm>
          <a:prstGeom prst="rect">
            <a:avLst/>
          </a:prstGeom>
        </p:spPr>
        <p:txBody>
          <a:bodyPr vert="horz" lIns="91440" tIns="45720" rIns="91440" bIns="45720" rtlCol="0" anchor="b"/>
          <a:lstStyle>
            <a:lvl1pPr algn="r">
              <a:defRPr sz="1200"/>
            </a:lvl1pPr>
          </a:lstStyle>
          <a:p>
            <a:pPr>
              <a:defRPr/>
            </a:pPr>
            <a:endParaRPr/>
          </a:p>
        </p:txBody>
      </p:sp>
    </p:spTree>
  </p:cSld>
  <p:clrMap bg1="lt1" tx1="dk1" bg2="lt2" tx2="dk2" accent1="accent1" accent2="accent2" accent3="accent3" accent4="accent4" accent5="accent5" accent6="accent6" hlink="hlink" folHlink="folHlink"/>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716083986" name="Espace réservé de l'image des diapositives 1"/>
          <p:cNvSpPr>
            <a:spLocks noChangeAspect="1" noGrp="1" noRot="1"/>
          </p:cNvSpPr>
          <p:nvPr>
            <p:ph type="sldImg"/>
          </p:nvPr>
        </p:nvSpPr>
        <p:spPr bwMode="auto"/>
      </p:sp>
      <p:sp>
        <p:nvSpPr>
          <p:cNvPr id="237960467" name="Espace réservé des notes 2"/>
          <p:cNvSpPr>
            <a:spLocks noGrp="1"/>
          </p:cNvSpPr>
          <p:nvPr>
            <p:ph type="body" idx="1"/>
          </p:nvPr>
        </p:nvSpPr>
        <p:spPr bwMode="auto"/>
        <p:txBody>
          <a:bodyPr/>
          <a:lstStyle/>
          <a:p>
            <a:pPr lvl="1">
              <a:defRPr/>
            </a:pPr>
            <a:endParaRPr/>
          </a:p>
          <a:p>
            <a:pPr lvl="1">
              <a:defRPr/>
            </a:pPr>
            <a:endParaRPr lang="fr-FR">
              <a:latin typeface="Arial"/>
              <a:cs typeface="Arial"/>
            </a:endParaRPr>
          </a:p>
          <a:p>
            <a:pPr>
              <a:defRPr/>
            </a:pPr>
            <a:endParaRPr lang="fr-FR"/>
          </a:p>
        </p:txBody>
      </p:sp>
      <p:sp>
        <p:nvSpPr>
          <p:cNvPr id="318486331" name="Espace réservé du numéro de diapositive 3"/>
          <p:cNvSpPr>
            <a:spLocks noGrp="1"/>
          </p:cNvSpPr>
          <p:nvPr>
            <p:ph type="sldNum" sz="quarter" idx="10"/>
          </p:nvPr>
        </p:nvSpPr>
        <p:spPr bwMode="auto"/>
        <p:txBody>
          <a:bodyPr/>
          <a:lstStyle/>
          <a:p>
            <a:pPr>
              <a:defRPr/>
            </a:pPr>
            <a:fld id="{D3DB0F24-B52F-14F6-F7C8-F97D26C7FD5A}" type="slidenum">
              <a:rPr lang="fr-FR"/>
              <a:t/>
            </a:fld>
            <a:endParaRPr lang="fr-FR"/>
          </a:p>
        </p:txBody>
      </p:sp>
    </p:spTree>
  </p:cSld>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a:p>
            <a:pPr>
              <a:defRPr/>
            </a:pPr>
            <a:endParaRPr/>
          </a:p>
          <a:p>
            <a:pPr>
              <a:defRPr/>
            </a:pPr>
            <a:endParaRPr/>
          </a:p>
        </p:txBody>
      </p:sp>
      <p:sp>
        <p:nvSpPr>
          <p:cNvPr id="4" name="Slide Number Placeholder 3"/>
          <p:cNvSpPr>
            <a:spLocks noGrp="1"/>
          </p:cNvSpPr>
          <p:nvPr>
            <p:ph type="sldNum" sz="quarter" idx="10"/>
          </p:nvPr>
        </p:nvSpPr>
        <p:spPr bwMode="auto"/>
        <p:txBody>
          <a:bodyPr/>
          <a:lstStyle/>
          <a:p>
            <a:pPr>
              <a:defRPr/>
            </a:pPr>
            <a:endParaRPr/>
          </a:p>
        </p:txBody>
      </p:sp>
    </p:spTree>
  </p:cSld>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r>
              <a:rPr lang="fr-FR" sz="1200" b="0" i="0" u="none" strike="noStrike" cap="none" spc="0">
                <a:solidFill>
                  <a:schemeClr val="tx1"/>
                </a:solidFill>
                <a:latin typeface="Calibri"/>
                <a:ea typeface="Arial"/>
                <a:cs typeface="Arial"/>
              </a:rPr>
              <a:t>.</a:t>
            </a:r>
            <a:endParaRPr/>
          </a:p>
        </p:txBody>
      </p:sp>
      <p:sp>
        <p:nvSpPr>
          <p:cNvPr id="4" name="Slide Number Placeholder 3"/>
          <p:cNvSpPr>
            <a:spLocks noGrp="1"/>
          </p:cNvSpPr>
          <p:nvPr>
            <p:ph type="sldNum" sz="quarter" idx="10"/>
          </p:nvPr>
        </p:nvSpPr>
        <p:spPr bwMode="auto"/>
        <p:txBody>
          <a:bodyPr/>
          <a:lstStyle/>
          <a:p>
            <a:pPr>
              <a:defRPr/>
            </a:pPr>
            <a:endParaRPr/>
          </a:p>
        </p:txBody>
      </p:sp>
    </p:spTree>
  </p:cSld>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jp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image" Target="../media/image9.png"/></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17.png"/><Relationship Id="rId7" Type="http://schemas.openxmlformats.org/officeDocument/2006/relationships/image" Target="../media/image18.png"/><Relationship Id="rId8" Type="http://schemas.openxmlformats.org/officeDocument/2006/relationships/image" Target="../media/image19.png"/><Relationship Id="rId9" Type="http://schemas.openxmlformats.org/officeDocument/2006/relationships/image" Target="../media/image20.png"/><Relationship Id="rId10" Type="http://schemas.openxmlformats.org/officeDocument/2006/relationships/image" Target="../media/image21.png"/><Relationship Id="rId11" Type="http://schemas.openxmlformats.org/officeDocument/2006/relationships/image" Target="../media/image22.png"/><Relationship Id="rId12" Type="http://schemas.openxmlformats.org/officeDocument/2006/relationships/image" Target="../media/image23.png"/><Relationship Id="rId13" Type="http://schemas.openxmlformats.org/officeDocument/2006/relationships/image" Target="../media/image5.png"/><Relationship Id="rId14" Type="http://schemas.openxmlformats.org/officeDocument/2006/relationships/image" Target="../media/image24.png"/><Relationship Id="rId15" Type="http://schemas.openxmlformats.org/officeDocument/2006/relationships/image" Target="../media/image25.png"/></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jpg"/><Relationship Id="rId4" Type="http://schemas.openxmlformats.org/officeDocument/2006/relationships/image" Target="../media/image5.png"/></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jp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image" Target="../media/image9.png"/></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0.png"/></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7.png"/></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userDrawn="1">
  <p:cSld name="Titre Présentation 2">
    <p:spTree>
      <p:nvGrpSpPr>
        <p:cNvPr id="1" name=""/>
        <p:cNvGrpSpPr/>
        <p:nvPr/>
      </p:nvGrpSpPr>
      <p:grpSpPr bwMode="auto">
        <a:xfrm>
          <a:off x="0" y="0"/>
          <a:ext cx="0" cy="0"/>
          <a:chOff x="0" y="0"/>
          <a:chExt cx="0" cy="0"/>
        </a:xfrm>
      </p:grpSpPr>
      <p:sp>
        <p:nvSpPr>
          <p:cNvPr id="3" name="Espace réservé du texte 2"/>
          <p:cNvSpPr>
            <a:spLocks noGrp="1"/>
          </p:cNvSpPr>
          <p:nvPr>
            <p:ph type="body" idx="1" hasCustomPrompt="1"/>
          </p:nvPr>
        </p:nvSpPr>
        <p:spPr bwMode="auto">
          <a:xfrm>
            <a:off x="4451837" y="3165170"/>
            <a:ext cx="6990519" cy="527660"/>
          </a:xfrm>
          <a:prstGeom prst="rect">
            <a:avLst/>
          </a:prstGeom>
        </p:spPr>
        <p:txBody>
          <a:bodyPr>
            <a:noAutofit/>
          </a:bodyPr>
          <a:lstStyle>
            <a:lvl1pPr marL="0" indent="0">
              <a:buNone/>
              <a:defRPr sz="3200" b="1" cap="small">
                <a:solidFill>
                  <a:schemeClr val="tx2"/>
                </a:solidFill>
                <a:latin typeface="Marianne"/>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defRPr/>
            </a:pPr>
            <a:r>
              <a:rPr lang="fr-FR"/>
              <a:t>NOM DE LA PRÉSENTATION</a:t>
            </a:r>
            <a:endParaRPr/>
          </a:p>
        </p:txBody>
      </p:sp>
      <p:pic>
        <p:nvPicPr>
          <p:cNvPr id="10" name="Image 9"/>
          <p:cNvPicPr>
            <a:picLocks noChangeAspect="1"/>
          </p:cNvPicPr>
          <p:nvPr/>
        </p:nvPicPr>
        <p:blipFill>
          <a:blip r:embed="rId2"/>
          <a:stretch/>
        </p:blipFill>
        <p:spPr bwMode="auto">
          <a:xfrm>
            <a:off x="4451838" y="6461247"/>
            <a:ext cx="592666" cy="208938"/>
          </a:xfrm>
          <a:prstGeom prst="rect">
            <a:avLst/>
          </a:prstGeom>
        </p:spPr>
      </p:pic>
      <p:pic>
        <p:nvPicPr>
          <p:cNvPr id="12" name="Image 11"/>
          <p:cNvPicPr>
            <a:picLocks noChangeAspect="1"/>
          </p:cNvPicPr>
          <p:nvPr/>
        </p:nvPicPr>
        <p:blipFill>
          <a:blip r:embed="rId3"/>
          <a:stretch/>
        </p:blipFill>
        <p:spPr bwMode="auto">
          <a:xfrm>
            <a:off x="5115941" y="6370784"/>
            <a:ext cx="723858" cy="399569"/>
          </a:xfrm>
          <a:prstGeom prst="rect">
            <a:avLst/>
          </a:prstGeom>
        </p:spPr>
      </p:pic>
      <p:pic>
        <p:nvPicPr>
          <p:cNvPr id="8" name="Image 7"/>
          <p:cNvPicPr>
            <a:picLocks noChangeAspect="1"/>
          </p:cNvPicPr>
          <p:nvPr/>
        </p:nvPicPr>
        <p:blipFill>
          <a:blip r:embed="rId4"/>
          <a:stretch/>
        </p:blipFill>
        <p:spPr bwMode="auto">
          <a:xfrm>
            <a:off x="4451838" y="2205678"/>
            <a:ext cx="3196596" cy="789364"/>
          </a:xfrm>
          <a:prstGeom prst="rect">
            <a:avLst/>
          </a:prstGeom>
        </p:spPr>
      </p:pic>
      <p:sp>
        <p:nvSpPr>
          <p:cNvPr id="7" name="Rectangle 6"/>
          <p:cNvSpPr/>
          <p:nvPr/>
        </p:nvSpPr>
        <p:spPr bwMode="auto">
          <a:xfrm>
            <a:off x="0" y="0"/>
            <a:ext cx="4127383" cy="6858000"/>
          </a:xfrm>
          <a:prstGeom prst="rect">
            <a:avLst/>
          </a:prstGeom>
          <a:solidFill>
            <a:srgbClr val="12B0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pic>
        <p:nvPicPr>
          <p:cNvPr id="9" name="Graphique 8"/>
          <p:cNvPicPr>
            <a:picLocks noChangeAspect="1"/>
          </p:cNvPicPr>
          <p:nvPr/>
        </p:nvPicPr>
        <p:blipFill>
          <a:blip r:embed="rId5"/>
          <a:srcRect l="25430" t="0" r="0" b="0"/>
          <a:stretch/>
        </p:blipFill>
        <p:spPr bwMode="auto">
          <a:xfrm>
            <a:off x="-1" y="2531465"/>
            <a:ext cx="2583401" cy="3629876"/>
          </a:xfrm>
          <a:prstGeom prst="rect">
            <a:avLst/>
          </a:prstGeom>
        </p:spPr>
      </p:pic>
      <p:pic>
        <p:nvPicPr>
          <p:cNvPr id="11" name="Graphique 10"/>
          <p:cNvPicPr>
            <a:picLocks noChangeAspect="1"/>
          </p:cNvPicPr>
          <p:nvPr/>
        </p:nvPicPr>
        <p:blipFill>
          <a:blip r:embed="rId6"/>
          <a:stretch/>
        </p:blipFill>
        <p:spPr bwMode="auto">
          <a:xfrm>
            <a:off x="1760671" y="1706382"/>
            <a:ext cx="1049453" cy="730771"/>
          </a:xfrm>
          <a:prstGeom prst="rect">
            <a:avLst/>
          </a:prstGeom>
        </p:spPr>
      </p:pic>
      <p:pic>
        <p:nvPicPr>
          <p:cNvPr id="13" name="Graphique 12"/>
          <p:cNvPicPr>
            <a:picLocks noChangeAspect="1"/>
          </p:cNvPicPr>
          <p:nvPr/>
        </p:nvPicPr>
        <p:blipFill>
          <a:blip r:embed="rId7"/>
          <a:stretch/>
        </p:blipFill>
        <p:spPr bwMode="auto">
          <a:xfrm>
            <a:off x="821119" y="6507332"/>
            <a:ext cx="302065" cy="210338"/>
          </a:xfrm>
          <a:prstGeom prst="rect">
            <a:avLst/>
          </a:prstGeom>
        </p:spPr>
      </p:pic>
      <p:pic>
        <p:nvPicPr>
          <p:cNvPr id="14" name="Graphique 13"/>
          <p:cNvPicPr>
            <a:picLocks noChangeAspect="1"/>
          </p:cNvPicPr>
          <p:nvPr/>
        </p:nvPicPr>
        <p:blipFill>
          <a:blip r:embed="rId8"/>
          <a:stretch/>
        </p:blipFill>
        <p:spPr bwMode="auto">
          <a:xfrm>
            <a:off x="1230971" y="1606858"/>
            <a:ext cx="622920" cy="433760"/>
          </a:xfrm>
          <a:prstGeom prst="rect">
            <a:avLst/>
          </a:prstGeom>
        </p:spPr>
      </p:pic>
      <p:pic>
        <p:nvPicPr>
          <p:cNvPr id="15" name="Graphique 14"/>
          <p:cNvPicPr>
            <a:picLocks noChangeAspect="1"/>
          </p:cNvPicPr>
          <p:nvPr/>
        </p:nvPicPr>
        <p:blipFill>
          <a:blip r:embed="rId6"/>
          <a:stretch/>
        </p:blipFill>
        <p:spPr bwMode="auto">
          <a:xfrm>
            <a:off x="2490119" y="5921406"/>
            <a:ext cx="888523" cy="618710"/>
          </a:xfrm>
          <a:prstGeom prst="rect">
            <a:avLst/>
          </a:prstGeom>
        </p:spPr>
      </p:pic>
      <p:pic>
        <p:nvPicPr>
          <p:cNvPr id="16" name="Graphique 15"/>
          <p:cNvPicPr>
            <a:picLocks noChangeAspect="1"/>
          </p:cNvPicPr>
          <p:nvPr/>
        </p:nvPicPr>
        <p:blipFill>
          <a:blip r:embed="rId5"/>
          <a:srcRect l="51300" t="0" r="0" b="0"/>
          <a:stretch/>
        </p:blipFill>
        <p:spPr bwMode="auto">
          <a:xfrm rot="10800000">
            <a:off x="2806821" y="0"/>
            <a:ext cx="1303540" cy="2804528"/>
          </a:xfrm>
          <a:prstGeom prst="rect">
            <a:avLst/>
          </a:prstGeom>
        </p:spPr>
      </p:pic>
      <p:pic>
        <p:nvPicPr>
          <p:cNvPr id="17" name="Graphique 16"/>
          <p:cNvPicPr>
            <a:picLocks noChangeAspect="1"/>
          </p:cNvPicPr>
          <p:nvPr/>
        </p:nvPicPr>
        <p:blipFill>
          <a:blip r:embed="rId8"/>
          <a:stretch/>
        </p:blipFill>
        <p:spPr bwMode="auto">
          <a:xfrm>
            <a:off x="353561" y="6229748"/>
            <a:ext cx="551961" cy="384349"/>
          </a:xfrm>
          <a:prstGeom prst="rect">
            <a:avLst/>
          </a:prstGeom>
        </p:spPr>
      </p:pic>
      <p:pic>
        <p:nvPicPr>
          <p:cNvPr id="18" name="Graphique 17"/>
          <p:cNvPicPr>
            <a:picLocks noChangeAspect="1"/>
          </p:cNvPicPr>
          <p:nvPr/>
        </p:nvPicPr>
        <p:blipFill>
          <a:blip r:embed="rId7"/>
          <a:stretch/>
        </p:blipFill>
        <p:spPr bwMode="auto">
          <a:xfrm>
            <a:off x="902499" y="423425"/>
            <a:ext cx="180578" cy="125743"/>
          </a:xfrm>
          <a:prstGeom prst="rect">
            <a:avLst/>
          </a:prstGeom>
        </p:spPr>
      </p:pic>
      <p:pic>
        <p:nvPicPr>
          <p:cNvPr id="19" name="Graphique 18"/>
          <p:cNvPicPr>
            <a:picLocks noChangeAspect="1"/>
          </p:cNvPicPr>
          <p:nvPr/>
        </p:nvPicPr>
        <p:blipFill>
          <a:blip r:embed="rId6"/>
          <a:stretch/>
        </p:blipFill>
        <p:spPr bwMode="auto">
          <a:xfrm>
            <a:off x="1060815" y="177553"/>
            <a:ext cx="404057" cy="281359"/>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userDrawn="1">
  <p:cSld name="Diapo deux contenus">
    <p:spTree>
      <p:nvGrpSpPr>
        <p:cNvPr id="1" name=""/>
        <p:cNvGrpSpPr/>
        <p:nvPr/>
      </p:nvGrpSpPr>
      <p:grpSpPr bwMode="auto">
        <a:xfrm>
          <a:off x="0" y="0"/>
          <a:ext cx="0" cy="0"/>
          <a:chOff x="0" y="0"/>
          <a:chExt cx="0" cy="0"/>
        </a:xfrm>
      </p:grpSpPr>
      <p:sp>
        <p:nvSpPr>
          <p:cNvPr id="7" name="Espace réservé du numéro de diapositive 6"/>
          <p:cNvSpPr>
            <a:spLocks noGrp="1"/>
          </p:cNvSpPr>
          <p:nvPr>
            <p:ph type="sldNum" sz="quarter" idx="12"/>
          </p:nvPr>
        </p:nvSpPr>
        <p:spPr bwMode="auto"/>
        <p:txBody>
          <a:bodyPr/>
          <a:lstStyle/>
          <a:p>
            <a:pPr>
              <a:defRPr/>
            </a:pPr>
            <a:fld id="{55405551-039F-450A-9CF3-08C03A1654FC}" type="slidenum">
              <a:rPr lang="fr-FR"/>
              <a:t/>
            </a:fld>
            <a:endParaRPr lang="fr-FR"/>
          </a:p>
        </p:txBody>
      </p:sp>
      <p:sp>
        <p:nvSpPr>
          <p:cNvPr id="13" name="Espace réservé du texte 2"/>
          <p:cNvSpPr>
            <a:spLocks noGrp="1"/>
          </p:cNvSpPr>
          <p:nvPr>
            <p:ph type="body" idx="15" hasCustomPrompt="1"/>
          </p:nvPr>
        </p:nvSpPr>
        <p:spPr bwMode="auto">
          <a:xfrm>
            <a:off x="838198" y="1367836"/>
            <a:ext cx="5181601" cy="365125"/>
          </a:xfrm>
          <a:prstGeom prst="rect">
            <a:avLst/>
          </a:prstGeom>
        </p:spPr>
        <p:txBody>
          <a:bodyPr/>
          <a:lstStyle>
            <a:lvl1pPr marL="0" indent="0">
              <a:buNone/>
              <a:defRPr sz="2800" b="1">
                <a:solidFill>
                  <a:schemeClr val="tx2"/>
                </a:solidFill>
                <a:latin typeface="Marianne"/>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defRPr/>
            </a:pPr>
            <a:r>
              <a:rPr lang="fr-FR"/>
              <a:t>Titre de la slide</a:t>
            </a:r>
            <a:endParaRPr/>
          </a:p>
        </p:txBody>
      </p:sp>
      <p:sp>
        <p:nvSpPr>
          <p:cNvPr id="14" name="Espace réservé du contenu 2"/>
          <p:cNvSpPr>
            <a:spLocks noGrp="1"/>
          </p:cNvSpPr>
          <p:nvPr>
            <p:ph idx="1" hasCustomPrompt="1"/>
          </p:nvPr>
        </p:nvSpPr>
        <p:spPr bwMode="auto">
          <a:xfrm>
            <a:off x="829733" y="1779190"/>
            <a:ext cx="5181601" cy="4351338"/>
          </a:xfrm>
          <a:prstGeom prst="rect">
            <a:avLst/>
          </a:prstGeom>
        </p:spPr>
        <p:txBody>
          <a:bodyPr/>
          <a:lstStyle>
            <a:lvl2pPr>
              <a:defRPr/>
            </a:lvl2pPr>
          </a:lstStyle>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15" name="Espace réservé du contenu 2"/>
          <p:cNvSpPr>
            <a:spLocks noGrp="1"/>
          </p:cNvSpPr>
          <p:nvPr>
            <p:ph idx="16" hasCustomPrompt="1"/>
          </p:nvPr>
        </p:nvSpPr>
        <p:spPr bwMode="auto">
          <a:xfrm>
            <a:off x="6096000" y="1779190"/>
            <a:ext cx="5257800" cy="4351338"/>
          </a:xfrm>
          <a:prstGeom prst="rect">
            <a:avLst/>
          </a:prstGeom>
        </p:spPr>
        <p:txBody>
          <a:bodyPr/>
          <a:lstStyle>
            <a:lvl2pPr>
              <a:defRPr/>
            </a:lvl2pPr>
          </a:lstStyle>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pic>
        <p:nvPicPr>
          <p:cNvPr id="8" name="Image 7"/>
          <p:cNvPicPr>
            <a:picLocks noChangeAspect="1"/>
          </p:cNvPicPr>
          <p:nvPr/>
        </p:nvPicPr>
        <p:blipFill>
          <a:blip r:embed="rId2"/>
          <a:stretch/>
        </p:blipFill>
        <p:spPr bwMode="auto">
          <a:xfrm>
            <a:off x="168063" y="195566"/>
            <a:ext cx="3196596" cy="789364"/>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userDrawn="1">
  <p:cSld name="Diapo Logos">
    <p:spTree>
      <p:nvGrpSpPr>
        <p:cNvPr id="1" name=""/>
        <p:cNvGrpSpPr/>
        <p:nvPr/>
      </p:nvGrpSpPr>
      <p:grpSpPr bwMode="auto">
        <a:xfrm>
          <a:off x="0" y="0"/>
          <a:ext cx="0" cy="0"/>
          <a:chOff x="0" y="0"/>
          <a:chExt cx="0" cy="0"/>
        </a:xfrm>
      </p:grpSpPr>
      <p:sp>
        <p:nvSpPr>
          <p:cNvPr id="5" name="Espace réservé du numéro de diapositive 4"/>
          <p:cNvSpPr>
            <a:spLocks noGrp="1"/>
          </p:cNvSpPr>
          <p:nvPr>
            <p:ph type="sldNum" sz="quarter" idx="12"/>
          </p:nvPr>
        </p:nvSpPr>
        <p:spPr bwMode="auto"/>
        <p:txBody>
          <a:bodyPr/>
          <a:lstStyle/>
          <a:p>
            <a:pPr>
              <a:defRPr/>
            </a:pPr>
            <a:fld id="{55405551-039F-450A-9CF3-08C03A1654FC}" type="slidenum">
              <a:rPr lang="fr-FR"/>
              <a:t/>
            </a:fld>
            <a:endParaRPr lang="fr-FR"/>
          </a:p>
        </p:txBody>
      </p:sp>
      <p:pic>
        <p:nvPicPr>
          <p:cNvPr id="7" name="Image 6"/>
          <p:cNvPicPr>
            <a:picLocks noChangeAspect="1"/>
          </p:cNvPicPr>
          <p:nvPr/>
        </p:nvPicPr>
        <p:blipFill>
          <a:blip r:embed="rId2"/>
          <a:stretch/>
        </p:blipFill>
        <p:spPr bwMode="auto">
          <a:xfrm>
            <a:off x="736600" y="5135795"/>
            <a:ext cx="1020578" cy="1020576"/>
          </a:xfrm>
          <a:prstGeom prst="rect">
            <a:avLst/>
          </a:prstGeom>
        </p:spPr>
      </p:pic>
      <p:pic>
        <p:nvPicPr>
          <p:cNvPr id="13" name="Image 12"/>
          <p:cNvPicPr>
            <a:picLocks noChangeAspect="1"/>
          </p:cNvPicPr>
          <p:nvPr/>
        </p:nvPicPr>
        <p:blipFill>
          <a:blip r:embed="rId3"/>
          <a:stretch/>
        </p:blipFill>
        <p:spPr bwMode="auto">
          <a:xfrm>
            <a:off x="633334" y="1726221"/>
            <a:ext cx="1020578" cy="1020576"/>
          </a:xfrm>
          <a:prstGeom prst="rect">
            <a:avLst/>
          </a:prstGeom>
        </p:spPr>
      </p:pic>
      <p:pic>
        <p:nvPicPr>
          <p:cNvPr id="15" name="Image 14"/>
          <p:cNvPicPr>
            <a:picLocks noChangeAspect="1"/>
          </p:cNvPicPr>
          <p:nvPr/>
        </p:nvPicPr>
        <p:blipFill>
          <a:blip r:embed="rId4"/>
          <a:stretch/>
        </p:blipFill>
        <p:spPr bwMode="auto">
          <a:xfrm>
            <a:off x="4335374" y="5135795"/>
            <a:ext cx="1020578" cy="1020576"/>
          </a:xfrm>
          <a:prstGeom prst="rect">
            <a:avLst/>
          </a:prstGeom>
        </p:spPr>
      </p:pic>
      <p:pic>
        <p:nvPicPr>
          <p:cNvPr id="21" name="Image 20"/>
          <p:cNvPicPr>
            <a:picLocks noChangeAspect="1"/>
          </p:cNvPicPr>
          <p:nvPr/>
        </p:nvPicPr>
        <p:blipFill>
          <a:blip r:embed="rId5"/>
          <a:stretch/>
        </p:blipFill>
        <p:spPr bwMode="auto">
          <a:xfrm>
            <a:off x="2854370" y="3391886"/>
            <a:ext cx="1020578" cy="1020576"/>
          </a:xfrm>
          <a:prstGeom prst="rect">
            <a:avLst/>
          </a:prstGeom>
        </p:spPr>
      </p:pic>
      <p:pic>
        <p:nvPicPr>
          <p:cNvPr id="27" name="Image 26"/>
          <p:cNvPicPr>
            <a:picLocks noChangeAspect="1"/>
          </p:cNvPicPr>
          <p:nvPr/>
        </p:nvPicPr>
        <p:blipFill>
          <a:blip r:embed="rId6"/>
          <a:stretch/>
        </p:blipFill>
        <p:spPr bwMode="auto">
          <a:xfrm>
            <a:off x="3149386" y="5135795"/>
            <a:ext cx="1020578" cy="1020576"/>
          </a:xfrm>
          <a:prstGeom prst="rect">
            <a:avLst/>
          </a:prstGeom>
        </p:spPr>
      </p:pic>
      <p:pic>
        <p:nvPicPr>
          <p:cNvPr id="11" name="Image 10"/>
          <p:cNvPicPr>
            <a:picLocks noChangeAspect="1"/>
          </p:cNvPicPr>
          <p:nvPr/>
        </p:nvPicPr>
        <p:blipFill>
          <a:blip r:embed="rId7"/>
          <a:stretch/>
        </p:blipFill>
        <p:spPr bwMode="auto">
          <a:xfrm>
            <a:off x="736600" y="3429005"/>
            <a:ext cx="1020578" cy="1020576"/>
          </a:xfrm>
          <a:prstGeom prst="rect">
            <a:avLst/>
          </a:prstGeom>
        </p:spPr>
      </p:pic>
      <p:pic>
        <p:nvPicPr>
          <p:cNvPr id="17" name="Image 16"/>
          <p:cNvPicPr>
            <a:picLocks noChangeAspect="1"/>
          </p:cNvPicPr>
          <p:nvPr/>
        </p:nvPicPr>
        <p:blipFill>
          <a:blip r:embed="rId8"/>
          <a:stretch/>
        </p:blipFill>
        <p:spPr bwMode="auto">
          <a:xfrm>
            <a:off x="1905160" y="3539650"/>
            <a:ext cx="909933" cy="909931"/>
          </a:xfrm>
          <a:prstGeom prst="rect">
            <a:avLst/>
          </a:prstGeom>
        </p:spPr>
      </p:pic>
      <p:pic>
        <p:nvPicPr>
          <p:cNvPr id="23" name="Image 22"/>
          <p:cNvPicPr>
            <a:picLocks noChangeAspect="1"/>
          </p:cNvPicPr>
          <p:nvPr/>
        </p:nvPicPr>
        <p:blipFill>
          <a:blip r:embed="rId9"/>
          <a:stretch/>
        </p:blipFill>
        <p:spPr bwMode="auto">
          <a:xfrm>
            <a:off x="7130470" y="3324934"/>
            <a:ext cx="1154481" cy="1154479"/>
          </a:xfrm>
          <a:prstGeom prst="rect">
            <a:avLst/>
          </a:prstGeom>
        </p:spPr>
      </p:pic>
      <p:pic>
        <p:nvPicPr>
          <p:cNvPr id="25" name="Image 24"/>
          <p:cNvPicPr>
            <a:picLocks noChangeAspect="1"/>
          </p:cNvPicPr>
          <p:nvPr/>
        </p:nvPicPr>
        <p:blipFill>
          <a:blip r:embed="rId10"/>
          <a:stretch/>
        </p:blipFill>
        <p:spPr bwMode="auto">
          <a:xfrm>
            <a:off x="8415527" y="3295051"/>
            <a:ext cx="1252348" cy="1252346"/>
          </a:xfrm>
          <a:prstGeom prst="rect">
            <a:avLst/>
          </a:prstGeom>
        </p:spPr>
      </p:pic>
      <p:pic>
        <p:nvPicPr>
          <p:cNvPr id="29" name="Image 28"/>
          <p:cNvPicPr>
            <a:picLocks noChangeAspect="1"/>
          </p:cNvPicPr>
          <p:nvPr/>
        </p:nvPicPr>
        <p:blipFill>
          <a:blip r:embed="rId11"/>
          <a:stretch/>
        </p:blipFill>
        <p:spPr bwMode="auto">
          <a:xfrm>
            <a:off x="6021542" y="3442170"/>
            <a:ext cx="1020578" cy="1020576"/>
          </a:xfrm>
          <a:prstGeom prst="rect">
            <a:avLst/>
          </a:prstGeom>
        </p:spPr>
      </p:pic>
      <p:pic>
        <p:nvPicPr>
          <p:cNvPr id="31" name="Image 30"/>
          <p:cNvPicPr>
            <a:picLocks noChangeAspect="1"/>
          </p:cNvPicPr>
          <p:nvPr/>
        </p:nvPicPr>
        <p:blipFill>
          <a:blip r:embed="rId12"/>
          <a:stretch/>
        </p:blipFill>
        <p:spPr bwMode="auto">
          <a:xfrm>
            <a:off x="1955392" y="5135795"/>
            <a:ext cx="1020578" cy="1020576"/>
          </a:xfrm>
          <a:prstGeom prst="rect">
            <a:avLst/>
          </a:prstGeom>
        </p:spPr>
      </p:pic>
      <p:sp>
        <p:nvSpPr>
          <p:cNvPr id="33" name="Espace réservé du texte 2"/>
          <p:cNvSpPr>
            <a:spLocks noGrp="1"/>
          </p:cNvSpPr>
          <p:nvPr>
            <p:ph type="body" idx="13" hasCustomPrompt="1"/>
          </p:nvPr>
        </p:nvSpPr>
        <p:spPr bwMode="auto">
          <a:xfrm>
            <a:off x="736600" y="2959343"/>
            <a:ext cx="2172451" cy="270433"/>
          </a:xfrm>
          <a:prstGeom prst="rect">
            <a:avLst/>
          </a:prstGeom>
        </p:spPr>
        <p:txBody>
          <a:bodyPr>
            <a:noAutofit/>
          </a:bodyPr>
          <a:lstStyle>
            <a:lvl1pPr marL="0" indent="0">
              <a:buNone/>
              <a:defRPr sz="1800" b="0">
                <a:solidFill>
                  <a:schemeClr val="accent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defRPr/>
            </a:pPr>
            <a:r>
              <a:rPr lang="fr-FR"/>
              <a:t>En partenariat avec :</a:t>
            </a:r>
            <a:endParaRPr/>
          </a:p>
        </p:txBody>
      </p:sp>
      <p:sp>
        <p:nvSpPr>
          <p:cNvPr id="34" name="Espace réservé du texte 2"/>
          <p:cNvSpPr>
            <a:spLocks noGrp="1"/>
          </p:cNvSpPr>
          <p:nvPr>
            <p:ph type="body" idx="14" hasCustomPrompt="1"/>
          </p:nvPr>
        </p:nvSpPr>
        <p:spPr bwMode="auto">
          <a:xfrm>
            <a:off x="736599" y="4548305"/>
            <a:ext cx="2172451" cy="270433"/>
          </a:xfrm>
          <a:prstGeom prst="rect">
            <a:avLst/>
          </a:prstGeom>
        </p:spPr>
        <p:txBody>
          <a:bodyPr>
            <a:noAutofit/>
          </a:bodyPr>
          <a:lstStyle>
            <a:lvl1pPr marL="0" indent="0">
              <a:buNone/>
              <a:defRPr sz="1800" b="0">
                <a:solidFill>
                  <a:schemeClr val="accent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defRPr/>
            </a:pPr>
            <a:r>
              <a:rPr lang="fr-FR"/>
              <a:t>Texte :</a:t>
            </a:r>
            <a:endParaRPr/>
          </a:p>
        </p:txBody>
      </p:sp>
      <p:sp>
        <p:nvSpPr>
          <p:cNvPr id="35" name="Espace réservé du texte 2"/>
          <p:cNvSpPr>
            <a:spLocks noGrp="1"/>
          </p:cNvSpPr>
          <p:nvPr>
            <p:ph type="body" idx="1" hasCustomPrompt="1"/>
          </p:nvPr>
        </p:nvSpPr>
        <p:spPr bwMode="auto">
          <a:xfrm>
            <a:off x="633334" y="1270539"/>
            <a:ext cx="4929066" cy="365125"/>
          </a:xfrm>
          <a:prstGeom prst="rect">
            <a:avLst/>
          </a:prstGeom>
        </p:spPr>
        <p:txBody>
          <a:bodyPr/>
          <a:lstStyle>
            <a:lvl1pPr marL="0" indent="0">
              <a:buNone/>
              <a:defRPr sz="2800" b="1">
                <a:solidFill>
                  <a:schemeClr val="tx2"/>
                </a:solidFill>
                <a:latin typeface="Marianne"/>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defRPr/>
            </a:pPr>
            <a:r>
              <a:rPr lang="fr-FR"/>
              <a:t>Logos</a:t>
            </a:r>
            <a:endParaRPr/>
          </a:p>
        </p:txBody>
      </p:sp>
      <p:pic>
        <p:nvPicPr>
          <p:cNvPr id="22" name="Image 21"/>
          <p:cNvPicPr>
            <a:picLocks noChangeAspect="1"/>
          </p:cNvPicPr>
          <p:nvPr/>
        </p:nvPicPr>
        <p:blipFill>
          <a:blip r:embed="rId13"/>
          <a:stretch/>
        </p:blipFill>
        <p:spPr bwMode="auto">
          <a:xfrm>
            <a:off x="168063" y="195566"/>
            <a:ext cx="3196596" cy="789364"/>
          </a:xfrm>
          <a:prstGeom prst="rect">
            <a:avLst/>
          </a:prstGeom>
        </p:spPr>
      </p:pic>
      <p:pic>
        <p:nvPicPr>
          <p:cNvPr id="3" name="Image 2"/>
          <p:cNvPicPr>
            <a:picLocks noChangeAspect="1"/>
          </p:cNvPicPr>
          <p:nvPr/>
        </p:nvPicPr>
        <p:blipFill>
          <a:blip r:embed="rId14"/>
          <a:stretch/>
        </p:blipFill>
        <p:spPr bwMode="auto">
          <a:xfrm>
            <a:off x="4778711" y="3356428"/>
            <a:ext cx="1154481" cy="1154481"/>
          </a:xfrm>
          <a:prstGeom prst="rect">
            <a:avLst/>
          </a:prstGeom>
        </p:spPr>
      </p:pic>
      <p:pic>
        <p:nvPicPr>
          <p:cNvPr id="6" name="Image 5"/>
          <p:cNvPicPr>
            <a:picLocks noChangeAspect="1"/>
          </p:cNvPicPr>
          <p:nvPr/>
        </p:nvPicPr>
        <p:blipFill>
          <a:blip r:embed="rId15"/>
          <a:stretch/>
        </p:blipFill>
        <p:spPr bwMode="auto">
          <a:xfrm>
            <a:off x="3932834" y="3556204"/>
            <a:ext cx="757527" cy="757527"/>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userDrawn="1">
  <p:cSld name="Disposition personnalisée fin">
    <p:spTree>
      <p:nvGrpSpPr>
        <p:cNvPr id="1" name=""/>
        <p:cNvGrpSpPr/>
        <p:nvPr/>
      </p:nvGrpSpPr>
      <p:grpSpPr bwMode="auto">
        <a:xfrm>
          <a:off x="0" y="0"/>
          <a:ext cx="0" cy="0"/>
          <a:chOff x="0" y="0"/>
          <a:chExt cx="0" cy="0"/>
        </a:xfrm>
      </p:grpSpPr>
      <p:sp>
        <p:nvSpPr>
          <p:cNvPr id="5" name="Espace réservé du numéro de diapositive 4"/>
          <p:cNvSpPr>
            <a:spLocks noGrp="1"/>
          </p:cNvSpPr>
          <p:nvPr>
            <p:ph type="sldNum" sz="quarter" idx="12"/>
          </p:nvPr>
        </p:nvSpPr>
        <p:spPr bwMode="auto"/>
        <p:txBody>
          <a:bodyPr/>
          <a:lstStyle/>
          <a:p>
            <a:pPr>
              <a:defRPr/>
            </a:pPr>
            <a:fld id="{55405551-039F-450A-9CF3-08C03A1654FC}" type="slidenum">
              <a:rPr lang="fr-FR"/>
              <a:t/>
            </a:fld>
            <a:endParaRPr lang="fr-FR"/>
          </a:p>
        </p:txBody>
      </p:sp>
      <p:sp>
        <p:nvSpPr>
          <p:cNvPr id="8" name="Espace réservé du texte 2"/>
          <p:cNvSpPr>
            <a:spLocks noGrp="1"/>
          </p:cNvSpPr>
          <p:nvPr>
            <p:ph type="body" idx="1" hasCustomPrompt="1"/>
          </p:nvPr>
        </p:nvSpPr>
        <p:spPr bwMode="auto">
          <a:xfrm>
            <a:off x="447391" y="3165170"/>
            <a:ext cx="8045819" cy="527660"/>
          </a:xfrm>
          <a:prstGeom prst="rect">
            <a:avLst/>
          </a:prstGeom>
        </p:spPr>
        <p:txBody>
          <a:bodyPr>
            <a:noAutofit/>
          </a:bodyPr>
          <a:lstStyle>
            <a:lvl1pPr marL="0" indent="0">
              <a:buNone/>
              <a:defRPr sz="3200" b="1">
                <a:solidFill>
                  <a:schemeClr val="tx2"/>
                </a:solidFill>
                <a:latin typeface="Marianne"/>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defRPr/>
            </a:pPr>
            <a:r>
              <a:rPr lang="fr-FR"/>
              <a:t>NOM DE LA PRÉSENTATION</a:t>
            </a:r>
            <a:endParaRPr/>
          </a:p>
        </p:txBody>
      </p:sp>
      <p:pic>
        <p:nvPicPr>
          <p:cNvPr id="7" name="Image 6"/>
          <p:cNvPicPr>
            <a:picLocks noChangeAspect="1"/>
          </p:cNvPicPr>
          <p:nvPr/>
        </p:nvPicPr>
        <p:blipFill>
          <a:blip r:embed="rId2"/>
          <a:stretch/>
        </p:blipFill>
        <p:spPr bwMode="auto">
          <a:xfrm>
            <a:off x="512988" y="4619443"/>
            <a:ext cx="592666" cy="208938"/>
          </a:xfrm>
          <a:prstGeom prst="rect">
            <a:avLst/>
          </a:prstGeom>
        </p:spPr>
      </p:pic>
      <p:pic>
        <p:nvPicPr>
          <p:cNvPr id="11" name="Image 10"/>
          <p:cNvPicPr>
            <a:picLocks noChangeAspect="1"/>
          </p:cNvPicPr>
          <p:nvPr/>
        </p:nvPicPr>
        <p:blipFill>
          <a:blip r:embed="rId3"/>
          <a:stretch/>
        </p:blipFill>
        <p:spPr bwMode="auto">
          <a:xfrm>
            <a:off x="447392" y="4883273"/>
            <a:ext cx="723858" cy="399569"/>
          </a:xfrm>
          <a:prstGeom prst="rect">
            <a:avLst/>
          </a:prstGeom>
        </p:spPr>
      </p:pic>
      <p:pic>
        <p:nvPicPr>
          <p:cNvPr id="12" name="Image 11"/>
          <p:cNvPicPr>
            <a:picLocks noChangeAspect="1"/>
          </p:cNvPicPr>
          <p:nvPr/>
        </p:nvPicPr>
        <p:blipFill>
          <a:blip r:embed="rId4"/>
          <a:stretch/>
        </p:blipFill>
        <p:spPr bwMode="auto">
          <a:xfrm>
            <a:off x="440267" y="2207144"/>
            <a:ext cx="3196596" cy="789364"/>
          </a:xfrm>
          <a:prstGeom prst="rect">
            <a:avLst/>
          </a:prstGeom>
        </p:spPr>
      </p:pic>
      <p:sp>
        <p:nvSpPr>
          <p:cNvPr id="3" name="Espace réservé du texte 2"/>
          <p:cNvSpPr>
            <a:spLocks noGrp="1"/>
          </p:cNvSpPr>
          <p:nvPr>
            <p:ph type="body" sz="quarter" idx="13" hasCustomPrompt="1"/>
          </p:nvPr>
        </p:nvSpPr>
        <p:spPr bwMode="auto">
          <a:xfrm>
            <a:off x="440267" y="3845791"/>
            <a:ext cx="5499100" cy="682320"/>
          </a:xfrm>
        </p:spPr>
        <p:txBody>
          <a:bodyPr>
            <a:noAutofit/>
          </a:bodyPr>
          <a:lstStyle>
            <a:lvl1pPr marL="0" indent="0">
              <a:buNone/>
              <a:defRPr sz="1600"/>
            </a:lvl1pPr>
          </a:lstStyle>
          <a:p>
            <a:pPr lvl="0">
              <a:defRPr/>
            </a:pPr>
            <a:r>
              <a:rPr lang="fr-FR"/>
              <a:t>Auteur, fonction, entité</a:t>
            </a:r>
            <a:endParaRPr/>
          </a:p>
          <a:p>
            <a:pPr lvl="0">
              <a:defRPr/>
            </a:pPr>
            <a:r>
              <a:rPr lang="fr-FR"/>
              <a:t>Contact : nomprenom@entite.com</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userDrawn="1">
  <p:cSld name="Diapo vide">
    <p:spTree>
      <p:nvGrpSpPr>
        <p:cNvPr id="1" name=""/>
        <p:cNvGrpSpPr/>
        <p:nvPr/>
      </p:nvGrpSpPr>
      <p:grpSpPr bwMode="auto">
        <a:xfrm>
          <a:off x="0" y="0"/>
          <a:ext cx="0" cy="0"/>
          <a:chOff x="0" y="0"/>
          <a:chExt cx="0" cy="0"/>
        </a:xfrm>
      </p:grpSpPr>
      <p:sp>
        <p:nvSpPr>
          <p:cNvPr id="5" name="Espace réservé du numéro de diapositive 4"/>
          <p:cNvSpPr>
            <a:spLocks noGrp="1"/>
          </p:cNvSpPr>
          <p:nvPr>
            <p:ph type="sldNum" sz="quarter" idx="12"/>
          </p:nvPr>
        </p:nvSpPr>
        <p:spPr bwMode="auto"/>
        <p:txBody>
          <a:bodyPr/>
          <a:lstStyle/>
          <a:p>
            <a:pPr>
              <a:defRPr/>
            </a:pPr>
            <a:fld id="{55405551-039F-450A-9CF3-08C03A1654FC}" type="slidenum">
              <a:rPr lang="fr-FR"/>
              <a:t/>
            </a:fld>
            <a:endParaRPr lang="fr-FR"/>
          </a:p>
        </p:txBody>
      </p:sp>
      <p:pic>
        <p:nvPicPr>
          <p:cNvPr id="3" name="Image 2"/>
          <p:cNvPicPr>
            <a:picLocks noChangeAspect="1"/>
          </p:cNvPicPr>
          <p:nvPr userDrawn="1"/>
        </p:nvPicPr>
        <p:blipFill>
          <a:blip r:embed="rId2"/>
          <a:stretch/>
        </p:blipFill>
        <p:spPr bwMode="auto">
          <a:xfrm>
            <a:off x="289271" y="199457"/>
            <a:ext cx="3196596" cy="789364"/>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userDrawn="1">
  <p:cSld name="Titre Présentation 1">
    <p:spTree>
      <p:nvGrpSpPr>
        <p:cNvPr id="1" name=""/>
        <p:cNvGrpSpPr/>
        <p:nvPr/>
      </p:nvGrpSpPr>
      <p:grpSpPr bwMode="auto">
        <a:xfrm>
          <a:off x="0" y="0"/>
          <a:ext cx="0" cy="0"/>
          <a:chOff x="0" y="0"/>
          <a:chExt cx="0" cy="0"/>
        </a:xfrm>
      </p:grpSpPr>
      <p:sp>
        <p:nvSpPr>
          <p:cNvPr id="3" name="Espace réservé du texte 2"/>
          <p:cNvSpPr>
            <a:spLocks noGrp="1"/>
          </p:cNvSpPr>
          <p:nvPr>
            <p:ph type="body" idx="1" hasCustomPrompt="1"/>
          </p:nvPr>
        </p:nvSpPr>
        <p:spPr bwMode="auto">
          <a:xfrm>
            <a:off x="404772" y="5342936"/>
            <a:ext cx="10483688" cy="527660"/>
          </a:xfrm>
          <a:prstGeom prst="rect">
            <a:avLst/>
          </a:prstGeom>
        </p:spPr>
        <p:txBody>
          <a:bodyPr>
            <a:noAutofit/>
          </a:bodyPr>
          <a:lstStyle>
            <a:lvl1pPr marL="0" indent="0">
              <a:buNone/>
              <a:defRPr sz="3200" b="1" cap="small">
                <a:solidFill>
                  <a:schemeClr val="tx2"/>
                </a:solidFill>
                <a:latin typeface="Marianne"/>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defRPr/>
            </a:pPr>
            <a:r>
              <a:rPr lang="fr-FR"/>
              <a:t>NOM DE LA PRÉSENTATION</a:t>
            </a:r>
            <a:endParaRPr/>
          </a:p>
        </p:txBody>
      </p:sp>
      <p:pic>
        <p:nvPicPr>
          <p:cNvPr id="6" name="Image 5"/>
          <p:cNvPicPr>
            <a:picLocks noChangeAspect="1"/>
          </p:cNvPicPr>
          <p:nvPr/>
        </p:nvPicPr>
        <p:blipFill>
          <a:blip r:embed="rId2"/>
          <a:stretch/>
        </p:blipFill>
        <p:spPr bwMode="auto">
          <a:xfrm>
            <a:off x="11375230" y="5606766"/>
            <a:ext cx="592666" cy="208938"/>
          </a:xfrm>
          <a:prstGeom prst="rect">
            <a:avLst/>
          </a:prstGeom>
        </p:spPr>
      </p:pic>
      <p:pic>
        <p:nvPicPr>
          <p:cNvPr id="7" name="Image 6"/>
          <p:cNvPicPr>
            <a:picLocks noChangeAspect="1"/>
          </p:cNvPicPr>
          <p:nvPr/>
        </p:nvPicPr>
        <p:blipFill>
          <a:blip r:embed="rId3"/>
          <a:stretch/>
        </p:blipFill>
        <p:spPr bwMode="auto">
          <a:xfrm>
            <a:off x="11309634" y="5870596"/>
            <a:ext cx="723858" cy="399569"/>
          </a:xfrm>
          <a:prstGeom prst="rect">
            <a:avLst/>
          </a:prstGeom>
        </p:spPr>
      </p:pic>
      <p:pic>
        <p:nvPicPr>
          <p:cNvPr id="8" name="Image 7"/>
          <p:cNvPicPr>
            <a:picLocks noChangeAspect="1"/>
          </p:cNvPicPr>
          <p:nvPr/>
        </p:nvPicPr>
        <p:blipFill>
          <a:blip r:embed="rId4"/>
          <a:stretch/>
        </p:blipFill>
        <p:spPr bwMode="auto">
          <a:xfrm>
            <a:off x="404772" y="4499967"/>
            <a:ext cx="3196596" cy="789364"/>
          </a:xfrm>
          <a:prstGeom prst="rect">
            <a:avLst/>
          </a:prstGeom>
        </p:spPr>
      </p:pic>
      <p:sp>
        <p:nvSpPr>
          <p:cNvPr id="9" name="Rectangle 8"/>
          <p:cNvSpPr/>
          <p:nvPr/>
        </p:nvSpPr>
        <p:spPr bwMode="auto">
          <a:xfrm>
            <a:off x="0" y="0"/>
            <a:ext cx="12192000" cy="4167554"/>
          </a:xfrm>
          <a:prstGeom prst="rect">
            <a:avLst/>
          </a:prstGeom>
          <a:solidFill>
            <a:srgbClr val="12B0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b="1"/>
          </a:p>
        </p:txBody>
      </p:sp>
      <p:pic>
        <p:nvPicPr>
          <p:cNvPr id="11" name="Graphique 10"/>
          <p:cNvPicPr>
            <a:picLocks noChangeAspect="1"/>
          </p:cNvPicPr>
          <p:nvPr/>
        </p:nvPicPr>
        <p:blipFill>
          <a:blip r:embed="rId5"/>
          <a:srcRect l="25430" t="0" r="0" b="0"/>
          <a:stretch/>
        </p:blipFill>
        <p:spPr bwMode="auto">
          <a:xfrm>
            <a:off x="0" y="377349"/>
            <a:ext cx="2583401" cy="3629876"/>
          </a:xfrm>
          <a:prstGeom prst="rect">
            <a:avLst/>
          </a:prstGeom>
        </p:spPr>
      </p:pic>
      <p:pic>
        <p:nvPicPr>
          <p:cNvPr id="12" name="Graphique 11"/>
          <p:cNvPicPr>
            <a:picLocks noChangeAspect="1"/>
          </p:cNvPicPr>
          <p:nvPr/>
        </p:nvPicPr>
        <p:blipFill>
          <a:blip r:embed="rId6"/>
          <a:stretch/>
        </p:blipFill>
        <p:spPr bwMode="auto">
          <a:xfrm>
            <a:off x="9489109" y="2005320"/>
            <a:ext cx="1049453" cy="730771"/>
          </a:xfrm>
          <a:prstGeom prst="rect">
            <a:avLst/>
          </a:prstGeom>
        </p:spPr>
      </p:pic>
      <p:pic>
        <p:nvPicPr>
          <p:cNvPr id="13" name="Graphique 12"/>
          <p:cNvPicPr>
            <a:picLocks noChangeAspect="1"/>
          </p:cNvPicPr>
          <p:nvPr/>
        </p:nvPicPr>
        <p:blipFill>
          <a:blip r:embed="rId7"/>
          <a:stretch/>
        </p:blipFill>
        <p:spPr bwMode="auto">
          <a:xfrm>
            <a:off x="5542587" y="7237093"/>
            <a:ext cx="302065" cy="210338"/>
          </a:xfrm>
          <a:prstGeom prst="rect">
            <a:avLst/>
          </a:prstGeom>
        </p:spPr>
      </p:pic>
      <p:pic>
        <p:nvPicPr>
          <p:cNvPr id="14" name="Graphique 13"/>
          <p:cNvPicPr>
            <a:picLocks noChangeAspect="1"/>
          </p:cNvPicPr>
          <p:nvPr/>
        </p:nvPicPr>
        <p:blipFill>
          <a:blip r:embed="rId8"/>
          <a:stretch/>
        </p:blipFill>
        <p:spPr bwMode="auto">
          <a:xfrm>
            <a:off x="5952440" y="2336619"/>
            <a:ext cx="622920" cy="433760"/>
          </a:xfrm>
          <a:prstGeom prst="rect">
            <a:avLst/>
          </a:prstGeom>
        </p:spPr>
      </p:pic>
      <p:pic>
        <p:nvPicPr>
          <p:cNvPr id="15" name="Graphique 14"/>
          <p:cNvPicPr>
            <a:picLocks noChangeAspect="1"/>
          </p:cNvPicPr>
          <p:nvPr/>
        </p:nvPicPr>
        <p:blipFill>
          <a:blip r:embed="rId6"/>
          <a:stretch/>
        </p:blipFill>
        <p:spPr bwMode="auto">
          <a:xfrm>
            <a:off x="3079204" y="1604382"/>
            <a:ext cx="888523" cy="618710"/>
          </a:xfrm>
          <a:prstGeom prst="rect">
            <a:avLst/>
          </a:prstGeom>
        </p:spPr>
      </p:pic>
      <p:pic>
        <p:nvPicPr>
          <p:cNvPr id="16" name="Graphique 15"/>
          <p:cNvPicPr>
            <a:picLocks noChangeAspect="1"/>
          </p:cNvPicPr>
          <p:nvPr/>
        </p:nvPicPr>
        <p:blipFill>
          <a:blip r:embed="rId5"/>
          <a:srcRect l="51300" t="0" r="0" b="0"/>
          <a:stretch/>
        </p:blipFill>
        <p:spPr bwMode="auto">
          <a:xfrm rot="10800000">
            <a:off x="10888460" y="501161"/>
            <a:ext cx="1303540" cy="2804528"/>
          </a:xfrm>
          <a:prstGeom prst="rect">
            <a:avLst/>
          </a:prstGeom>
        </p:spPr>
      </p:pic>
      <p:pic>
        <p:nvPicPr>
          <p:cNvPr id="17" name="Graphique 16"/>
          <p:cNvPicPr>
            <a:picLocks noChangeAspect="1"/>
          </p:cNvPicPr>
          <p:nvPr/>
        </p:nvPicPr>
        <p:blipFill>
          <a:blip r:embed="rId8"/>
          <a:stretch/>
        </p:blipFill>
        <p:spPr bwMode="auto">
          <a:xfrm>
            <a:off x="5075030" y="6959509"/>
            <a:ext cx="551961" cy="384349"/>
          </a:xfrm>
          <a:prstGeom prst="rect">
            <a:avLst/>
          </a:prstGeom>
        </p:spPr>
      </p:pic>
      <p:pic>
        <p:nvPicPr>
          <p:cNvPr id="18" name="Graphique 17"/>
          <p:cNvPicPr>
            <a:picLocks noChangeAspect="1"/>
          </p:cNvPicPr>
          <p:nvPr/>
        </p:nvPicPr>
        <p:blipFill>
          <a:blip r:embed="rId7"/>
          <a:stretch/>
        </p:blipFill>
        <p:spPr bwMode="auto">
          <a:xfrm>
            <a:off x="5623967" y="1153186"/>
            <a:ext cx="180578" cy="125743"/>
          </a:xfrm>
          <a:prstGeom prst="rect">
            <a:avLst/>
          </a:prstGeom>
        </p:spPr>
      </p:pic>
      <p:pic>
        <p:nvPicPr>
          <p:cNvPr id="19" name="Graphique 18"/>
          <p:cNvPicPr>
            <a:picLocks noChangeAspect="1"/>
          </p:cNvPicPr>
          <p:nvPr/>
        </p:nvPicPr>
        <p:blipFill>
          <a:blip r:embed="rId6"/>
          <a:stretch/>
        </p:blipFill>
        <p:spPr bwMode="auto">
          <a:xfrm>
            <a:off x="5782284" y="907314"/>
            <a:ext cx="404057" cy="281359"/>
          </a:xfrm>
          <a:prstGeom prst="rect">
            <a:avLst/>
          </a:prstGeom>
        </p:spPr>
      </p:pic>
      <p:pic>
        <p:nvPicPr>
          <p:cNvPr id="20" name="Graphique 19"/>
          <p:cNvPicPr>
            <a:picLocks noChangeAspect="1"/>
          </p:cNvPicPr>
          <p:nvPr/>
        </p:nvPicPr>
        <p:blipFill>
          <a:blip r:embed="rId7"/>
          <a:stretch/>
        </p:blipFill>
        <p:spPr bwMode="auto">
          <a:xfrm>
            <a:off x="9592229" y="2572685"/>
            <a:ext cx="545302" cy="379714"/>
          </a:xfrm>
          <a:prstGeom prst="rect">
            <a:avLst/>
          </a:prstGeom>
        </p:spPr>
      </p:pic>
      <p:pic>
        <p:nvPicPr>
          <p:cNvPr id="21" name="Graphique 20"/>
          <p:cNvPicPr>
            <a:picLocks noChangeAspect="1"/>
          </p:cNvPicPr>
          <p:nvPr/>
        </p:nvPicPr>
        <p:blipFill>
          <a:blip r:embed="rId8"/>
          <a:stretch/>
        </p:blipFill>
        <p:spPr bwMode="auto">
          <a:xfrm>
            <a:off x="10272394" y="465991"/>
            <a:ext cx="384159" cy="267503"/>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userDrawn="1">
  <p:cSld name="1_Titre de partie">
    <p:spTree>
      <p:nvGrpSpPr>
        <p:cNvPr id="1" name=""/>
        <p:cNvGrpSpPr/>
        <p:nvPr/>
      </p:nvGrpSpPr>
      <p:grpSpPr bwMode="auto">
        <a:xfrm>
          <a:off x="0" y="0"/>
          <a:ext cx="0" cy="0"/>
          <a:chOff x="0" y="0"/>
          <a:chExt cx="0" cy="0"/>
        </a:xfrm>
      </p:grpSpPr>
      <p:sp>
        <p:nvSpPr>
          <p:cNvPr id="3" name="Espace réservé du texte 2"/>
          <p:cNvSpPr>
            <a:spLocks noGrp="1"/>
          </p:cNvSpPr>
          <p:nvPr>
            <p:ph type="body" idx="1" hasCustomPrompt="1"/>
          </p:nvPr>
        </p:nvSpPr>
        <p:spPr bwMode="auto">
          <a:xfrm>
            <a:off x="952500" y="2823669"/>
            <a:ext cx="5564228" cy="1301322"/>
          </a:xfrm>
          <a:prstGeom prst="rect">
            <a:avLst/>
          </a:prstGeom>
        </p:spPr>
        <p:txBody>
          <a:bodyPr>
            <a:noAutofit/>
          </a:bodyPr>
          <a:lstStyle>
            <a:lvl1pPr marL="0" indent="0">
              <a:buNone/>
              <a:defRPr sz="3200" b="1" cap="small">
                <a:solidFill>
                  <a:schemeClr val="tx2"/>
                </a:solidFill>
                <a:latin typeface="Marianne"/>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defRPr/>
            </a:pPr>
            <a:r>
              <a:rPr lang="fr-FR"/>
              <a:t>PARTIE 1</a:t>
            </a:r>
            <a:endParaRPr/>
          </a:p>
          <a:p>
            <a:pPr lvl="0">
              <a:defRPr/>
            </a:pPr>
            <a:r>
              <a:rPr lang="fr-FR"/>
              <a:t>|</a:t>
            </a:r>
            <a:r>
              <a:rPr lang="fr-FR"/>
              <a:t>Ubi</a:t>
            </a:r>
            <a:r>
              <a:rPr lang="fr-FR"/>
              <a:t> ad et </a:t>
            </a:r>
            <a:r>
              <a:rPr lang="fr-FR"/>
              <a:t>et</a:t>
            </a:r>
            <a:r>
              <a:rPr lang="fr-FR"/>
              <a:t> </a:t>
            </a:r>
            <a:r>
              <a:rPr lang="fr-FR"/>
              <a:t>resistente</a:t>
            </a:r>
            <a:endParaRPr lang="fr-FR"/>
          </a:p>
        </p:txBody>
      </p:sp>
      <p:pic>
        <p:nvPicPr>
          <p:cNvPr id="6" name="Image 5"/>
          <p:cNvPicPr>
            <a:picLocks noChangeAspect="1"/>
          </p:cNvPicPr>
          <p:nvPr/>
        </p:nvPicPr>
        <p:blipFill>
          <a:blip r:embed="rId2"/>
          <a:stretch/>
        </p:blipFill>
        <p:spPr bwMode="auto">
          <a:xfrm>
            <a:off x="952500" y="1862778"/>
            <a:ext cx="3196596" cy="789364"/>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userDrawn="1">
  <p:cSld name="Diapo_texte+photo">
    <p:spTree>
      <p:nvGrpSpPr>
        <p:cNvPr id="1" name=""/>
        <p:cNvGrpSpPr/>
        <p:nvPr/>
      </p:nvGrpSpPr>
      <p:grpSpPr bwMode="auto">
        <a:xfrm>
          <a:off x="0" y="0"/>
          <a:ext cx="0" cy="0"/>
          <a:chOff x="0" y="0"/>
          <a:chExt cx="0" cy="0"/>
        </a:xfrm>
      </p:grpSpPr>
      <p:sp>
        <p:nvSpPr>
          <p:cNvPr id="6" name="Espace réservé du numéro de diapositive 5"/>
          <p:cNvSpPr>
            <a:spLocks noGrp="1"/>
          </p:cNvSpPr>
          <p:nvPr>
            <p:ph type="sldNum" sz="quarter" idx="12"/>
          </p:nvPr>
        </p:nvSpPr>
        <p:spPr bwMode="auto"/>
        <p:txBody>
          <a:bodyPr/>
          <a:lstStyle/>
          <a:p>
            <a:pPr>
              <a:defRPr/>
            </a:pPr>
            <a:fld id="{55405551-039F-450A-9CF3-08C03A1654FC}" type="slidenum">
              <a:rPr lang="fr-FR"/>
              <a:t/>
            </a:fld>
            <a:endParaRPr lang="fr-FR"/>
          </a:p>
        </p:txBody>
      </p:sp>
      <p:sp>
        <p:nvSpPr>
          <p:cNvPr id="7" name="Espace réservé du texte 2"/>
          <p:cNvSpPr>
            <a:spLocks noGrp="1"/>
          </p:cNvSpPr>
          <p:nvPr>
            <p:ph type="body" idx="1" hasCustomPrompt="1"/>
          </p:nvPr>
        </p:nvSpPr>
        <p:spPr bwMode="auto">
          <a:xfrm>
            <a:off x="838200" y="1482136"/>
            <a:ext cx="4929066" cy="365125"/>
          </a:xfrm>
          <a:prstGeom prst="rect">
            <a:avLst/>
          </a:prstGeom>
        </p:spPr>
        <p:txBody>
          <a:bodyPr/>
          <a:lstStyle>
            <a:lvl1pPr marL="0" indent="0">
              <a:buNone/>
              <a:defRPr sz="2800" b="1">
                <a:solidFill>
                  <a:schemeClr val="tx2"/>
                </a:solidFill>
                <a:latin typeface="Marianne"/>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defRPr/>
            </a:pPr>
            <a:r>
              <a:rPr lang="fr-FR"/>
              <a:t>Titre de la slide</a:t>
            </a:r>
            <a:endParaRPr/>
          </a:p>
        </p:txBody>
      </p:sp>
      <p:sp>
        <p:nvSpPr>
          <p:cNvPr id="9" name="Espace réservé du contenu 2"/>
          <p:cNvSpPr>
            <a:spLocks noGrp="1"/>
          </p:cNvSpPr>
          <p:nvPr>
            <p:ph idx="13" hasCustomPrompt="1"/>
          </p:nvPr>
        </p:nvSpPr>
        <p:spPr bwMode="auto">
          <a:xfrm>
            <a:off x="838198" y="2052310"/>
            <a:ext cx="4929067" cy="3185115"/>
          </a:xfrm>
          <a:prstGeom prst="rect">
            <a:avLst/>
          </a:prstGeom>
        </p:spPr>
        <p:txBody>
          <a:bodyPr/>
          <a:lstStyle>
            <a:lvl1pPr>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pic>
        <p:nvPicPr>
          <p:cNvPr id="8" name="Image 7"/>
          <p:cNvPicPr>
            <a:picLocks noChangeAspect="1"/>
          </p:cNvPicPr>
          <p:nvPr/>
        </p:nvPicPr>
        <p:blipFill>
          <a:blip r:embed="rId2"/>
          <a:stretch/>
        </p:blipFill>
        <p:spPr bwMode="auto">
          <a:xfrm>
            <a:off x="168063" y="195566"/>
            <a:ext cx="3196596" cy="789364"/>
          </a:xfrm>
          <a:prstGeom prst="rect">
            <a:avLst/>
          </a:prstGeom>
        </p:spPr>
      </p:pic>
      <p:pic>
        <p:nvPicPr>
          <p:cNvPr id="10" name="Graphique 9"/>
          <p:cNvPicPr>
            <a:picLocks noChangeAspect="1"/>
          </p:cNvPicPr>
          <p:nvPr/>
        </p:nvPicPr>
        <p:blipFill>
          <a:blip r:embed="rId3"/>
          <a:stretch/>
        </p:blipFill>
        <p:spPr bwMode="auto">
          <a:xfrm>
            <a:off x="7378669" y="1529861"/>
            <a:ext cx="3613708" cy="378633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userDrawn="1">
  <p:cSld name="2_Diapo_texte+photo">
    <p:spTree>
      <p:nvGrpSpPr>
        <p:cNvPr id="1" name=""/>
        <p:cNvGrpSpPr/>
        <p:nvPr/>
      </p:nvGrpSpPr>
      <p:grpSpPr bwMode="auto">
        <a:xfrm>
          <a:off x="0" y="0"/>
          <a:ext cx="0" cy="0"/>
          <a:chOff x="0" y="0"/>
          <a:chExt cx="0" cy="0"/>
        </a:xfrm>
      </p:grpSpPr>
      <p:sp>
        <p:nvSpPr>
          <p:cNvPr id="6" name="Espace réservé du numéro de diapositive 5"/>
          <p:cNvSpPr>
            <a:spLocks noGrp="1"/>
          </p:cNvSpPr>
          <p:nvPr>
            <p:ph type="sldNum" sz="quarter" idx="12"/>
          </p:nvPr>
        </p:nvSpPr>
        <p:spPr bwMode="auto"/>
        <p:txBody>
          <a:bodyPr/>
          <a:lstStyle/>
          <a:p>
            <a:pPr>
              <a:defRPr/>
            </a:pPr>
            <a:fld id="{55405551-039F-450A-9CF3-08C03A1654FC}" type="slidenum">
              <a:rPr lang="fr-FR"/>
              <a:t/>
            </a:fld>
            <a:endParaRPr lang="fr-FR"/>
          </a:p>
        </p:txBody>
      </p:sp>
      <p:sp>
        <p:nvSpPr>
          <p:cNvPr id="7" name="Espace réservé du texte 2"/>
          <p:cNvSpPr>
            <a:spLocks noGrp="1"/>
          </p:cNvSpPr>
          <p:nvPr>
            <p:ph type="body" idx="1" hasCustomPrompt="1"/>
          </p:nvPr>
        </p:nvSpPr>
        <p:spPr bwMode="auto">
          <a:xfrm>
            <a:off x="838200" y="1482136"/>
            <a:ext cx="4929066" cy="365125"/>
          </a:xfrm>
          <a:prstGeom prst="rect">
            <a:avLst/>
          </a:prstGeom>
        </p:spPr>
        <p:txBody>
          <a:bodyPr/>
          <a:lstStyle>
            <a:lvl1pPr marL="0" indent="0">
              <a:buNone/>
              <a:defRPr sz="2800" b="1">
                <a:solidFill>
                  <a:schemeClr val="tx2"/>
                </a:solidFill>
                <a:latin typeface="Marianne"/>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defRPr/>
            </a:pPr>
            <a:r>
              <a:rPr lang="fr-FR"/>
              <a:t>Titre de la slide</a:t>
            </a:r>
            <a:endParaRPr/>
          </a:p>
        </p:txBody>
      </p:sp>
      <p:sp>
        <p:nvSpPr>
          <p:cNvPr id="9" name="Espace réservé du contenu 2"/>
          <p:cNvSpPr>
            <a:spLocks noGrp="1"/>
          </p:cNvSpPr>
          <p:nvPr>
            <p:ph idx="13" hasCustomPrompt="1"/>
          </p:nvPr>
        </p:nvSpPr>
        <p:spPr bwMode="auto">
          <a:xfrm>
            <a:off x="838198" y="2052310"/>
            <a:ext cx="4929067" cy="3185115"/>
          </a:xfrm>
          <a:prstGeom prst="rect">
            <a:avLst/>
          </a:prstGeom>
        </p:spPr>
        <p:txBody>
          <a:bodyPr/>
          <a:lstStyle>
            <a:lvl1pPr>
              <a:defRPr/>
            </a:lvl1pPr>
            <a:lvl2pPr>
              <a:defRPr/>
            </a:lvl2pPr>
            <a:lvl3pPr>
              <a:defRPr/>
            </a:lvl3pPr>
            <a:lvl4pPr>
              <a:defRPr/>
            </a:lvl4pPr>
            <a:lvl5pPr>
              <a:defRPr/>
            </a:lvl5pPr>
          </a:lstStyle>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pic>
        <p:nvPicPr>
          <p:cNvPr id="8" name="Image 7"/>
          <p:cNvPicPr>
            <a:picLocks noChangeAspect="1"/>
          </p:cNvPicPr>
          <p:nvPr/>
        </p:nvPicPr>
        <p:blipFill>
          <a:blip r:embed="rId2"/>
          <a:stretch/>
        </p:blipFill>
        <p:spPr bwMode="auto">
          <a:xfrm>
            <a:off x="168063" y="195566"/>
            <a:ext cx="3196596" cy="789364"/>
          </a:xfrm>
          <a:prstGeom prst="rect">
            <a:avLst/>
          </a:prstGeom>
        </p:spPr>
      </p:pic>
      <p:pic>
        <p:nvPicPr>
          <p:cNvPr id="11" name="Image 10"/>
          <p:cNvPicPr>
            <a:picLocks noChangeAspect="1"/>
          </p:cNvPicPr>
          <p:nvPr/>
        </p:nvPicPr>
        <p:blipFill>
          <a:blip r:embed="rId3"/>
          <a:stretch/>
        </p:blipFill>
        <p:spPr bwMode="auto">
          <a:xfrm>
            <a:off x="6091842" y="1110573"/>
            <a:ext cx="5721738" cy="4634917"/>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userDrawn="1">
  <p:cSld name="1_Diapo_texte+photo">
    <p:spTree>
      <p:nvGrpSpPr>
        <p:cNvPr id="1" name=""/>
        <p:cNvGrpSpPr/>
        <p:nvPr/>
      </p:nvGrpSpPr>
      <p:grpSpPr bwMode="auto">
        <a:xfrm>
          <a:off x="0" y="0"/>
          <a:ext cx="0" cy="0"/>
          <a:chOff x="0" y="0"/>
          <a:chExt cx="0" cy="0"/>
        </a:xfrm>
      </p:grpSpPr>
      <p:sp>
        <p:nvSpPr>
          <p:cNvPr id="6" name="Espace réservé du numéro de diapositive 5"/>
          <p:cNvSpPr>
            <a:spLocks noGrp="1"/>
          </p:cNvSpPr>
          <p:nvPr>
            <p:ph type="sldNum" sz="quarter" idx="12"/>
          </p:nvPr>
        </p:nvSpPr>
        <p:spPr bwMode="auto"/>
        <p:txBody>
          <a:bodyPr/>
          <a:lstStyle/>
          <a:p>
            <a:pPr>
              <a:defRPr/>
            </a:pPr>
            <a:fld id="{55405551-039F-450A-9CF3-08C03A1654FC}" type="slidenum">
              <a:rPr lang="fr-FR"/>
              <a:t/>
            </a:fld>
            <a:endParaRPr lang="fr-FR"/>
          </a:p>
        </p:txBody>
      </p:sp>
      <p:sp>
        <p:nvSpPr>
          <p:cNvPr id="7" name="Espace réservé du texte 2"/>
          <p:cNvSpPr>
            <a:spLocks noGrp="1"/>
          </p:cNvSpPr>
          <p:nvPr>
            <p:ph type="body" idx="1" hasCustomPrompt="1"/>
          </p:nvPr>
        </p:nvSpPr>
        <p:spPr bwMode="auto">
          <a:xfrm>
            <a:off x="838200" y="1482136"/>
            <a:ext cx="4929066" cy="365125"/>
          </a:xfrm>
          <a:prstGeom prst="rect">
            <a:avLst/>
          </a:prstGeom>
        </p:spPr>
        <p:txBody>
          <a:bodyPr/>
          <a:lstStyle>
            <a:lvl1pPr marL="0" indent="0">
              <a:buNone/>
              <a:defRPr sz="2800" b="1">
                <a:solidFill>
                  <a:schemeClr val="tx2"/>
                </a:solidFill>
                <a:latin typeface="Marianne"/>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defRPr/>
            </a:pPr>
            <a:r>
              <a:rPr lang="fr-FR"/>
              <a:t>Titre de la slide</a:t>
            </a:r>
            <a:endParaRPr/>
          </a:p>
        </p:txBody>
      </p:sp>
      <p:sp>
        <p:nvSpPr>
          <p:cNvPr id="9" name="Espace réservé du contenu 2"/>
          <p:cNvSpPr>
            <a:spLocks noGrp="1"/>
          </p:cNvSpPr>
          <p:nvPr>
            <p:ph idx="13" hasCustomPrompt="1"/>
          </p:nvPr>
        </p:nvSpPr>
        <p:spPr bwMode="auto">
          <a:xfrm>
            <a:off x="838198" y="2052310"/>
            <a:ext cx="4929067" cy="3185115"/>
          </a:xfrm>
          <a:prstGeom prst="rect">
            <a:avLst/>
          </a:prstGeom>
        </p:spPr>
        <p:txBody>
          <a:bodyPr/>
          <a:lstStyle>
            <a:lvl1pPr>
              <a:defRPr/>
            </a:lvl1pPr>
            <a:lvl2pPr>
              <a:defRPr/>
            </a:lvl2pPr>
            <a:lvl3pPr>
              <a:defRPr/>
            </a:lvl3pPr>
            <a:lvl4pPr>
              <a:defRPr/>
            </a:lvl4pPr>
            <a:lvl5pPr>
              <a:defRPr/>
            </a:lvl5pPr>
          </a:lstStyle>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pic>
        <p:nvPicPr>
          <p:cNvPr id="8" name="Image 7"/>
          <p:cNvPicPr>
            <a:picLocks noChangeAspect="1"/>
          </p:cNvPicPr>
          <p:nvPr/>
        </p:nvPicPr>
        <p:blipFill>
          <a:blip r:embed="rId2"/>
          <a:stretch/>
        </p:blipFill>
        <p:spPr bwMode="auto">
          <a:xfrm>
            <a:off x="168063" y="195566"/>
            <a:ext cx="3196596" cy="789364"/>
          </a:xfrm>
          <a:prstGeom prst="rect">
            <a:avLst/>
          </a:prstGeom>
        </p:spPr>
      </p:pic>
      <p:pic>
        <p:nvPicPr>
          <p:cNvPr id="11" name="Graphique 10"/>
          <p:cNvPicPr>
            <a:picLocks noChangeAspect="1"/>
          </p:cNvPicPr>
          <p:nvPr/>
        </p:nvPicPr>
        <p:blipFill>
          <a:blip r:embed="rId3"/>
          <a:stretch/>
        </p:blipFill>
        <p:spPr bwMode="auto">
          <a:xfrm>
            <a:off x="10258640" y="239460"/>
            <a:ext cx="1581852" cy="1099307"/>
          </a:xfrm>
          <a:prstGeom prst="rect">
            <a:avLst/>
          </a:prstGeom>
        </p:spPr>
      </p:pic>
      <p:pic>
        <p:nvPicPr>
          <p:cNvPr id="12" name="Graphique 11"/>
          <p:cNvPicPr>
            <a:picLocks noChangeAspect="1"/>
          </p:cNvPicPr>
          <p:nvPr/>
        </p:nvPicPr>
        <p:blipFill>
          <a:blip r:embed="rId4"/>
          <a:stretch/>
        </p:blipFill>
        <p:spPr bwMode="auto">
          <a:xfrm>
            <a:off x="11025838" y="1400010"/>
            <a:ext cx="729478" cy="507960"/>
          </a:xfrm>
          <a:prstGeom prst="rect">
            <a:avLst/>
          </a:prstGeom>
        </p:spPr>
      </p:pic>
      <p:pic>
        <p:nvPicPr>
          <p:cNvPr id="13" name="Graphique 12"/>
          <p:cNvPicPr>
            <a:picLocks noChangeAspect="1"/>
          </p:cNvPicPr>
          <p:nvPr/>
        </p:nvPicPr>
        <p:blipFill>
          <a:blip r:embed="rId5"/>
          <a:stretch/>
        </p:blipFill>
        <p:spPr bwMode="auto">
          <a:xfrm>
            <a:off x="11557436" y="969268"/>
            <a:ext cx="426479" cy="296972"/>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userDrawn="1">
  <p:cSld name="Diapositive texte+photo fond gris">
    <p:spTree>
      <p:nvGrpSpPr>
        <p:cNvPr id="1" name=""/>
        <p:cNvGrpSpPr/>
        <p:nvPr/>
      </p:nvGrpSpPr>
      <p:grpSpPr bwMode="auto">
        <a:xfrm>
          <a:off x="0" y="0"/>
          <a:ext cx="0" cy="0"/>
          <a:chOff x="0" y="0"/>
          <a:chExt cx="0" cy="0"/>
        </a:xfrm>
      </p:grpSpPr>
      <p:sp>
        <p:nvSpPr>
          <p:cNvPr id="2" name="Rectangle 1"/>
          <p:cNvSpPr/>
          <p:nvPr/>
        </p:nvSpPr>
        <p:spPr bwMode="auto">
          <a:xfrm>
            <a:off x="1" y="1107828"/>
            <a:ext cx="6807199" cy="5074081"/>
          </a:xfrm>
          <a:prstGeom prst="rect">
            <a:avLst/>
          </a:prstGeom>
          <a:solidFill>
            <a:schemeClr val="bg2">
              <a:lumMod val="9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defRPr/>
            </a:pPr>
            <a:endParaRPr lang="fr-FR">
              <a:solidFill>
                <a:schemeClr val="bg2"/>
              </a:solidFill>
            </a:endParaRPr>
          </a:p>
        </p:txBody>
      </p:sp>
      <p:sp>
        <p:nvSpPr>
          <p:cNvPr id="5" name="Espace réservé du pied de page 4"/>
          <p:cNvSpPr>
            <a:spLocks noGrp="1"/>
          </p:cNvSpPr>
          <p:nvPr>
            <p:ph type="ftr" sz="quarter" idx="11"/>
          </p:nvPr>
        </p:nvSpPr>
        <p:spPr bwMode="auto">
          <a:xfrm>
            <a:off x="9965266" y="5192712"/>
            <a:ext cx="1388533" cy="258763"/>
          </a:xfrm>
          <a:prstGeom prst="rect">
            <a:avLst/>
          </a:prstGeom>
        </p:spPr>
        <p:txBody>
          <a:bodyPr/>
          <a:lstStyle/>
          <a:p>
            <a:pPr>
              <a:defRPr/>
            </a:pPr>
            <a:endParaRPr lang="fr-FR"/>
          </a:p>
        </p:txBody>
      </p:sp>
      <p:sp>
        <p:nvSpPr>
          <p:cNvPr id="6" name="Espace réservé du numéro de diapositive 5"/>
          <p:cNvSpPr>
            <a:spLocks noGrp="1"/>
          </p:cNvSpPr>
          <p:nvPr>
            <p:ph type="sldNum" sz="quarter" idx="12"/>
          </p:nvPr>
        </p:nvSpPr>
        <p:spPr bwMode="auto"/>
        <p:txBody>
          <a:bodyPr/>
          <a:lstStyle/>
          <a:p>
            <a:pPr>
              <a:defRPr/>
            </a:pPr>
            <a:fld id="{55405551-039F-450A-9CF3-08C03A1654FC}" type="slidenum">
              <a:rPr lang="fr-FR"/>
              <a:t/>
            </a:fld>
            <a:endParaRPr lang="fr-FR"/>
          </a:p>
        </p:txBody>
      </p:sp>
      <p:sp>
        <p:nvSpPr>
          <p:cNvPr id="7" name="Espace réservé du texte 2"/>
          <p:cNvSpPr>
            <a:spLocks noGrp="1"/>
          </p:cNvSpPr>
          <p:nvPr>
            <p:ph type="body" idx="1" hasCustomPrompt="1"/>
          </p:nvPr>
        </p:nvSpPr>
        <p:spPr bwMode="auto">
          <a:xfrm>
            <a:off x="838200" y="1482136"/>
            <a:ext cx="4929066" cy="365125"/>
          </a:xfrm>
          <a:prstGeom prst="rect">
            <a:avLst/>
          </a:prstGeom>
        </p:spPr>
        <p:txBody>
          <a:bodyPr/>
          <a:lstStyle>
            <a:lvl1pPr marL="0" indent="0">
              <a:buNone/>
              <a:defRPr sz="2800" b="1" cap="small">
                <a:solidFill>
                  <a:schemeClr val="tx2"/>
                </a:solidFill>
                <a:latin typeface="Marianne"/>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defRPr/>
            </a:pPr>
            <a:r>
              <a:rPr lang="fr-FR"/>
              <a:t>Titre de la slide</a:t>
            </a:r>
            <a:endParaRPr/>
          </a:p>
        </p:txBody>
      </p:sp>
      <p:sp>
        <p:nvSpPr>
          <p:cNvPr id="9" name="Espace réservé du contenu 2"/>
          <p:cNvSpPr>
            <a:spLocks noGrp="1"/>
          </p:cNvSpPr>
          <p:nvPr>
            <p:ph idx="13" hasCustomPrompt="1"/>
          </p:nvPr>
        </p:nvSpPr>
        <p:spPr bwMode="auto">
          <a:xfrm>
            <a:off x="838200" y="2052310"/>
            <a:ext cx="5384800" cy="3185115"/>
          </a:xfrm>
          <a:prstGeom prst="rect">
            <a:avLst/>
          </a:prstGeom>
        </p:spPr>
        <p:txBody>
          <a:bodyPr/>
          <a:lstStyle>
            <a:lvl1pPr>
              <a:defRPr/>
            </a:lvl1pPr>
            <a:lvl2pPr>
              <a:defRPr cap="small">
                <a:latin typeface="Marianne"/>
              </a:defRPr>
            </a:lvl2pPr>
            <a:lvl3pPr>
              <a:defRPr cap="small">
                <a:latin typeface="Marianne"/>
              </a:defRPr>
            </a:lvl3pPr>
            <a:lvl4pPr>
              <a:defRPr cap="small">
                <a:latin typeface="Marianne"/>
              </a:defRPr>
            </a:lvl4pPr>
            <a:lvl5pPr>
              <a:defRPr cap="small">
                <a:latin typeface="Marianne"/>
              </a:defRPr>
            </a:lvl5pPr>
          </a:lstStyle>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pic>
        <p:nvPicPr>
          <p:cNvPr id="11" name="Image 10"/>
          <p:cNvPicPr>
            <a:picLocks noChangeAspect="1"/>
          </p:cNvPicPr>
          <p:nvPr/>
        </p:nvPicPr>
        <p:blipFill>
          <a:blip r:embed="rId2"/>
          <a:stretch/>
        </p:blipFill>
        <p:spPr bwMode="auto">
          <a:xfrm>
            <a:off x="168063" y="195566"/>
            <a:ext cx="3196596" cy="789364"/>
          </a:xfrm>
          <a:prstGeom prst="rect">
            <a:avLst/>
          </a:prstGeom>
        </p:spPr>
      </p:pic>
      <p:sp>
        <p:nvSpPr>
          <p:cNvPr id="10" name="Rectangle 9"/>
          <p:cNvSpPr/>
          <p:nvPr/>
        </p:nvSpPr>
        <p:spPr bwMode="auto">
          <a:xfrm>
            <a:off x="6814038" y="1107830"/>
            <a:ext cx="5377962" cy="5081954"/>
          </a:xfrm>
          <a:prstGeom prst="rect">
            <a:avLst/>
          </a:prstGeom>
          <a:solidFill>
            <a:srgbClr val="12B0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b="1"/>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userDrawn="1">
  <p:cSld name="Diapo classique">
    <p:spTree>
      <p:nvGrpSpPr>
        <p:cNvPr id="1" name=""/>
        <p:cNvGrpSpPr/>
        <p:nvPr/>
      </p:nvGrpSpPr>
      <p:grpSpPr bwMode="auto">
        <a:xfrm>
          <a:off x="0" y="0"/>
          <a:ext cx="0" cy="0"/>
          <a:chOff x="0" y="0"/>
          <a:chExt cx="0" cy="0"/>
        </a:xfrm>
      </p:grpSpPr>
      <p:sp>
        <p:nvSpPr>
          <p:cNvPr id="6" name="Espace réservé du numéro de diapositive 5"/>
          <p:cNvSpPr>
            <a:spLocks noGrp="1"/>
          </p:cNvSpPr>
          <p:nvPr>
            <p:ph type="sldNum" sz="quarter" idx="12"/>
          </p:nvPr>
        </p:nvSpPr>
        <p:spPr bwMode="auto"/>
        <p:txBody>
          <a:bodyPr/>
          <a:lstStyle/>
          <a:p>
            <a:pPr>
              <a:defRPr/>
            </a:pPr>
            <a:fld id="{55405551-039F-450A-9CF3-08C03A1654FC}" type="slidenum">
              <a:rPr lang="fr-FR"/>
              <a:t/>
            </a:fld>
            <a:endParaRPr lang="fr-FR"/>
          </a:p>
        </p:txBody>
      </p:sp>
      <p:sp>
        <p:nvSpPr>
          <p:cNvPr id="7" name="Espace réservé du texte 2"/>
          <p:cNvSpPr>
            <a:spLocks noGrp="1"/>
          </p:cNvSpPr>
          <p:nvPr>
            <p:ph type="body" idx="1" hasCustomPrompt="1"/>
          </p:nvPr>
        </p:nvSpPr>
        <p:spPr bwMode="auto">
          <a:xfrm>
            <a:off x="838200" y="1482136"/>
            <a:ext cx="4929066" cy="365125"/>
          </a:xfrm>
          <a:prstGeom prst="rect">
            <a:avLst/>
          </a:prstGeom>
        </p:spPr>
        <p:txBody>
          <a:bodyPr/>
          <a:lstStyle>
            <a:lvl1pPr marL="0" indent="0">
              <a:buNone/>
              <a:defRPr sz="2800" b="1">
                <a:solidFill>
                  <a:schemeClr val="tx2"/>
                </a:solidFill>
                <a:latin typeface="Marianne"/>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defRPr/>
            </a:pPr>
            <a:r>
              <a:rPr lang="fr-FR"/>
              <a:t>Titre de la slide</a:t>
            </a:r>
            <a:endParaRPr/>
          </a:p>
        </p:txBody>
      </p:sp>
      <p:sp>
        <p:nvSpPr>
          <p:cNvPr id="9" name="Espace réservé du contenu 2"/>
          <p:cNvSpPr>
            <a:spLocks noGrp="1"/>
          </p:cNvSpPr>
          <p:nvPr>
            <p:ph idx="13" hasCustomPrompt="1"/>
          </p:nvPr>
        </p:nvSpPr>
        <p:spPr bwMode="auto">
          <a:xfrm>
            <a:off x="838198" y="2052310"/>
            <a:ext cx="10525125" cy="3185115"/>
          </a:xfrm>
          <a:prstGeom prst="rect">
            <a:avLst/>
          </a:prstGeom>
        </p:spPr>
        <p:txBody>
          <a:bodyPr/>
          <a:lstStyle>
            <a:lvl1pPr>
              <a:defRPr/>
            </a:lvl1pPr>
            <a:lvl2pPr>
              <a:defRPr/>
            </a:lvl2pPr>
            <a:lvl3pPr>
              <a:defRPr/>
            </a:lvl3pPr>
            <a:lvl4pPr>
              <a:defRPr/>
            </a:lvl4pPr>
            <a:lvl5pPr>
              <a:defRPr/>
            </a:lvl5pPr>
          </a:lstStyle>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pic>
        <p:nvPicPr>
          <p:cNvPr id="8" name="Image 7"/>
          <p:cNvPicPr>
            <a:picLocks noChangeAspect="1"/>
          </p:cNvPicPr>
          <p:nvPr/>
        </p:nvPicPr>
        <p:blipFill>
          <a:blip r:embed="rId2"/>
          <a:stretch/>
        </p:blipFill>
        <p:spPr bwMode="auto">
          <a:xfrm>
            <a:off x="168063" y="195566"/>
            <a:ext cx="3196596" cy="789364"/>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userDrawn="1">
  <p:cSld name="Diapo classique fond vert">
    <p:spTree>
      <p:nvGrpSpPr>
        <p:cNvPr id="1" name=""/>
        <p:cNvGrpSpPr/>
        <p:nvPr/>
      </p:nvGrpSpPr>
      <p:grpSpPr bwMode="auto">
        <a:xfrm>
          <a:off x="0" y="0"/>
          <a:ext cx="0" cy="0"/>
          <a:chOff x="0" y="0"/>
          <a:chExt cx="0" cy="0"/>
        </a:xfrm>
      </p:grpSpPr>
      <p:sp>
        <p:nvSpPr>
          <p:cNvPr id="8" name="Rectangle 7"/>
          <p:cNvSpPr/>
          <p:nvPr/>
        </p:nvSpPr>
        <p:spPr bwMode="auto">
          <a:xfrm>
            <a:off x="-8792" y="1143000"/>
            <a:ext cx="12192000" cy="5064369"/>
          </a:xfrm>
          <a:prstGeom prst="rect">
            <a:avLst/>
          </a:prstGeom>
          <a:solidFill>
            <a:srgbClr val="12B0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b="1"/>
          </a:p>
        </p:txBody>
      </p:sp>
      <p:sp>
        <p:nvSpPr>
          <p:cNvPr id="3" name="Espace réservé du contenu 2"/>
          <p:cNvSpPr>
            <a:spLocks noGrp="1"/>
          </p:cNvSpPr>
          <p:nvPr>
            <p:ph idx="1" hasCustomPrompt="1"/>
          </p:nvPr>
        </p:nvSpPr>
        <p:spPr bwMode="auto">
          <a:xfrm>
            <a:off x="829733" y="1779190"/>
            <a:ext cx="10524067" cy="4351338"/>
          </a:xfrm>
          <a:prstGeom prst="rect">
            <a:avLst/>
          </a:prstGeom>
        </p:spPr>
        <p:txBody>
          <a:bodyPr/>
          <a:lstStyle>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6" name="Espace réservé du numéro de diapositive 5"/>
          <p:cNvSpPr>
            <a:spLocks noGrp="1"/>
          </p:cNvSpPr>
          <p:nvPr>
            <p:ph type="sldNum" sz="quarter" idx="12"/>
          </p:nvPr>
        </p:nvSpPr>
        <p:spPr bwMode="auto"/>
        <p:txBody>
          <a:bodyPr/>
          <a:lstStyle/>
          <a:p>
            <a:pPr>
              <a:defRPr/>
            </a:pPr>
            <a:fld id="{55405551-039F-450A-9CF3-08C03A1654FC}" type="slidenum">
              <a:rPr lang="fr-FR"/>
              <a:t/>
            </a:fld>
            <a:endParaRPr lang="fr-FR"/>
          </a:p>
        </p:txBody>
      </p:sp>
      <p:sp>
        <p:nvSpPr>
          <p:cNvPr id="7" name="Espace réservé du texte 2"/>
          <p:cNvSpPr>
            <a:spLocks noGrp="1"/>
          </p:cNvSpPr>
          <p:nvPr>
            <p:ph type="body" idx="13" hasCustomPrompt="1"/>
          </p:nvPr>
        </p:nvSpPr>
        <p:spPr bwMode="auto">
          <a:xfrm>
            <a:off x="838200" y="1188244"/>
            <a:ext cx="4929066" cy="365125"/>
          </a:xfrm>
          <a:prstGeom prst="rect">
            <a:avLst/>
          </a:prstGeom>
        </p:spPr>
        <p:txBody>
          <a:bodyPr/>
          <a:lstStyle>
            <a:lvl1pPr marL="0" indent="0">
              <a:buNone/>
              <a:defRPr sz="2800" b="1">
                <a:solidFill>
                  <a:schemeClr val="bg1"/>
                </a:solidFill>
                <a:latin typeface="Marianne"/>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defRPr/>
            </a:pPr>
            <a:r>
              <a:rPr lang="fr-FR"/>
              <a:t>Titre de la slide</a:t>
            </a:r>
            <a:endParaRPr/>
          </a:p>
        </p:txBody>
      </p:sp>
      <p:pic>
        <p:nvPicPr>
          <p:cNvPr id="10" name="Image 9"/>
          <p:cNvPicPr>
            <a:picLocks noChangeAspect="1"/>
          </p:cNvPicPr>
          <p:nvPr/>
        </p:nvPicPr>
        <p:blipFill>
          <a:blip r:embed="rId2"/>
          <a:stretch/>
        </p:blipFill>
        <p:spPr bwMode="auto">
          <a:xfrm>
            <a:off x="168063" y="195566"/>
            <a:ext cx="3196596" cy="789364"/>
          </a:xfrm>
          <a:prstGeom prst="rect">
            <a:avLst/>
          </a:prstGeom>
        </p:spPr>
      </p:pic>
    </p:spTree>
  </p:cSld>
  <p:clrMapOvr>
    <a:masterClrMapping/>
  </p:clrMapOvr>
</p:sldLayout>
</file>

<file path=ppt/slideMasters/_rels/slideMaster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png"/><Relationship Id="rId16"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reserve="0">
  <p:cSld name="">
    <p:bg>
      <p:bgRef idx="1001">
        <a:schemeClr val="bg1"/>
      </p:bgRef>
    </p:bg>
    <p:spTree>
      <p:nvGrpSpPr>
        <p:cNvPr id="1" name=""/>
        <p:cNvGrpSpPr/>
        <p:nvPr/>
      </p:nvGrpSpPr>
      <p:grpSpPr bwMode="auto">
        <a:xfrm>
          <a:off x="0" y="0"/>
          <a:ext cx="0" cy="0"/>
          <a:chOff x="0" y="0"/>
          <a:chExt cx="0" cy="0"/>
        </a:xfrm>
      </p:grpSpPr>
      <p:sp>
        <p:nvSpPr>
          <p:cNvPr id="3" name="Espace réservé du texte 2"/>
          <p:cNvSpPr>
            <a:spLocks noGrp="1"/>
          </p:cNvSpPr>
          <p:nvPr>
            <p:ph type="body" idx="1"/>
          </p:nvPr>
        </p:nvSpPr>
        <p:spPr bwMode="auto">
          <a:xfrm>
            <a:off x="838200" y="1825625"/>
            <a:ext cx="10515600" cy="4351338"/>
          </a:xfrm>
          <a:prstGeom prst="rect">
            <a:avLst/>
          </a:prstGeom>
        </p:spPr>
        <p:txBody>
          <a:bodyPr vert="horz" lIns="91440" tIns="45720" rIns="91440" bIns="45720" rtlCol="0">
            <a:normAutofit/>
          </a:bodyPr>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a:p>
            <a:pPr lvl="4">
              <a:defRPr/>
            </a:pPr>
            <a:endParaRPr lang="fr-FR"/>
          </a:p>
        </p:txBody>
      </p:sp>
      <p:sp>
        <p:nvSpPr>
          <p:cNvPr id="6" name="Espace réservé du numéro de diapositive 5"/>
          <p:cNvSpPr>
            <a:spLocks noGrp="1"/>
          </p:cNvSpPr>
          <p:nvPr>
            <p:ph type="sldNum" sz="quarter" idx="4"/>
          </p:nvPr>
        </p:nvSpPr>
        <p:spPr bwMode="auto">
          <a:xfrm>
            <a:off x="143934" y="6409530"/>
            <a:ext cx="592666"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55405551-039F-450A-9CF3-08C03A1654FC}" type="slidenum">
              <a:rPr lang="fr-FR"/>
              <a:t/>
            </a:fld>
            <a:endParaRPr lang="fr-FR"/>
          </a:p>
        </p:txBody>
      </p:sp>
      <p:pic>
        <p:nvPicPr>
          <p:cNvPr id="14" name="Image 13"/>
          <p:cNvPicPr>
            <a:picLocks noChangeAspect="1"/>
          </p:cNvPicPr>
          <p:nvPr/>
        </p:nvPicPr>
        <p:blipFill>
          <a:blip r:embed="rId15"/>
          <a:stretch/>
        </p:blipFill>
        <p:spPr bwMode="auto">
          <a:xfrm>
            <a:off x="10035503" y="6397624"/>
            <a:ext cx="258763" cy="258763"/>
          </a:xfrm>
          <a:prstGeom prst="rect">
            <a:avLst/>
          </a:prstGeom>
        </p:spPr>
      </p:pic>
      <p:pic>
        <p:nvPicPr>
          <p:cNvPr id="16" name="Image 15"/>
          <p:cNvPicPr>
            <a:picLocks noChangeAspect="1"/>
          </p:cNvPicPr>
          <p:nvPr/>
        </p:nvPicPr>
        <p:blipFill>
          <a:blip r:embed="rId16"/>
          <a:stretch/>
        </p:blipFill>
        <p:spPr bwMode="auto">
          <a:xfrm>
            <a:off x="10365703" y="6397624"/>
            <a:ext cx="293830" cy="258763"/>
          </a:xfrm>
          <a:prstGeom prst="rect">
            <a:avLst/>
          </a:prstGeom>
        </p:spPr>
      </p:pic>
      <p:sp>
        <p:nvSpPr>
          <p:cNvPr id="17" name="Rectangle 16"/>
          <p:cNvSpPr/>
          <p:nvPr/>
        </p:nvSpPr>
        <p:spPr bwMode="auto">
          <a:xfrm>
            <a:off x="10612966" y="6370784"/>
            <a:ext cx="1481667" cy="461665"/>
          </a:xfrm>
          <a:prstGeom prst="rect">
            <a:avLst/>
          </a:prstGeom>
        </p:spPr>
        <p:txBody>
          <a:bodyPr wrap="square">
            <a:spAutoFit/>
          </a:bodyPr>
          <a:lstStyle/>
          <a:p>
            <a:pPr>
              <a:defRPr/>
            </a:pPr>
            <a:r>
              <a:rPr lang="fr-FR" sz="1200">
                <a:solidFill>
                  <a:schemeClr val="tx2"/>
                </a:solidFill>
              </a:rPr>
              <a:t>@RechercheDataGv</a:t>
            </a:r>
            <a:endParaRPr/>
          </a:p>
          <a:p>
            <a:pPr>
              <a:defRPr/>
            </a:pPr>
            <a:endParaRPr lang="fr-FR" sz="120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a:lnSpc>
          <a:spcPct val="90000"/>
        </a:lnSpc>
        <a:spcBef>
          <a:spcPts val="0"/>
        </a:spcBef>
        <a:buNone/>
        <a:defRPr lang="fr-FR" sz="2200" b="0" i="1" u="none" strike="noStrike" baseline="30000">
          <a:solidFill>
            <a:schemeClr val="tx1"/>
          </a:solidFill>
          <a:latin typeface="+mj-lt"/>
          <a:ea typeface="+mj-ea"/>
          <a:cs typeface="+mj-cs"/>
        </a:defRPr>
      </a:lvl1pPr>
    </p:titleStyle>
    <p:bodyStyle>
      <a:lvl1pPr marL="228600" indent="-228600" algn="l" defTabSz="914400">
        <a:lnSpc>
          <a:spcPct val="90000"/>
        </a:lnSpc>
        <a:spcBef>
          <a:spcPts val="1000"/>
        </a:spcBef>
        <a:buFont typeface="Arial"/>
        <a:buChar char="•"/>
        <a:defRPr sz="2800">
          <a:solidFill>
            <a:schemeClr val="tx1"/>
          </a:solidFill>
          <a:latin typeface="Arial"/>
          <a:ea typeface="+mn-ea"/>
          <a:cs typeface="Arial"/>
        </a:defRPr>
      </a:lvl1pPr>
      <a:lvl2pPr marL="685800" indent="-228600" algn="l" defTabSz="914400">
        <a:lnSpc>
          <a:spcPct val="90000"/>
        </a:lnSpc>
        <a:spcBef>
          <a:spcPts val="500"/>
        </a:spcBef>
        <a:buFont typeface="Arial"/>
        <a:buChar char="•"/>
        <a:defRPr sz="2400" b="1" u="none">
          <a:solidFill>
            <a:schemeClr val="tx1"/>
          </a:solidFill>
          <a:latin typeface="Arial"/>
          <a:ea typeface="+mn-ea"/>
          <a:cs typeface="Arial"/>
        </a:defRPr>
      </a:lvl2pPr>
      <a:lvl3pPr marL="1143000" indent="-228600" algn="l" defTabSz="914400">
        <a:lnSpc>
          <a:spcPct val="90000"/>
        </a:lnSpc>
        <a:spcBef>
          <a:spcPts val="500"/>
        </a:spcBef>
        <a:buFont typeface="Arial"/>
        <a:buChar char="•"/>
        <a:defRPr sz="2000" u="sng">
          <a:solidFill>
            <a:schemeClr val="tx1"/>
          </a:solidFill>
          <a:latin typeface="Arial"/>
          <a:ea typeface="+mn-ea"/>
          <a:cs typeface="Arial"/>
        </a:defRPr>
      </a:lvl3pPr>
      <a:lvl4pPr marL="1600200" indent="-228600" algn="l" defTabSz="914400">
        <a:lnSpc>
          <a:spcPct val="90000"/>
        </a:lnSpc>
        <a:spcBef>
          <a:spcPts val="500"/>
        </a:spcBef>
        <a:buFont typeface="Arial"/>
        <a:buChar char="•"/>
        <a:defRPr sz="1800" i="1">
          <a:solidFill>
            <a:schemeClr val="tx1"/>
          </a:solidFill>
          <a:latin typeface="Arial"/>
          <a:ea typeface="+mn-ea"/>
          <a:cs typeface="Arial"/>
        </a:defRPr>
      </a:lvl4pPr>
      <a:lvl5pPr marL="2057400" indent="-228600" algn="l" defTabSz="914400">
        <a:lnSpc>
          <a:spcPct val="90000"/>
        </a:lnSpc>
        <a:spcBef>
          <a:spcPts val="500"/>
        </a:spcBef>
        <a:buFont typeface="Arial"/>
        <a:buChar char="•"/>
        <a:defRPr sz="1800">
          <a:solidFill>
            <a:schemeClr val="tx1"/>
          </a:solidFill>
          <a:latin typeface="Arial"/>
          <a:ea typeface="+mn-ea"/>
          <a:cs typeface="Arial"/>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s://demo.recherche.data.gouv.fr" TargetMode="Externa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 Id="rId3" Type="http://schemas.openxmlformats.org/officeDocument/2006/relationships/hyperlink" Target="https://recherche.data.gouv.fr/fr/categorie/33/guide/modele-de-rapport-de-curation" TargetMode="External"/><Relationship Id="rId4" Type="http://schemas.openxmlformats.org/officeDocument/2006/relationships/image" Target="../media/image30.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1.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image" Target="../media/image37.png"/><Relationship Id="rId8" Type="http://schemas.openxmlformats.org/officeDocument/2006/relationships/hyperlink" Target="https://entrepot.recherche.data.gouv.fr/dataverse/root" TargetMode="External"/><Relationship Id="rId9" Type="http://schemas.openxmlformats.org/officeDocument/2006/relationships/image" Target="../media/image27.pn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38.png"/><Relationship Id="rId3" Type="http://schemas.openxmlformats.org/officeDocument/2006/relationships/hyperlink" Target="https://entrepot.recherche.data.gouv.fr/dataverse/root" TargetMode="External"/><Relationship Id="rId4" Type="http://schemas.openxmlformats.org/officeDocument/2006/relationships/image" Target="../media/image27.pn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hyperlink" Target="https://recherche.data.gouv.fr/fr/categorie/15/guide/charte-des-curateurs" TargetMode="External"/><Relationship Id="rId3" Type="http://schemas.openxmlformats.org/officeDocument/2006/relationships/image" Target="../media/image39.pn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40.png"/><Relationship Id="rId3" Type="http://schemas.openxmlformats.org/officeDocument/2006/relationships/hyperlink" Target="https://doi.org/10.15454/DCVDZN" TargetMode="External"/></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40.png"/><Relationship Id="rId3" Type="http://schemas.openxmlformats.org/officeDocument/2006/relationships/image" Target="../media/image41.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42.png"/><Relationship Id="rId3" Type="http://schemas.openxmlformats.org/officeDocument/2006/relationships/image" Target="../media/image43.png"/></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43.png"/></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43.png"/></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hyperlink" Target="https://orcid.org/0000-0003-4787-1690" TargetMode="External"/><Relationship Id="rId3" Type="http://schemas.openxmlformats.org/officeDocument/2006/relationships/hyperlink" Target="https://orcid.org/0000-0003-1273-9681" TargetMode="External"/><Relationship Id="rId4" Type="http://schemas.openxmlformats.org/officeDocument/2006/relationships/hyperlink" Target="https://orcid.org/0000-0002-9019-4106" TargetMode="External"/><Relationship Id="rId5" Type="http://schemas.openxmlformats.org/officeDocument/2006/relationships/hyperlink" Target="https://orcid.org/0000-0002-7621-4748" TargetMode="External"/><Relationship Id="rId6" Type="http://schemas.openxmlformats.org/officeDocument/2006/relationships/hyperlink" Target="https://orcid.org/0000-0003-0140-7024" TargetMode="External"/><Relationship Id="rId7" Type="http://schemas.openxmlformats.org/officeDocument/2006/relationships/hyperlink" Target="https://orcid.org/0000-0002-1048-8041" TargetMode="External"/><Relationship Id="rId8" Type="http://schemas.openxmlformats.org/officeDocument/2006/relationships/hyperlink" Target="https://orcid.org/0009-0007-5740-9893" TargetMode="External"/></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hyperlink" Target="http://opendata.inrae.fr/thesaurusINRAE/c_4d39f984" TargetMode="External"/></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43.png"/><Relationship Id="rId3" Type="http://schemas.openxmlformats.org/officeDocument/2006/relationships/hyperlink" Target="https://agrovoc.fao.org/browse/agrovoc/en/" TargetMode="External"/><Relationship Id="rId4" Type="http://schemas.openxmlformats.org/officeDocument/2006/relationships/hyperlink" Target="https://agroportal.lirmm.fr/ontologies/ANAEETHES" TargetMode="External"/><Relationship Id="rId5" Type="http://schemas.openxmlformats.org/officeDocument/2006/relationships/hyperlink" Target="https://www.eionet.europa.eu/gemet/en/themes/" TargetMode="External"/><Relationship Id="rId6" Type="http://schemas.openxmlformats.org/officeDocument/2006/relationships/hyperlink" Target="https://mesh.inserm.fr/FrenchMesh/" TargetMode="External"/><Relationship Id="rId7" Type="http://schemas.openxmlformats.org/officeDocument/2006/relationships/hyperlink" Target="https://www.frantiq.fr/pactols/le-thesaurus/" TargetMode="External"/><Relationship Id="rId8" Type="http://schemas.openxmlformats.org/officeDocument/2006/relationships/hyperlink" Target="https://consultation.vocabulaires-ouverts.inrae.fr/thesaurus-inrae/fr/" TargetMode="External"/><Relationship Id="rId9" Type="http://schemas.openxmlformats.org/officeDocument/2006/relationships/hyperlink" Target="https://skosmos.loterre.fr/fr/" TargetMode="External"/><Relationship Id="rId10" Type="http://schemas.openxmlformats.org/officeDocument/2006/relationships/hyperlink" Target="https://physh.org/browse?facetIds=Research%2520Areas" TargetMode="External"/></Relationships>
</file>

<file path=ppt/slides/_rels/slide29.xml.rels><?xml version="1.0" encoding="UTF-8" standalone="yes"?><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hyperlink" Target="http://aims.fao.org/aos/agrovoc/c_49868" TargetMode="External"/><Relationship Id="rId3" Type="http://schemas.openxmlformats.org/officeDocument/2006/relationships/hyperlink" Target="https://agrovoc.fao.org/" TargetMode="External"/><Relationship Id="rId4" Type="http://schemas.openxmlformats.org/officeDocument/2006/relationships/hyperlink" Target="http://aims.fao.org/aos/agrovoc/c_f34f3fc0" TargetMode="External"/><Relationship Id="rId5" Type="http://schemas.openxmlformats.org/officeDocument/2006/relationships/hyperlink" Target="http://opendata.inrae.fr/thesaurusINRAE/c_4522" TargetMode="External"/><Relationship Id="rId6" Type="http://schemas.openxmlformats.org/officeDocument/2006/relationships/hyperlink" Target="http://aims.fao.org/aos/agrovoc/c_5729" TargetMode="External"/><Relationship Id="rId7" Type="http://schemas.openxmlformats.org/officeDocument/2006/relationships/hyperlink" Target="http://aims.fao.org/aos/agrovoc/c_13262" TargetMode="External"/></Relationships>
</file>

<file path=ppt/slides/_rels/slide31.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hyperlink" Target="https://meshb.nlm.nih.gov/record/ui?ui=D004578" TargetMode="External"/><Relationship Id="rId3" Type="http://schemas.openxmlformats.org/officeDocument/2006/relationships/hyperlink" Target="https://www.nlm.nih.gov/mesh/meshhome.html" TargetMode="External"/><Relationship Id="rId4" Type="http://schemas.openxmlformats.org/officeDocument/2006/relationships/hyperlink" Target="https://meshb.nlm.nih.gov/record/ui?ui=D018528" TargetMode="External"/><Relationship Id="rId5" Type="http://schemas.openxmlformats.org/officeDocument/2006/relationships/hyperlink" Target="https://meshb.nlm.nih.gov/record/ui?ui=D024881" TargetMode="External"/><Relationship Id="rId6" Type="http://schemas.openxmlformats.org/officeDocument/2006/relationships/hyperlink" Target="https://www.uniprot.org/uniprotkb/O06967/entry" TargetMode="External"/><Relationship Id="rId7" Type="http://schemas.openxmlformats.org/officeDocument/2006/relationships/hyperlink" Target="https://www.uniprot.org/" TargetMode="External"/></Relationships>
</file>

<file path=ppt/slides/_rels/slide32.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hyperlink" Target="http://data.loterre.fr/ark:/67375/37T-PDFDL1P2-1" TargetMode="External"/><Relationship Id="rId3" Type="http://schemas.openxmlformats.org/officeDocument/2006/relationships/hyperlink" Target="https://skosmos.loterre.fr/37T/en/" TargetMode="External"/><Relationship Id="rId4" Type="http://schemas.openxmlformats.org/officeDocument/2006/relationships/hyperlink" Target="http://data.loterre.fr/ark:/67375/37T-J9R0T3W3-9" TargetMode="External"/><Relationship Id="rId5" Type="http://schemas.openxmlformats.org/officeDocument/2006/relationships/hyperlink" Target="http://data.loterre.fr/ark:/67375/37T-Z5VRVHW7-G" TargetMode="External"/><Relationship Id="rId6" Type="http://schemas.openxmlformats.org/officeDocument/2006/relationships/hyperlink" Target="http://data.loterre.fr/ark:/67375/QJP-L5QQJ6XQ-B" TargetMode="External"/><Relationship Id="rId7" Type="http://schemas.openxmlformats.org/officeDocument/2006/relationships/hyperlink" Target="https://skosmos.loterre.fr/QJP/en/" TargetMode="External"/><Relationship Id="rId8" Type="http://schemas.openxmlformats.org/officeDocument/2006/relationships/hyperlink" Target="http://data.loterre.fr/ark:/67375/37T-TQF1V4LK-L" TargetMode="External"/></Relationships>
</file>

<file path=ppt/slides/_rels/slide33.xml.rels><?xml version="1.0" encoding="UTF-8" standalone="yes"?><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44.png"/><Relationship Id="rId3" Type="http://schemas.openxmlformats.org/officeDocument/2006/relationships/image" Target="../media/image43.png"/></Relationships>
</file>

<file path=ppt/slides/_rels/slide34.xml.rels><?xml version="1.0" encoding="UTF-8" standalone="yes"?><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hyperlink" Target="https://doi.org/10.1016/j.atech.2022.100162" TargetMode="External"/></Relationships>
</file>

<file path=ppt/slides/_rels/slide36.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 Id="rId3" Type="http://schemas.openxmlformats.org/officeDocument/2006/relationships/hyperlink" Target="https://cordis.europa.eu/projects/fr" TargetMode="External"/><Relationship Id="rId4" Type="http://schemas.openxmlformats.org/officeDocument/2006/relationships/image" Target="../media/image43.png"/></Relationships>
</file>

<file path=ppt/slides/_rels/slide37.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hyperlink" Target="https://programme-selune.com/fr/projets-en-cours/flux-hyporheiques-echanges-nappes-rivieres/" TargetMode="External"/></Relationships>
</file>

<file path=ppt/slides/_rels/slide38.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hyperlink" Target="https://hal.inrae.fr/hal-03659484" TargetMode="External"/><Relationship Id="rId3" Type="http://schemas.openxmlformats.org/officeDocument/2006/relationships/hyperlink" Target="https://www.cnil.fr/fr/identifier-les-donnees-personnelles#:~:text=corr%C3%A9lation %3A le jeu de donn%C3%A9es,externes au jeu de donn%C3%A9es." TargetMode="External"/><Relationship Id="rId4" Type="http://schemas.openxmlformats.org/officeDocument/2006/relationships/image" Target="../media/image43.png"/></Relationships>
</file>

<file path=ppt/slides/_rels/slide39.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43.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43.png"/></Relationships>
</file>

<file path=ppt/slides/_rels/slide41.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43.png"/></Relationships>
</file>

<file path=ppt/slides/_rels/slide42.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hyperlink" Target="https://recherche.data.gouv.fr/fr/categorie/33/guide/modele-de-readme" TargetMode="External"/><Relationship Id="rId3" Type="http://schemas.openxmlformats.org/officeDocument/2006/relationships/image" Target="../media/image43.png"/></Relationships>
</file>

<file path=ppt/slides/_rels/slide43.xml.rels><?xml version="1.0" encoding="UTF-8" standalone="yes"?><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45.png"/><Relationship Id="rId3" Type="http://schemas.openxmlformats.org/officeDocument/2006/relationships/image" Target="../media/image46.png"/><Relationship Id="rId4" Type="http://schemas.openxmlformats.org/officeDocument/2006/relationships/image" Target="../media/image47.png"/></Relationships>
</file>

<file path=ppt/slides/_rels/slide44.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hyperlink" Target="https://www.data.gouv.fr/en/pages/legal/licences/" TargetMode="External"/><Relationship Id="rId3" Type="http://schemas.openxmlformats.org/officeDocument/2006/relationships/hyperlink" Target="https://chooser-beta.creativecommons.org/" TargetMode="External"/><Relationship Id="rId4" Type="http://schemas.openxmlformats.org/officeDocument/2006/relationships/hyperlink" Target="https://www.etalab.gouv.fr/licence-ouverte-open-licence/" TargetMode="External"/><Relationship Id="rId5" Type="http://schemas.openxmlformats.org/officeDocument/2006/relationships/image" Target="../media/image43.png"/></Relationships>
</file>

<file path=ppt/slides/_rels/slide45.xml.rels><?xml version="1.0" encoding="UTF-8" standalone="yes"?><Relationships xmlns="http://schemas.openxmlformats.org/package/2006/relationships"><Relationship Id="rId1" Type="http://schemas.openxmlformats.org/officeDocument/2006/relationships/slideLayout" Target="../slideLayouts/slideLayout8.xml"/></Relationships>
</file>

<file path=ppt/slides/_rels/slide46.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48.png"/><Relationship Id="rId3" Type="http://schemas.openxmlformats.org/officeDocument/2006/relationships/hyperlink" Target="https://doi.org/10.5281/zenodo.8376581" TargetMode="External"/></Relationships>
</file>

<file path=ppt/slides/_rels/slide47.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hyperlink" Target="https://recherche.data.gouv.fr/fr/categorie/9/guide/lessentiel-sur-lentrepot-recherche-data-gouv" TargetMode="External"/><Relationship Id="rId3" Type="http://schemas.openxmlformats.org/officeDocument/2006/relationships/hyperlink" Target="https://recherche.data.gouv.fr/fr/categorie/39/guide/guide-de-saisie-des-metadonnees-generales" TargetMode="External"/><Relationship Id="rId4" Type="http://schemas.openxmlformats.org/officeDocument/2006/relationships/hyperlink" Target="https://recherche.data.gouv.fr/fr/categorie/33/guide/modele-de-rapport-de-curation" TargetMode="External"/><Relationship Id="rId5" Type="http://schemas.openxmlformats.org/officeDocument/2006/relationships/hyperlink" Target="https://recherche.data.gouv.fr/fr/categorie/33/guide/modele-de-readme" TargetMode="External"/><Relationship Id="rId6" Type="http://schemas.openxmlformats.org/officeDocument/2006/relationships/image" Target="../media/image49.png"/></Relationships>
</file>

<file path=ppt/slides/_rels/slide48.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hyperlink" Target="https://demo.recherche.data.gouv.fr/" TargetMode="External"/><Relationship Id="rId3" Type="http://schemas.openxmlformats.org/officeDocument/2006/relationships/image" Target="../media/image50.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xml"/><Relationship Id="rId3" Type="http://schemas.openxmlformats.org/officeDocument/2006/relationships/image" Target="../media/image26.png"/></Relationships>
</file>

<file path=ppt/slides/_rels/slide50.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hyperlink" Target="https://recherche.data.gouv.fr/fr/categorie/39/guide/guide-de-saisie-des-metadonnees-generales" TargetMode="External"/><Relationship Id="rId3" Type="http://schemas.openxmlformats.org/officeDocument/2006/relationships/hyperlink" Target="https://recherche.data.gouv.fr/fr/categorie/33/guide/modele-de-rapport-de-curation" TargetMode="External"/><Relationship Id="rId4" Type="http://schemas.openxmlformats.org/officeDocument/2006/relationships/image" Target="../media/image43.png"/></Relationships>
</file>

<file path=ppt/slides/_rels/slide51.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43.png"/></Relationships>
</file>

<file path=ppt/slides/_rels/slide52.xml.rels><?xml version="1.0" encoding="UTF-8" standalone="yes"?><Relationships xmlns="http://schemas.openxmlformats.org/package/2006/relationships"><Relationship Id="rId1" Type="http://schemas.openxmlformats.org/officeDocument/2006/relationships/slideLayout" Target="../slideLayouts/slideLayout8.xml"/></Relationships>
</file>

<file path=ppt/slides/_rels/slide53.xml.rels><?xml version="1.0" encoding="UTF-8" standalone="yes"?><Relationships xmlns="http://schemas.openxmlformats.org/package/2006/relationships"><Relationship Id="rId1" Type="http://schemas.openxmlformats.org/officeDocument/2006/relationships/slideLayout" Target="../slideLayouts/slideLayout8.xml"/></Relationships>
</file>

<file path=ppt/slides/_rels/slide54.xml.rels><?xml version="1.0" encoding="UTF-8" standalone="yes"?><Relationships xmlns="http://schemas.openxmlformats.org/package/2006/relationships"><Relationship Id="rId1" Type="http://schemas.openxmlformats.org/officeDocument/2006/relationships/slideLayout" Target="../slideLayouts/slideLayout8.xml"/></Relationships>
</file>

<file path=ppt/slides/_rels/slide55.xml.rels><?xml version="1.0" encoding="UTF-8" standalone="yes"?><Relationships xmlns="http://schemas.openxmlformats.org/package/2006/relationships"><Relationship Id="rId1" Type="http://schemas.openxmlformats.org/officeDocument/2006/relationships/slideLayout" Target="../slideLayouts/slideLayout8.xml"/></Relationships>
</file>

<file path=ppt/slides/_rels/slide56.xml.rels><?xml version="1.0" encoding="UTF-8" standalone="yes"?><Relationships xmlns="http://schemas.openxmlformats.org/package/2006/relationships"><Relationship Id="rId1" Type="http://schemas.openxmlformats.org/officeDocument/2006/relationships/slideLayout" Target="../slideLayouts/slideLayout8.xml"/></Relationships>
</file>

<file path=ppt/slides/_rels/slide5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s://recherche.data.gouv.fr/fr" TargetMode="External"/><Relationship Id="rId3" Type="http://schemas.openxmlformats.org/officeDocument/2006/relationships/hyperlink" Target="https://www.linkedin.com/company/recherche-data-gouv/" TargetMode="External"/><Relationship Id="rId4" Type="http://schemas.openxmlformats.org/officeDocument/2006/relationships/image" Target="../media/image51.png"/><Relationship Id="rId5" Type="http://schemas.openxmlformats.org/officeDocument/2006/relationships/image" Target="../media/image52.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hyperlink" Target="https://entrepot.recherche.data.gouv.fr/" TargetMode="External"/><Relationship Id="rId3" Type="http://schemas.openxmlformats.org/officeDocument/2006/relationships/hyperlink" Target="https://entrepot.recherche.data.gouv.fr/dataverse/root" TargetMode="External"/><Relationship Id="rId4" Type="http://schemas.openxmlformats.org/officeDocument/2006/relationships/image" Target="../media/image27.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8.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hyperlink" Target="https://entrepot.recherche.data.gouv.fr/dataverse/root" TargetMode="External"/><Relationship Id="rId3" Type="http://schemas.openxmlformats.org/officeDocument/2006/relationships/image" Target="../media/image27.png"/><Relationship Id="rId4" Type="http://schemas.openxmlformats.org/officeDocument/2006/relationships/image" Target="../media/image29.png"/><Relationship Id="rId5" Type="http://schemas.openxmlformats.org/officeDocument/2006/relationships/hyperlink" Target="https://doranum.fr/glossaire-donnees-recherche/" TargetMode="Externa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Espace réservé du texte 1"/>
          <p:cNvSpPr>
            <a:spLocks noGrp="1"/>
          </p:cNvSpPr>
          <p:nvPr>
            <p:ph type="body" idx="1"/>
          </p:nvPr>
        </p:nvSpPr>
        <p:spPr bwMode="auto">
          <a:xfrm>
            <a:off x="4451836" y="3165169"/>
            <a:ext cx="7513724" cy="2534293"/>
          </a:xfrm>
        </p:spPr>
        <p:txBody>
          <a:bodyPr/>
          <a:lstStyle/>
          <a:p>
            <a:pPr algn="l">
              <a:spcBef>
                <a:spcPts val="0"/>
              </a:spcBef>
              <a:defRPr/>
            </a:pPr>
            <a:r>
              <a:rPr lang="fr-FR">
                <a:latin typeface="Marianne"/>
                <a:ea typeface="Marianne"/>
                <a:cs typeface="Marianne"/>
              </a:rPr>
              <a:t>FAIRe de la curation dans l’entrepôt Recherche Data Gouv</a:t>
            </a:r>
            <a:endParaRPr>
              <a:latin typeface="Marianne"/>
              <a:cs typeface="Marianne"/>
            </a:endParaRPr>
          </a:p>
        </p:txBody>
      </p:sp>
      <p:sp>
        <p:nvSpPr>
          <p:cNvPr id="4" name="AutoShape 2" descr="data:image/png;base64,iVBORw0KGgoAAAANSUhEUgAAAasAAADwCAYAAAC+L0vtAAAAAXNSR0IArs4c6QAAIABJREFUeF7sXQVYlMkb/327LB2CIgZiYGF3oJ7drWecnt161v/O7u7u7rO7u7vOVkQwUBAFEaW2vv/zDi637C6wLCk38zw+rLsz78z85tv57TvzhiCKogheOAIcAY4AR4AjkI4REDhZpePV4UPjCHAEOAIcAYYAJyv+IHAEOAIcAY5AukeAk1W6XyI+QI4AR4AjwBHgZMWfAY4AR4AjwBFI9whwskr3S8QHyBHgCHAEOAKcrPgzwBHgCHAEOALpHgFOVul+ifgAOQIcAY4ARyBesqrVcIoeQnVqFMPoES2h9HuDj/Wbxvo855OHHFGOAEeAI8AR4AgkOwLxklWRsn/pdfj07tyY997YOMf6PHfYp2QfIBfIEeAIcAQ4AhwBo8mqfOl88HkTiMunJzLU1GoRHwoUgyogMAZFTlb8geIIcAQ4AhyBlEDAaLJq26oSgoO+Y+LYX+HkZIuou3cR8EsDrlmlxKpwmRwBjgBHgCMQCwGjycrMTIoc2TLh+IFREATgjW1WQCesINes+NPFEeAIcAQ4AimBALcGTAlUuUyOAEeAI8ARSFYEEkVWhQt74PnzZ8k6AC6MI8AR4AhwBDgCCSEQL1lZWlmjiqcn9u3bi986dISDvT22b/8b2bPnhL2DPc6fOwsnJyd4eb1EliyZkb9AQWTLlg0+r7zh7JwVnz4FYv2GDejw22+o7FkF1X/5BRs3bULIl2D8Ur0GLl28gNq16yB37tyIiIhgsnnhCHAEOAIcAY6ALgIJklWB/Plx48Z1tGnbDn5+fnj44B84Zc4Ca2tr3L51E46OjjFk5Z6/AGQyGUK/huiRVd++/bBx4wbcvn0H5uYyDBw0OBZZ3bl7l8nmhSPAEeAIcAQ4Aokmq82bNqFosaIYNmw4Nm7YgKxZnVHYowieP3sKtVqNzp27oELFCvjtt9+QP38BHD1yBLa2tqhdpw7+uX8fp8+cZpqVS7bsTOMiTer+/Xtwy50HZ06fwo4dO/HmzRvMnDmTyU6r8uLFCxQqVMjo7r99+wbKW2lvb6/XJrGyjO40joqvXr2Cu7s7vn//zrDnhSPAEeAIZDQE4tWsnj59hiJFPEB/bWysERYWzv7v7e2N/PnzMyzoM5VKieLFi7PXlpYWyJcvH549i77bypEjB9vQBUHA+fPn8cfAQahXty4mTZqEBw8eoFq1qnj//gO+fv3KZCelqFQqSKVSk0RUrlwJ16/fMLotzSUqKgoNGsQ23ycBlSpVxI0bN42WldSKDRrUx4kTJ5MqhrfnCHAEOALpFoF4yUqpUkEAGAHoEoHm//RXIpEwMiJNg/4qFArWht4n7Yv+UtG0oc/puJA+ozZxEQwR3vXr19G9e3fUrFkD589fQNeuXbBx4yZ8/PgR169fQ/PmLUCb9cmTpzB69ChMnz4DtWvXwtmz59C6dSumua1Zswb9+vVF69atsXDhIri5uaFZs6Y4dOgwevXqxT4nsiK59+/fR/v27REWFsbkly5dBkuWLMHEidHO0EREGjwmTpyEChUqoHHjRmyONL8LFy6iRo3qGDDgD9y4cYNpkTRPOi49fvxEzIOgLYeIrV69eggL+85kXLt2HV26dMaWLVtx5MgRfP78Cbt27WLj3b17F1xdc6FatWoxsvr06Y1Vq1ZjwID+6N27D6ZMmYw9e/am24eOD4wjwBHgCCQWgQTvrE6dPMm0n5mzZmPWrFnMOGLU6NFYsmQpvn8LhaNTZnYEdfL4cbx+/RotWrXC7l07MWPmLBw8sB+ZHJ1A9163b9+Cja0dVq5cgdKlSuPRo4fYvWcPhgwegqpVq8QQmvYEiKw8PKK1rREjhlNiYwAiO3IcPXo0jh07Hmu+tKlnyeKMa9euwtOzCjp1+h05cuRkdVxcsuLKlSvYt28/Fi1aiMGDh8Rqq61Z0RFf27ZtUKJESVaHCOfUqdPs9eDBg7Bo0WIcO3YUEokUkydPYiRqYWERo1FpNCvNXyKgJk0ax5DVpEkT0aJFC5QsWUqvzZcvXzB+/HiEhHyJRVYVK1bCrFkz8fz581haGxE/GabQcSwRe86cORkZ88IR4AhwBDISAgmSFU02MiIcdvYO6N2rF+bNmwsbGztGSHny5kGVqtUwceIE1KlVG5GRkWjfoQNeer1gGNFGOnbsOKxavZqRHJEVGV+4uGTH2jWrsXnrFkY4JN9Q0SarixcvoHr1Gkzjkcvl6NGjOyMeKl++BMPR0SlGc7t27Ro8PT2ZdrJp02ZW59y5c1i6dAlrQ+1JsyMtUKP56ZIVkdCcOdFxEElD27t3H3tdpYonrl69hlq1amL48BFYvXo1WrRozshCl6To/zS/y5cvM5LWaFY3b97E7NmzmPZD/ZJmRXXpGLJnzx5o0aIlaL5NmjRlxPvLL9VRtWpVeHpWZvOaO3deDFyfP3/G168hcHfPzwh8+vTpGen55HPhCHAEOAIMgQTJSkMkW7duY5vzP//cx4EDB9CrV09UrVoNT589w5fgIKZBnT19Gn8OG4aGDRtg3rz5aNWyJZYvXwZfX18EBgaiTt16zEiD7npok8/inAXlypbD8OHDYGZmprck79+/Z5oCFdLaFiyYj1atWqN69ersPTqeo/szuv/KlClTDPF4eXmhYMGCjJRGjhyB4sVLoFu3boxo//wzOjjv3bt3sWnTRjRr1gx16tTF2LFjMXXqVPYZka6lpSXmzZsHf/8PjBzIEtLFxQU+Pj5YtmwpevToyY4wS5UqhRkzpjPNKjg4GFOnTsPYsWPYX6VSyebWpEkTEEGNGjWakWa5cuXYXx+fV+x4j8iKZP3vf0MZMbVs2ZKNY9Sokcw1gIxbqBw6dAhNmzZlJEvyKlasiPXr17NjUipDhw7BggUL+aPNEeAIcAQyHAKJcgo2dvY5XXPhvd+7OKsTWdHm/l8tpM2RlkSlSpWqjBRNLS1btsD+/QdMbc7bcQQ4AhyBnwKBFCGrn2LmP/kgSRMbNuyvWEeCP/mU+PA5AhwBjkCcCCRIVtOmTceYMaOxYMECDB06NEYQ3UfRcZSh4zuON0eAI8AR4AhwBJITgXjJiqzYiJBatmyF8ePH4crlKxABeHm9YO8vW7YsOcfCZXEEOAIcAY4AR8AgAvGSlb+/PzMpd3BwYEYR5LhrZWXNUoOEfA1BgQIFOKwcAY4AR4AjwBFIcQQSPAYcP34Cs0qzsrJig+nY8XdmtVamTBl8/RqKTJkcUnyQvAOOAEeAI8AR+G8jkOAx4NGjR7F8+Qp2DBgaGsri523duhWBHwOxZOmS/zZ6fPYcAY4AR4AjkCoIxEtWFE2BCgVIJd+jXLlyMcfbyIhIyBVyZM+ePVUGyTvhCHAEOAIcgf82AgkeA27b9jfatWsbp9Xfxo0b0bVrV7x4/gKFChsftfy/DTufPUeAI8AR4AgkBoF4yYqcV3fu2IkDBw+ie/duIOKiKA4U4id3bjcWGaJ+/XrMKZVCElGOK144AhwBjgBHgCOQ3AgkSFaaaOKamHxfvoQge/ZsoCPCrFmzsujnFGePHwkm99JweRwBjgBHgCOgQSDBY0AOFUeAI8AR4AhwBNIaAU5Wab0CvH+OAEeAI8ARSBABTlYJQsQrcAQ4AhwBjkBaI8DJKq1XgPfPEeAIcAQ4AgkiwMkqQYh4BY4AR4AjwBFIawQ4WaX1CvD+OQIcAY4ARyBBBDhZJQgRr8AR4AhwBDgCaY0AJ6u0XgHeP0eAI8AR4AgkiAAnqwQh4hU4AhwBjgBHIK0R4GSV1ivA++cIcAQ4AhyBBBHgZJUgRLwCR4AjwBHgCKQ1Apys0noFeP8cAY4AR4AjkCACnKwShIhX4AhwBDgCHIG0RoCTVVqvAO+fI8AR4AhwBBJEIM3J6k3oV+TZsAhr6zRFj6Kl2YD7nTuKPd7P8Kn3XwlOIDkrXP3wDu2O78HJFr+jaGbneEUf9X0JNzsHFM+SNVmGoC3vZsB7tD66C8ead0CJLC7JIl8j5G6gP8ptX4PnnQegkGPmZJXNhXEEOAIcgZRCgJOVFrIvQ4Ix8upZLK3RENltbOPFvMCmpWhfsCimVK6ZLGujLc/n6xcMu3IGi6rXh6utfbLI52SVrDByYRwBjkAqI5DuyUqjCTTLVwiX3r9BXvtM2NnoVxTI5BQDlaZOS/fCuOD3GpmtrDGhYnX8Xrg4NJ81ylOAfRbY+y/YyGQ46PMCY6+dx5tvIaiYzZUR1HeFPJbWsfzhHcy7dx1BkeEg2StqNYal1AxELN4hwTH9a2sp8Y1XrlLhr8unsfvlU9Z2eDlPDC1dSU/e3sZtmWalkWtorKQVmdIX16xS+RvGu+MIcASSBYGfhqzquOVDuwJFMe76eVR3zY0dDVvrkVW1nG7oXawsdno9wbHXL3GvQ28o1WpGQPRZp8Il0LVIKTwP/owy21ejnps7mrsXwqL7NyFXq7ClfktU3rmOkcSHsG+ou28LtjZoBVdbO7Q5ugdDSlfEiHJV8M+nADQ9tAN13PKib/FyKOnswkiMioYMDI03JCqSHXG2L1QM1/39MPvOVbzsOhDf5FGx5KkhwnPnejYOIjhDY33yez88Cgpkc0tMXzQGfgyYLN8dLoQjwBFIRQTSDVmtqd0UPYtF31n1PXcUe3/cWWk2/yed+qGIkzP+uHCcaVgPO/bVI6unnfrDwykL05Cyrp6LsRV+Qf3c7mxz1rSnRlNuXcLM21fxsfefsJWZ4/RbH9TbvxUb6zVH11MHGUlsevYAM29fgcUPEiIy6+JREuvrNmP9xnUMmNB4wxQKNrerH95i9eN7ONmyIyNNbXna2s+ul08MjvVGux4wk0hizU0XG0N9Zba05mSVil8w3hVHgCOQPAikOVlFqVSwXjYd/UuUw5IaDdmsKu5cB4VKxTQj3WOrUVfP4sCrF3jWuX+iyEr7qE5DVpojQQ1ZbajXHN1+kBUdvc25ew0fe/0JiSDooU3k0rZAEUzzrBXrs/jG6xsaggo71qJ2rrwonjkrxl4/jxMtOjJC1ZZniKx0x3q9XXfIJNJYxKONTVx9ZbHiZJU8Xx0uhSPAEUhNBNKcrGiyTQ5tZ/dJZA0YFBmBbc8fYWKl6uzeKTFkVcM1D/oUL4sdLx7jsK8X7v7WCypR1NMkHn7+iLLb14DusZrnK4QF928gQqnAlgat4PnjGJDoqdjWFejkUQJtChQB3V+RZtU6vwdbn1/2bES4QsEMLKrmcIOduXmsY0ANOWoTyNrH9/Hn5VNsXAd8XmDY5dMxZKUtj7Q9+j/JiFIpDY71Saf+ePzjGDAxfXGySs2vF++LI8ARSC4E0gVZfQwPw8ALx3HmrQ+szGRoX6gopnvWhoVUmiiyIuK5+P4NnCytGNF19iih114D3P5Xz5mBxdtvX1EhW04sq9kQdGymfZ9zxNcLo66eY0YYpZ2zszrFMkebqp9958uODEPlUbjfoTfyOTgmSFbBkRFoe2wP7gR+QF23fNjz8lkMWWnL21K/BZof3hljYGForIUds8SLTVx9cbJKrq8Ol8MR4AikJgLpgqySOuHksnC7/fEDO6bjPkhJXRHeniPAEeAIJC8CnKx+4Eka2S6vJ1j56C6C+gxDJgvL5EWaS+MIcAQ4AhwBkxHgZPUDuqq7N4DussjvaVKlGiYDyhtyBDgCHAGOQPIjkCHIKvlh4RI5AhwBjgBHID0hwMkqPa0GHwtHgCPAEeAIGESAkxV/MDgCHAGOAEcg3SPAycqYJYqYbkwtXie5EbAandwSU0Vevj2zUqUf3glHIK0Q8Pl1RKp3zcnKGMhNJCuFUsQH/zBkdbaCpaUUQZFySCUCHM1lxvTK6/zEZGXql3nFvj3I6uiI1jVr8/XnCKRLBOjHmKnPd1ImxMnKGPRMIKuv3xTYsu1ljPQ31hHwKJ8l5v/dPXIb0/N/u04GIavbz55i8a7tePvxIzxy58H4Hr2QI4vhfGlDFszDnIGDITOLDoxsbDl96ybGrV7BqlN4sMyZMuHP335HjTJljRJx4sY1rNy/FwdmzTOqfnyVTJGlPX6ae9lCHpjYqzcy2doZ7CpKLseS3TvxV8dORo330StvzPt7K16990OWTJnQrXFTNKtW3ai2yV1p34XzMJNK0qz/pM6Hk1VSEUzJ9iaQ1ZIVTyD8iCno9z0M776Ho3a7PDGjbJjbBdmtuS9XvMuWAcjqY3Aw+syahok9+6BInrw4e+c29l88j9UjxyTrE0ub/fRN63F+2Sqo1WrM3LIR/3h5Yde0mUb1YwrBxCXYFFna4//8NQTDlixCgVxuGN2lm8Furjz8BxPXrMKZJdEEHV8J+voV7caOROdGTdCmVm1cf/wIY1cux6bxk1EgV66EmvPPdRDgZJWeH4kkktXr0O/wD49ArbZ5oImJ28DNBTlsOFlldLLaeeYUvoWHo2ezFjFT9Xr3FgVzuWH3uTO4/fQpnvr6YNukqZiyYS3uvXgOz+IlMaFHLyiUSoxfszLmvWLu7rj3/Dmrv3/W3Fjal/ZmT+3mbNuC5699sfSvEUzjIs2icrHimNCjN9SiiEnrVuPG48fI7+rKNLkbjx9h4c7tKOSWm8nv27I16laopNf2yNUr2HriGCKiotCreQs08qxqsixz2b/H4drjJ6AOX7mMBTu24dzSlXjs8woT1qxEQFAw8mTPjvmD/4f+c2bi/adAFM3njqHtO+h97uL0b7673WfPYPOJozg0e37MD0jNYhBWMzdvxNk7t+DilBkjOnWB/+fPWH/kEPbOmI2jV6/EvO49cxrKFCrMsFm8awfeBPhj3qChMetKpDhsyUK8CwxEjTJlULawB1t7O2trNKjkiR2nTyGTnS3CI6P0NCvStp699sG5u3eQ3zUX5g4cjBM3rsc8H5snTGZzJCxoDJN79cXJmzf02gACRq9YGqveu8CPGLNyGb58+4YGlSrjj1/bxXqu6Fk7cOlCTF8z+v/BMKF22TNnwdyBQ5DL5d+M5ZysMhhZvQ+IwP4DvmxWFBT3sfwrytfNwf4vikCPIvwYMMElzwCaFd1B5c6WHY08q+hNl8jq+evXGNK+A/aeP8s+/61ufWw5cYzdWwWHhsZ67+3HAMikZqw+bYDaRfsYjd4v6JYbw3/vjCsP/mFENXvAIAycPwdNqlSDXKFg2t2qEaMxce1q5MuZEwXd3DB1wzrQpnjuzm22UdYpX0GvLcleuPNv7JgyHY529jh46aLJslrV+DfLti5ZXfrnHoYvXYzLK9fGkDId/XWYMAYd6zdCVidHPc1K+3Nt2cv27MKd58+wYewEaOM0sE07mEml2H76JNaOHsfmvf7wIQxo3QYbjx3RI6tDly9i07Ej2D19NlqO+BOD2rRH7fIVYpZhzcH9bKy/1qqDsauWM2JIDFndevoY47r1ZOtvb2PDZGmej20nj7P/d6jXgI2BiJ6OSHXbhIaF6dWjHxZSiQTt6tRla7bx6GG9Zy1KoYjpS/NsqdQqdnRaLF/+WM8vJ6sEd640rGCCZkWjjZCr8c/9zyhU0AGZMpnjRch3yCQSuDvYMALjJQEEMgBZEQnRL+7eLVrFTJZ+RTetWo39mrWQydjdBZEGHZ9pSqsatRAeGRnrvZIFCqKxZxWDdx2azf7Y/EUYs3I5/AID2QY8beM6XLx/T0tuNEF8/f4d0/oOiHmf+iZiPTh7PtvQ6T7II08evbb5Xd2w/fQJ7J4WbfE4e+smk2UN/71LTP+6ZEUaDY3hxMIljLTXHz6IB95e8PbzY5pUDmfnGLIy9Hnb2nVjZNOPgg1HDuHIvEUx6X5ajxoOIrTX/h8QESXH1D79mEbVcuRfGNimPfZdOIu9M+bg0OVLjBxIywqLiEDjPwejT8vWbDxH5y1ipKEp41evRI9mzdmPEyJxC3NZLLLafuoEHO3t49SsbK2tUK9CJXi9fYM958+xI0rN8zF6xTL0a/Ur03Be+fkxTbFk/oLQbfM9PFyvXs+mLZj2+/S1L2qWKQuZmUzvWcubI0dMX59DQrDu8EHQCcArv3cY1rEzGlepGjNPTlbpeec2kazS85R+irFlALKiL37PGVMwpXc/dsR2+vZNEFmtGz2OHQNaW1iyjWDtoQOwtrRE6xq1YPEj3Yzue9r1dddPe7MPCA7Cb+NGo17FSkwDe/HmDTuu0mysdDS5+9xZrB01FvO3b2Pvl/PwiDGwIFmLd+9A/YqV9NrS2PecO4O/J09jQ0iKLO05aI//W3gYRi5fisz2Dpjcuy9mbdmEF2/fYFjHThi9chk61G0A16xZ2evjC5Zg0c7tep+3qV0nRjz9WGg7diTTStrVqYebjx9h8oa16N28JSOvXefOYO2oaM1q3ZGDjAxnb93MCHnZ3l3s7o/IisqEtatw6f59hs3Izl1jLQNt8FRIOyZyqFm2HNNiX71/jx5Nm7Mj1YaVPeMkq4feLzGiU2dsPn4MNpZWjOw0z8fyvbvZc9GxfkOmGdG4s2RyhG6b0LDvevU0P5ToLnDAnJmoVrI0nBwcYj1r2s8WHQE62dujvEcRrD96GHXLV4j1A4mTVXrePU0gq+BPauw+rUbjRlK4Zopbj3r6QIUiJaV45CeiuCvXt2I9BhmArGg+Vx8+YHcc/kGfUTRvPozt1hM5nZ1jkRVt0ONWR99P0X3L2K492PGc9ntVSpREAVe3WL9yNXjpaiZEIrSJLxs2AhuPHsFDb2/2q5w22Hw5cmLi2lW4+eQx8mbPgRn9B+K+13M9strC7klWxWpLx1LaZBUpl5ssiwxOtMevsWak465KxYpjTJfuyGRnhwv37mLaxvXsaJQIvbh7fkY83aZNQs4szmhft77e54Pato/1KNFRqIbUbK2sUbl4cabtOtnZY8bmDTh/9w7DfUSnrkyjGbpwPruTKpG/AF77+8eQ1e2nT9hxKhnI0GfahY786G7o2evXKFu4MLPELO9RFEMWzsWnkBDULlcBxd3d4yQrOtK77/UChXPnwYx+f+DotSsxZBXy/RvGrVqBh6+8UbZQYaYVH79+jR0DareRKxV69Whu9OOD7udIi+/epKnes0ZalIYYqf70TRvgZG/H7i1VajX6aJ0McLLKYGT1zleFXHmlUIuAQgSevFTDzlGAtRQIeaOGz0cROTMLsJQAto4CQhRAbncJzl5V4b2viOIFBFSrKMVdbzVC1ALqFRWwYZsStlZASXcBrrklUMhFfPgG5MolgW107seMVTIIWWWsReGzMQYBjTEFGVYYU0wxZzeljTFjSagOJ6uEEErLz03QrDRkFRUu4tMHNeAggZWNgG/fRQQ+V6F0RSkO3FAjv1TEwyABtStL4JQJkMkEXLukQpVKErx+J8LSXoDMAnBxELBiqxKVSwkoWUyK8YsUEP1F9P2fDC6ZBcikaQlQCvXNySqFgOViUxoBTlbJjzB3CjYGUxPIKjJChJcfkC+3wLSeB8/VyJdHgsCPapjZCJBJgGwOAsLCRNjaCXjwQo2iBSWQSoCvX0VkshMgSIEHz9TI6Sogi62Alz5qRl5R34H8eQSoEf158UISmEmMmchPVoeT1U+2YP/t4f5Xoo9wzSo9P+cmkFV6ns5PMzZOVgkuFVmo9ZlFZuR2zI+GojMsHPJngu3SS4WUOMr6HhGBl2/foHShwkmepkaWr78/842ieyfCm3D+pVSZWP5SiY0+8uy1L7zevkXzX6IjaRw+fBjHjx9HZGQkypcvj169esEskZFM4prwixcvEBYWhjJlyiQKE0PtOFklCsJUrszJKpUB/9EdJ6sEcScHXjpyalu7DnadPYOJPXtDIsmIanaCUMRUICOIW8+eMn+ppBZdWRq8kwNnMsagyCZkUHLs2DFcv34dvXv3hoODA/bt24ds2bKhQYMGSZ0Ca79u3TrUqlULefP+a9RijGBD7ThZGYNcWtUxgaxmrFLGRKtIq2Gnl377tJfC0d4ES8cMQFZkEmwogsHF+3fx1NeXWQUuHPonzM1kelEFdOMDkrWZbnSCVqOGMT8nS3NzkGUeWW3ZWlvHGxlDV+7zN69jRTjo16qNXj/Hrl/Vm8epmzdAvlLZMmdm/lZ1ylfE36dOxIrCkVBkBIqbSBqLUqWGKZiQL5p2lA+KxvD7xLF4ExCA6f0GoFbZ8jFfA4bfymV45P2SRd4gp2lD7bXHbG1pwWI6Nv+lBormzYtle3czvAlnB1s7Nnaat+4YdKOP0Li0cX//6RPz1RrXvSdEUcTgwYMxefJkZMqUSe9re+rUKezfvx9SqRT9+vVD0aJFMXPmTDg6OrKIHPny5cPu3bthZWWFoUOHInfu2AEHLl26hJUrV8LV1RVOTk4x7T58+IAJEyYwGePGjcOUKVOwceNGnD9/HnZ2dqhatSoOHTrE2s2eHW26T4WTVXrZWQ2NwwSy4l6/WkCKJi5uBiYrTeSBRbu2s/A5AUFBDCTtCBa6gVYp0KxuFIMKRYoyJ966FSqyv+QjlFBkDF25tAFrRzgw1A8Rri7pChAQFPoV7evUY0djZFqvO4eEIiMQwWrIyhRMDEVjoBBBhjQrcsqlo9JODRsxJ2wKgUXm+/GNmUJWkSySSePMl9M1BmfNEaZupBFD0UfoPW3cyQmbzNk7NWiEjx8/Ys2aNRg7dqzeF+X169dMKyIy+/btGzZv3ozRo0cz0ho+fDgsLS1Z20GDBuH79+84cuQIBg4cqCdn/PjxjJA07UjDmjFjBuj9iIgILFq0CCNHjsSYMWPg4eGBVq1awdramn1OJKpdOFmZuJ+lSjNTyCpVBpbBO8lgZKUdwYBiRLasXpM5CNMmeO/FC72oAvTLX7sYimLQplYdg2QVX2QMXbnvPn6MFeGAwoHpRksols89hqw086heuiyLhUcBYh+89AJpC7pROBKKjEBkpiErUzAxFPmDojQYIitydqX7IQ8t/y5D7bXHrDkGjI+sDK2dbvQRikiijfuus6eZzxiFv/r06RNWr17NiEJTiCCIdEhr+c74AAAgAElEQVQrIs2mbNmykMvlmDp1Krp06QLStoh4Dh48iJ07d8a0I6IhUtIugYGBOHDgAGrXrh3TztfXFxcuXEC3bt3w5MkTPHr0CO3bt2fERTLv3r3LtDQiPzqa5GT1s+y1nKzSZqUyAFlRPLn4IhhoyCrwyxe9CBa6oBuKYuBZoqRBsoovMkZci6mJcFCxaHE42NrGipZAR3268yAfIoroQEYeFKLo9K0benNIKDICHf9pyEqTNiMxmBiK/EFHixQTcVDbdpBK/vXp2Hz8KDv2+71BIyza+TeL6/f41at4x6yRRQ7V5mZmBjUrQ2tnaFzauJ+8cR3B30KZJk1R8okYiISKFCmCkydPwt/fH3379mVGF/Q53V0RKdFRHx3/mZub45dffmF1icQaN24c513ltWvXmFZGd5kWFhasHZEgGXKQwcXixYvRqFEjvHz5khFjxYoVMWfOHHh6erK+69atG0s216zSZjs0rlcTyEqtBvqMUyBLNgEzBpohSglYGJmiKPg74GRr3NBMqRUVBVhQwHdTj+dM6dSUNhmArCjUT3wRDDQbM4Xm0Y1gQbEAtYuhKAaUn8nQMaCGrAxFxtCVe+za1VgRDro0aqwXBYE2ed15EFlde/QQqw7sxaZxk2Cor4QiIzhncoyTrIzBxFCfzo6O6DZ1Eoa068DCG2kKWfZRahCKMVirXHkWJeR7RHi80Rw+fP7EZFUtURolC+Q3SFaGxqkbfYT60sad4hCuOrCPGcRQ8fLyYsd9pGWRFtWjRw92xBcaGoqFCxeCNKFy5cqhZ8+e7CiQyCVnzpzMwm/evHl49eoV3N3d0adPH7hoRUgn2WS4QbKJmJo3b87aPX/+HHPnzmXkRMRH/dHd2YIFCxAUFBRjjEHtqH9b2383JE5WpmxmqdXGBLL6EqRGmFSAq5OALTuVePcV6PGbFPf+UUMuFWBvA9QsLsGR62rUKiFgxkolChWVIK8d8PcFNTq2kQISwDO/BCfuqRHmrcarIBFDupth6nIlKleTol45AQePqVCjhhmcfgThPnZKhRev1RCsBQz53Qzb9ynxzE/EpMEybNmvQkgE8O2zGk5OAnr/ZoaZSxVwyiGg369mmL5UAStrAZVrS/HuvgqP34oYO0CGLQeU8PMDxg82km2Ta10yAFklFxRcTsZDYOTyJSxmZJfOsY970+tM//77bzY0TlbpdYVoXCaQFTW7cUOF1SfVWD9JhmcfRXhkFbDjhhrtK0qw5IgKA5tKMXGDCsHeKiyeah6dS0QE1p1Qo3sDCTZeVqNbNQmm71Yj+IoScxeZo1HHKPTobIY7l1WYPEWGCIUAe61QS1NmyzFuuDkjuuO31PiliICXviIi7QRs3a7E0hEyPPNSo1BhCSRqIOCTiNtnlajfWoZQFXBpsxwt/zDHpt1K2FkKsMouYMtGJbbPT4N4Tpys0t23whjHV4oa3nXqJJZGxM0lW7qbQ3oZEOWmIj8r7XQm6WVs8Y2Dk1V6XiUTyCr4sxoWdhJsXylH9yHmuPZShGd+Aftuq/FreQmGLVViWl8zrDupQuBjFYb/zxx+/moUcJNgyV4V+raQYspmFUa2k+DwYxF3/lZizkJz/DUiCtOnW+BzgBrOOQREKgTIFCIsbMg2C5g6W47Bg8zxxV+NYAsBD/5Ro1lFCZ5/B7bvVGHxcDO8fKVGdjcJggJE5Mgj4MJOBWq3lOHGKzUK5qBozgKO3lSjfikJQiOB/hMU2DH331QIqbZUnKzYPYVN5syQm0lAl/TGlsSG+4lLrq4cYxxfyRCEkiRS9Pfx3XshKU66prRNrrkTJsnhtKztvmDs+iWmnikYkXxTceJklZjVSe26JpAVDfH5SzXyF5CADs8iwkWYWwosnBIVui66/0KNMoWi3/DyVsMtrwSWUiAyCjAzB0Ql8PydiOL5BFZf46n01EuNwoUkkPy4c+o0WI4ti6I1H9KsenU1g4WNBI42gH+AGg5ZJLA2i076qMlU/PGTCBdnAbcfqlG+pARhoSKsHARIBOCajwjPvMDdJyLKekhi9Z2q0HOyYv4tdNE+e/s2jOvWIyZ9SELrYOpGpCs3OeQkxUnXlLbJMeaE8E3M5ylNVqZgxMkqMSv4M9U1kaxSbYrEdxQoEMDiFQoM6pd4LYiIrNP/5Oz4cPNcc0ZaaV4yCFlpO1oOGDCA+bGcOXMmliNnrly52CU4XYbThTdZhlWuXJmZM0+bNo1lErazsWHJ+eIq5O/z15KF8Av8iIpFizG/JwoJpOuwqusUrCvPWDmUel43FbuhtOrdp00y6KSr229iHHxNHXNCc9d1kKZkk2SlWK1UaQxbsoiZ59NrSuNBRdeRmQwnKOOydkr4G08eMbN/Q2tBGPr6v8eJ69dArgCUVHLzsSMs7Unnho311o7q6/bZZ+Y0o/Cl8Rq7tmS4QxE2yC+NMh5rJ8rkmlWa74zxDCCNyUoeKeJRCFA2W2wG2XNHxK/ljGOV9ftV6N4ycaHZl6xQ4I9+srTzb84gZKXraPn27VuDjpwqlQpfv37F06dPcfPmTWahRQ6fw4YNY1EhKDngXx07xfmgkrk0JehrVb0my0NVp0IFo5yNdQUaK4fMzo1Jq148n7tR4Y8S4+Br6ph1HaJ15eg6SGuOAT8GB7MoIXQUO2XDWlQoUow11XVk1qQE0U4JHxYZwcjKkOM3YXjzySOW4+x/i+YzK0Vy8B4wZ1aMJaO2o7g25hqHckpSaWx4KWPX9l1gYCxHcW2cOFllQLIKlwPmMrDjusUnVRjUQBqjsShVgFwFWJsDKjXY8SD9pUKvSdMhltA+ulOpAKUasPyhOK28KKJvdQHfIkTYWgrsiC80ArCz+vfIUK4E1AKwaLMSI7qZ4XukCCsLAVIhWlZYpAgHayE675YSkJoBZkL0WCIUgK1F9JEltSODC3odHgXYWKTCgmUQstJ2tJw+fTqLA6fryNmhQwdmNkx+MBT+plSpUihWrBjzfWnTpg18P3xgqdkpc25chXyeujdpFiut+o3HjxN0NtaVZ6yc/K65jEqr3sSzqlGbaWIcfE0ds65DtK4cXQfpMoU8IDOT4ubTJ+jXsjVcs7qwpIcR5P9BX1Ed527P4iX1UsKHR0UysjK0FoShRCKgxS81mM9at8ZNkSd7DnSdMpH91XWypvq6fcYVscPQc2Ls2mqyHT997Qtysp7apz97LqlwskqFvc/kLkzQrO5eUKJMbTPcOalE6XpmWHFKhT/qSSGoge/BarwME1DSFdhwSsSL20rMHmuOGfMUqF9VghKVpdi8XI5mzcxwKwioV0jAUyUwpK8cZ7dbQFBEz4TI6tx2BXauNkef/8kx9lcJcnqaQakALCjJ43s1vEUBZXMBc9arIAlU48/R5rh2XoXKNaXoOV6BdRNlGLRWiaoqNdr2M8fiiXIMmmyO5x9EFM4h4KGviH3n1JjYVYpZO5QIfKLGvEnmqaNtZQCy2rJlSyxHSwqLc+vWLT1HTqrn5uaG0qVLY/ny5ahSpQqCg4ORI0cOFoGbMt2eunUDf/72e5yPMZEZ/Zig8EeT169hmWr9AgMTdDbWFWisHNI6jEmrTtHPDTnpGtKOKKpD6xq1Yu7m4nLwNXXMxu4BGgfpZlWrw87Gmh3/UczFX2vWYsd8ZQsXYaJ0HZkp3qNuSniK0kFkZWgttA04tImEyKpqyVJ6a6ddX/M6exZno/Cl8Rq7thqcNDisGjGGZW3mZGXsE5RW9Uwgq8Wz5OgzLNrowUICLDqpwuD60cdwdy8pUaSKGaykwIC5SthGqTFrjDmmz1Zg9AgZpm1UQh4FDGwiQZbcEijDREZWo4YocHT1vybkRFbHNsmxey39GgfMBeDJExU+Q0D1ohKcP65EjSZmEFTArA1KPPpHxNZFMgR/FCE4CZi6VY153SVoPUGJtjnVaNfLHE/OKeBR3QyfooBMltFJHY/fUaNOaQnTCmkG8xYrMHiQjPWXoiUDkFVAQEAsR0vSoAw5cpIjJjlfkiMoRSho2bIlLl68CKrv7OyMPefPwsHGlh0RxVUioiLx5+KFINNxuq+qXLwE+5uQs7GuPGPlUEQLY9Kqf/kWatBJV7ffxDj4mjpmXYdoXTm6DtK5srrE3FmNWLaE3QeW9yiCsoU9WPBdXbKys7bRSwlP5EVkZWgtCEONDF2yWvLnML21066vIatyHkWMwpfmauzaEjkv3r0DFJCXjk4Ht20fAxXXrFJ010uicBPIio7vfh8ih9QS2DTLnFnp5a9qhg6e0dZ/I6Yo4PtZxLYF5vgWJKLHODmG/GGO6sUEbNusQLuuMnzzF+GYU4AqQsRLJTBnshLrZvxrPPH3TRG/lgE6DFagWFkJBjeWoNtEJVbOkSGbXTSTDB4jx1dBQKWSEnRrIsHvfypQpJQEk/qaYdpONca0laDfAiUaZwOatDeD1zUl8nuaYcEiOa69ADbMN8eTOyrM3qrEmGHmeHRViaO3RexekgraVQYgqyQ+eTHNyRx8fI9e7N4kvZTkMOtOL3NJaBybjh2BuUyGRpWrYNzqFcwAwrN4iYSaZcjPOVml52U1gazS83R+mrFlALIizSg5Ssue3UFBa9NT+S+RFR2H/bV4IXw+vEf10mVYmCTtuIPpaV1SeiycrFIa4aTITymy0jI5T8rwEmz7IzJGgvXSW4UMQFYpBakxkSRSqm8u97+NACer9Lz+SSErKfDSHyiQVX+Cfy5WYt6gxMfbUykBUQKYGZkQ9tZFFcrXkrK7q5+qZDCySk5nVWMiSSR2rZNzfHH1nVzaWHLJ0YwzsfISW98QHttOHmd3WQmZ0yd2HeOrHyWXY9CCufD2e4eVw0dh7t9b2ev1Y8YzK1JjCicrY1BKqzomkBWZmfeZIGdm5oP7m7O7oOefRBQuI0XjMtEsQ2TVtpzAAtXmKShBl3rRBhhjpskRrBDwx68SHL2uhpm9BINaSdFvogJkY75yijn+N0WOb2HA2rnmWLRcAaUUaNrUDAf3KvHKX8SC4TKMXKJk5ujda0mw75oKQaEC1syQYfJcBcwsgT69ZMicGibopq4bJytTkTOp3X+ZrEwCLImNKH2Me05XFM3nnkRJxjenKPidJ43HwdnzQVH8u0yewF5TckiNaXpC0jhZJYRQWn5uAlnNnSbHX2PMmfncywBgxGQ5iucX8NpfxKaZ0ZfkRFZz/jDD1r0qHL+pwva50e//MUaOpdPMUb97FDOMCAwU4Zkd6PRH9OdMs5KS2Szw+auI4fOUyOUIBEQJsA8XMYfM0YfJsXhOdHDcWxeiNas3j9XIVUhAv6lKZHcAlFIB0/5IvGaXakuRAcjKUMSAKiVK6aWNP3nzhl5kgnN37hiV6t1QCvX4IhBor5+xEQ3iivxAoYRuP32Kp74+2DZpKnOYJQdm8jeiVO6UCVg7lTz5CZG5+51nT0E5suYP/h/MpFK9SA3aqeU3T5jMfJC009FrzOYTkmNo3M9e++pFmSATeU1eLd0IEeTMqxvNISHNilLDUGJKcq6tUaYMsx78Fh6ul22ZnIi1wzFpfjCER0YZtfZxrQs9E5Rs8uydW3BxyowRnbqwjNRNhw3Fpy9fYGVhwUzxNa8pH9nWE8eY/xhlUqYMyuQuUblYcUzo0ZsZl2gKJ6tU2wFN6MgEsvJ+qoIikwTf3qrh6C7F1GlyLJspw4a9KgzsGE0QRFb2kSJG/U+GzsPl2PEjsrmGrGbPlaNPfxmOHVOhYikJQqQCJMFqFC8pjT4GNIsmq8FTFFgzRYbtZ9R4dluNuRNl2LZVicr1pLhzTYU8jgIjq7dP1HAtIkGv8QosGWmGvZfU6PxDmzMBlZRvkgHIylDEgNf+/nrp6TPZ2ulFQ6ANy5hU74bSqscXgUB74YyNaBDXURVttM9fv8aQ9h1YSCgq2hEXKDGjdip50iSISMlAYcW+vSzHk//nT3rtyDdJI/fIlUt66eifvX6Nqw//SVBOfEds2lEmiFQ1ZKWLOZmLSyUStKtTF4529mysCZHVmoP72Rr/WqsOxq5azkIWJZasjFn7uOa388wpbD99EmtHj2ORT9YfPoQj8xbi5bu3zMz90oo1bB00r49cvYKFO/9mkfJpbkToswcMwsD5c1g2Y+3I8JysUn7rM70HE8iKOvv+XYSNnQDhR8DZwCARzpmjo6OzQqeBIvA5REQWRyEmvh97/0c0i8/BIrJkif6Mwi6JMoE5/MYqQnSqj2zOQnToih9tQ7+JsLYVou+2NJFwf/wN+CwiW+aUdpQyHXLWMgOQlaGIAZfu39dLG18yf0G9yATkx2NMqndDKdTji0CgvSrGRjSIK/IDkZWFTMbuXQxFoKBMs9qp5GkjpEKbHx2DUTGUFl47tbyhdPTGyjE07s8hIXpRJogcNWSli3npgoUxad1qaEdz2H/xQox/lKGnfPzqlejRrHmsaCLaZLX91Ak42ttDV7PSvE8/VIxZ+7jWZdrGdYiIkmNqn36geIUtR/6F/TPnsqO/uMhq++kT2D1tFkYsW4yL9+/FTIvWiscGTOJelmrNTSSrVBtfRu0oA5CVoYgBPu/fswgNHes3BMXDkwiUliU6Yy5t+ppf7YacThObQt1QBALtxyWxEQ10HzXttPWGUrnrppK3tLBAAddcbJ4asjI0J225htLRf/j0OQav+OQY+moQ+elGmdBgbQhzjfaijeW5u3fiJat1hw/GaItEdJRNWK5QgLS0Hk2bM18tymJMZEXj132fyEr3eTCEU1xffSK9XefOYO2oaM1q3ZGDODI3fs1qz7kz+HvyNCzdsxMv3rzBvEFDYx3/afrimlV63nA5WaXN6mQAsjIUMaBSseJ6aeMp3pwxZGVsCvX4IhBoL6axEQ3iivygTSqGIlC4u+aKlUq+SJ58LNaeNlkZmhMZAlhbWKJxlaosH5ZuOnptzUZDVobkGBr3+bt39KJMOP/4sWCIrMykZnrRHBI6BiQtiu656LiybOHCLPRVeY+iGLJwLj6FhKB2uQoo7u7OyIrut3TfN0RWxs6P1peIccbmDaC5ujg5YUSnruzOio734tKsNGRF2hcFQn7o7Y1cLi4Y2bkriuTJG/PYcLJKm+3QuF5NIKvBk+WQGGlabtwgft5aYwbIoo85E1syAFkldsq8fsZDIDWsLFMTNU5WqYl2YvsygawS2wWvbwABTlb8scgACPyMZEXWkWSkMXfgEL0V4GSVnh9K+aH0PLqMOzbzZj/l3OL6MtOl9fRN63Fy4VJ2T0HWWtsnT/8p55iagyZH1iW7d8aby8vQeLTxTqnxUgqPlfv34sCseUnqIrnkJGkQOo2HLpqPWf0H6t1bcbJKTpS5LI5AGiJgDFmRX9W7jwHo2axFGo705+j6Cpmor1mFM0tWJGrAnKwSBZfRlTlZGQ0Vr8gRSN8IaH+Z6aJ91PIloHTplAr9pd87pllpymOfV5iwZiUCgoKRJ3t25iTrYGvLTKUpWV9+V1fMGTgYluYWeu/ZWFrpOX7SBfqRq5eZ+G9h4Sw6+K6zp1lOpsVDhzHfpE3HjsLG0hIBwUEY3O43NPasCkPjsLWywqgVS5mRQMWixXD72RMMbd8B5EPkZO8A3w/v0btFK7StXRehYWHMwk3jSFrILTeO37gW5zjIB0m7Pjmenrt726Ds1qOG4/2nQBbpYd3ocfEuviG8yRxbty/yN5qwdjU+Bgcx8/JZAwYhp7NzvLLJF0t3XW48foSFO7eD5kuO0X1btkbdCpX0+iM/Jo3Tba/mLdDIs2osWWQZuPrg/lhyWtesrYcr4XT61k2sP3IIe2fMxtGrV9hrsizVlk/jSez8NJM35DRNhhaawskqHe8/5CvCS+oiQKFfjA3/krojS7g37S/zluNHcfjKZaweNQZrDh7Amds3Y5GVRhoddXWYMAYd6zdillz7L57HqhGjme9Svpw5kdXRSe89svLSdfzsWL8BNh8/hi0TJ2P6xvUICv2KZX+OwO+TxqFXs5bMd4fiwW2ZMBn/eHkxR9BTi5YxB1Yq2uOIlEcxR991o8dj9cF9OHvnNiMrSj64YexEnL97G6du3cSe6bPYURgRlcaRlMZ79/mzOMfhH/Q5Vn1yPLW2tDAoOzGalSG8W1avqdeXr/975nQ8pmt3lpHXmEJ3T7rrUtDNjY2ZomyQifiJG9dRp3wFvf5IvsbplhyLD166GEsWZQu+9fRJLDmGcCWcyK/NEFlpy1++b3ei56eLgbbTdCPPKpysjHlI0rpOaGgo7O2jPdd5SR0EvLy8ULBgwdTpLJl70Sar2Vs3gaI4TOrVl5kRz9yyMRZZUfSJ9YcP4oG3F7z9/BgZvPb/gK/fv2Na3wExIyM5uu8Zcvzs0qgJ6HKcApNOWb+WEf7Ybj3QadI4Zi5OGx2RGW2EFEaoxYg/cWD2PJibyfTG4fvhA0LDosehGTuNjyK+Uzw5ylxMd0mH5yzQcyQls2yVWoxzHBQmSdfxtET+AgZlJ4asDOFdqkBBvb4ossSMTRvwxOcVcjhnxZTefeGhZZ5t6JEwtAZ016TBgzQewsMjTx69/vK7ukHjdEuydWUZknNoznyDDrpF87pj/ZGD2DtjDg5dvgTKtUWalbZ8SmWS2Plp5mzIaZpcCLhmlcwbRUqISyxZRUbJcfT0XTSqXQYHjt9C1UpF8O79Z5jLpHB0tMUr3wAUyJcDPm8/wtnJDiqVmv2zsJBBpVIhPEKOLE728HnzER4FXfH2XSDs7Kzg6GCHOw+80ax+eWzaeR5tmnni9n1vZHXOBGsrC7zxC4R7nmx4/vI9cmZ3glyuZHBYWZpDLYoICv6G7C6OePLiLSqVLYgXrz7A2cke9rbWuH73BZrUK4f128+hW/uauHrrBXLlyAwzMwlev/uEfG4u8PL5gHy5XfA9LBISqYT5BUVFKVg/9vbWCPwcggL5csLndQCy0LzUahTKnxMW5v/GFTN2fTIKWf196gT7Bb1m5FiQ0+xpHc1q1pZNePH2DYZ17MRi6HWo2wBqUY3d585i7aixmL99G7vgLpArl9577jlz6jl+dqzXABfu32PHZURWUqkEo7t0j0VWs7duxqbxk5jPDcmnY0n6qzsOuVLBHJTXjRmHlfv24vy9O4xMNQYFtDlTNlkiK11HUoooTo6zcY2Djt90HU+1jQy0ZV9/9JBhc3zBkgSTTxrCu2nVanE6uZKPU/85M5nTLh3hxVfIOk53Xcp5eOjhUb9iJb3+CEeNHxP1oSvrU8gXkLZJhhrx4UptSTufsXkjizaxbO8upiETWWnL18wjMfPTtDHkNK0d1okfAxq7i6VBvcSSFQ2x2/DN2DC7M7oM34RNs7ukwah/7i4zCllRKKSRy5ewO6GiefOBnF2176wu3LuLaRvXs6jX1paWKO6en90DTVy7igUTzZs9B2b0H8jusXTfc7Sz03P8JAKKjyRIs1p1YB9yZHHG248BjHzIMdXQOCjSgubOqmSBAmwOQ9r9ZpCsdB1JSxUsiCc+PnGSVd0KFfUcT98G+BuUTb/0u02bhJxZnLFyxOh4H2xDeO+cOsNgX6QRkWZbIJcbC0tEmMRX6M5Kdw3uez3XGzMdseo61dKRozaZ6MqqX6kyO9LVJStDDrq5smbF0IXz8SbAH6SNUqxJXbLSaGra8yPNnH4wUWSK+Iohp+k+LVpxzepn2FJNIasRa26hgVso1u5+hGw2AhrVLABFRAQUDrkRYmEHt9BXePw6CI1/awLfgAi8fxcAlbk1WtYqDHuZCQ60PwOQiRhjRiGrREw5VaqSyTxpPTunzkywv30XzrH7rUOz5+PY9as4efM6tk2cmmA7XiF9IkBGKqS1dW3cNEkD5JpVkuBL2camkNXItbcxs2d5/N5zAWBlj80LOyMiQoE5s/fC3qMQXL69RahSQK/uDRGkNIeVOgqWVhZ4F6yCu0t6TjKVslhrpHOyShmcE0NWFD5p1PKleOTzCqTF/dWxE6qWKJUyA+NSfxoEOFml46Uyhax0pyOKYizrNk0QdKqn+Uy3TjqGJMWHxskqxSHmHXAETEKAk5VJsKVOo8SSVUSkHAeO3kSzBuWx6/BV1KpaAq/ffoS5uQyZHe3g5eOPwvlzwNs3AC5ZHKBQqaBWi8wQgQwsyIDBxTkTvH0/oFjh3PB9Fwh7Wys4Odrh+p0XaNvME6s2n0KHX3/B9dsvkD2rI2xsLOHz2h+F8rviyfO3yJkjc4yBhbWVOZP/OTgUObNlxoOnr1GlfGE8e+kHlyyZ4GBvjcu3nqJV48pYvuE4+nauj4vXniJPriwwM5PC500g3PO6MMMN9zzZERYWwS7upWZSZmARGaVAJgcb+AcEo2ihXPAiw40sDqxPMhCxtPjvGlhQENaXb9+gdKHCqfOw8l44AimMACerFAY4KeITS1ZJ6Yu3jUYgo2hWt58+wa1nTzGgdRu+tByBDIEAJ6t0vIycrFJ/cTIKWbUbOxJvAgIwvd8AlgpCkwJ+Rv8/WPSJd4EfkT1zFhYwdMGObSzJHaV7Jz+cOuUrgkyxtdPEa6d7nzlgIIt+QZl4KRNti+o1sXzPbiwc+mfqLxjv8T+DACerdLzUnKxSf3EyCllpa1baKeDtrK0ZqNpRAih1OkWcaF+nHvrMmo4qJUqyOtpp4rXTvVNSQt1066m/UrzH/xoCnKzS8YonB1mpRBGhSjkyySz+TWufgnMOVymhhghbaeLvixI7LDIW+aqIgo1UBlkyJfHKqGSlSQFvKEpArXLlMWzJQnRu1AQPXnqBEiiSv4ymtKpRC9rp3t99/KiXbv1nDVGV2GeO1087BDhZpR32CfacVLIqfH4L3kZ+i+mndbb82FK6XoL9mlLhXcQ3FL24DUoxOp4hRa44VqE5amVxNUVcgm2meN3C9Fe3IfygYCeZBd7W7s5StSelZBiyevYUVx78g0Ft27FoEJrst3FFCZiwdhULzzSwTXucvnWDOQq3rlELFmFdu9MAACAASURBVObmDE7tzLwafBNKXZ+UdeBtOQK6CHCySsfPRFLIyvXMOgQrotjstM3VlxWvgW6uRZJ91tbHl8fI1PRHf7836AdpEglEd7DHP71B6ztH9ebmILOAf50eSZpbRiGrD58/sTTiQ9p1wPeI8BiyiitKwLVHD7HqwF5sGjcJhtLEa6d7P3btaqx06xS5m99ZJemx442NQICTlREgpVUVU8mKSMLmB3nQ60/VQ1DoSiZ8UUXPJLxh/2Sd0hLfBxjx/CqT+bBqCB6FyNDxsQ37fx+3olhQtHqy9pf//CZ8iAyDuZka98qE4f5XM3R6YcX6CKrXG1bS6EjeppSMQlamzJ234QikZwQ4WaXj1TGVrNTqL7A9uZ3NbHfZUDhLgT8e2eJxhARqEYhs2AMQkitahRot7+zHyU8fWX9TCoSjazYFXC87sAO6JlmzYVdZSvQnSSakFXA4sRYKUURZRwWmuMqRw0KNUnfsmHyvGk3hapXL5L44WZkMHW/IEUhRBDhZpSi8SROeKLJSvwHkxwDxC+vU5kImdvynEoF2uSNwys8KoWogu4UaryqH0q0SIC0MyBoCQrQWlKiivAIoSJtS4WWEgJI3HVjzA6W/wUIlQcOH0TIXFwxHzxzyaNFmnoDsFxOISw7ITwCqRwAE/PrIBseCZIAg4mHFb9jqZ4nZfuZsvhE1Q36ce9oAsnqA1CNR0+JklSi4eGWOQKohwMkq1aBOfEdGkZXKG5DvZJu4dlnuZ4G/vKOPxjSFNnNfz6/IZk6vtIrgAFh0BoRo7STeorgAKP+1FNPU9bhhjzeRsbUnJ5kaflWIGHWKtCRg3khvzPoVFUDUJkAdGOujKLWATJeiNTft0j17FJYWitB5Vw2YNwakpROaGfuck5VRMPFKHIFUR4CTVapDbnyH8ZOVEohcDYghcQo8GWyG3s+tEayQoIK9EvtKfIeDNJ7+zUpHa1qGivoTELUqXq1ojI8lVvhZMA2nnYsCKwuHR2s5cRXztoA0v+FPiRCJGOMoUSLQ9pEtzn8xg51UxFT3CHTL/kODM9jGDLAaAiDaui2uwsnK+OeT1+QIpCYCnKxSE+1E9hUnWamDgagVRmgmieyQqgvWgOXg2LKV1wHFeROEGdHErCwgqx+7YuRiQPxuROPEVhEBi66AJCcnq8RCx+tzBNIYAU5WabwA8XVvkKzU/kDUhhQetQSwGhFNWOyu6F7K9idkBSx7RvcRMRtAdKbhFCvmvwJSw6nruWZlOuqUVJCSObauWdt0IbwlRyAOBDhZpeNHQ4+syHgikjSq1ChSQFYFUFxKjc4ASV5A/ZYZbKRKsehiUMPiZGU6+kMWzMOcgYMhMzPddSCxvZsSXZ6cpM2kEtQqV8GoyPSa+top1jXjJGdpCmFFWY+NKTtOn8JT31co51EEhuQZI0O7TpRcjiW7d7KcX7qFopCs3L+XZQHWfp3YPoytf/H+PUzftD5WRmpj2ho7Nk5WxqCZRnVik5UKiKAsq0mL0GD0VNShgPwxYGncl9BouXFVjLoJmOUHpJmTLMo4ASJg+ScgWMaqzsnKOPTSS62kRJdPStukkJXPBz80r1YdRfO5JxnGKw//wcQ1q3Bmif6PWGNJIMmD+CGAk1VyIfkTyolFVlHrAHW0L1PKFxGIuBjdjcwDMHNJ2S7FSCDyRnQfVqaYtps4PEEGWA77T5KVtkZAv/Yz2dkiPDIKF+/fxVNfX+R0dmZR1DPZGrYQpfaaSO7bJk3FlA1rY0Vpf/XeD2NWLouJzE5R3cMjIzF+zcpY9bz93mHqhnWxosDfePIoRlvRjC0uzUUTXX5Cz944e/tWnJHif2/YCPeeP8dTXx90adwUFjIzbDt5PCYyfXmPohi9Yike+7xCmUKF2b8HL1/Gql8gl1u8Y43rKQwODcVfSxbCL/AjKhYtxgIFG6uJacuksVG0+4CgYOTJnh3zB/8P/efMBKWNL5wnLxxsbPDolTcqFyuOCT1649zd23qa1ebxkzFu9YpY9Y5cvYKtJ44hIioKvZq3QCG33JiwdjU+Bgchd7bsmDVgEHseDJVv4eEYtXwJnr95jcK58+Cl3zvsnjZLrw9zWdyxQjWkOrVPf735uTg5xXTLNSsT97nUaBZDVur30SbcqVVIo1J9/rc3qxop23OEttWfAFglb8SLeAdv3hyQFo2pklE0KwqfNHbVcnRv0hy/N9C38IyLrG49fYxx3Xpi0a7tbMOOa1PVjuS+9/xZhp92lPZ3gYF6kdk3Hj2sV09zFKYdBT4sMsJostJoRzaW0RpyXJHiaUN8/vo1hrTvgNO3brJjQEqRosn5RcdldHzZoV4DbDp2BC/fvWVErV0/obHG9ZytPXSAxVhsVb0mJqxZhToVKsTgevz6NRbP8u6LZ+jZrAWyOv67Occlj47+OkwYg471GyGrkyPTrH6tVYcR0OwBgzBw/hw0qVIN1pYWemRF66lbj/pZuPNv7JgyHY529li+bzfDakzX7siTPUe8X58tx4/i8JXLWD1qDNYcPIAzt2+iZfWaen20qlEzTjm6GqD2/LTbcbJK2W04SdJjyCo1jA40IxVVQOTl2OOW2AMWZZI0lzgbKz8CimexP6ajRyF+E/PkG4wasBqbYcmqR9Pm6Fg/frLafuoEHO3tmWZFYRxps4nvnobAIrLSRHKfuHa1XpR2Io1J61bj6Wtf1CxTFvSredK6NXr1ujdphnWHD4JiD77ye4dhHTsjPCoyhqw0Y4uLNDVk9enLl3gjxWuPVzM3bbIavWIZ+rX6FblcXPDKzw9TN65Dy+o12L2Spr5n8ZLxjjWuZ5KCBNM8SUs5eOkiy8xN8wkIDsLMTRvRqEoVfPj0CV0bN433sSYNbf3hg3jg7QVvPz8Mbd8BOZydGVmVLewBOobTFNrkS+QvoEdWpDXp1svv6obtp08wjYiKz4f3mLFpA574vEIO56yY0rsvPPLkNTg2yn9GAZAn9eoLijs5c8tGlCpQUK8P0qzjKhqyWj9mgt782tauG9OMk1Xy7XrJLomRlR2RR+zzaKUCuP5UhcolpQgKEBGqANyyCTCTAnIypBMBKwsgSvHvkMQf/k6WCXGA/AWg8o81l2/fzXHSpxJaVZCwiBgSNSCRAheeq+FZQAKR7tOV0QGVJAJw6LASzZtFX7JPWqjA2CEyfA8VYWMtwEK3/1haVXS309cUxv/6Zot20RIBczpBEFnMDXZjp5KLiJIKuHdPhUiJgLrlJNh+Q432FSVQqYFPwWpkcYx2UE5wvlTJvA0gLcDqZxTNKqGH8dDli3j1/j2IzOhYiILRElmRxqG9QcdlBKAdhZ00B90o7Zr+tSOz7zl/Vq+eoSjw1FZ3bHGS1Y/o8jZWlrC1so4zUrz2eGPIKotzTGT6Vfv3Me2HiJ00QDrWqlu+IhpXqRpDVnQ86mRvj/IeRbD+6GHULV8BlOcrIQOLDUcOsWeZ8oVNXr8GNcqU/ZesNm9EY8+q7CgvIbKatWUTXrx9g2EdO2H0ymXoULcBXLNmZa+b/1Kdkey8QUOhOXIzZGBRp3wFvHjzJlY9wmPPuTP4e/K0WI8NJe2kY8aaZcuhb8vWBh8pStK5/+J5rBk5FvQcnL59E02rVtPrI77nUTPOysVK6M2vTe06nKwS+jKnh88ZWVkcBiiUklZRRIkIiQDOn1DCwR44cl6NyePMse+OiJOHlfiluRkGVBPQZogcZbIJaFRbiu3X1IgMEbFocgJsFUH+VLGNOAID7TBsVzEMKSXBt+8iggLUaN7XEh3/ksM6mwBLOwFZbQQEfBHRr5qA1QdUyJtTQJ4iUixeJMeInmawcBSwZrUSO9ZqxSQ0pMUB2HDDDuFRpXB4txJNSgtwySGB6BQt385cwIcPahRyEZApiwBJpIjA74BPGKBQAO9fi8iWW8CDayrkzC3B0jEySOJzTCZcBXvA8o//FFnRRjRk4Vx8CglB7XIVUNzd3WSyMhSlnXJiLd69AwqlkpHf4LbtDUZzJ21h+qYNcLK3Q90KlaBSq/Frzdp6Y4uLrDTR5WkzJY2BshvTPcfYrj2YtqZJjWKIrMgiTxOZvnLx4hi3agUevvJG2UKFmbWeg41tLLKys7bRGyuRV0JkFREViT8XL4TX2zfsvqpy8RKxjgHNpFLcfvYkwWPAC/fuYtrG9cw9gH4cFHfPz44tu02bBBdHJ9hYWeGhtzfTDkd27oq3Af56mtXGcRPZUaR2PTry0yYrIg9yQ6C1Yfd0ffohRxbDd1Z0Dzly+RJ211c0bz6G+c6pM/T6KBKHZkZfOg1ZUYYA3fkNatuek1V6IKOExsDISrZYL2pExDcRbz+IyOMqwMJOwKVrSvxSOVqTiQgXYWUtxESOuHhMieqNzdj/T59U4o6PiOz5JOhaX4q9B5Ro3ULLzFgMByJv6Q1LoZTgwQdLlCtUIdZnkWRQ94PX5GpApQKsZMDGQ0p0/aFZxTvHqH8AtYEIHBYCTl8thbrVouMNapfb11TwCQfsJSIa1o6eF+NWEVi8X4VBLeML0RHXaEgVHfOfIquEnj3+OUcgvSHAjwHT24pojSc0NBj2spV6IwwLERGpEjFjlQp0vNewpoArj0WEvBVhm0/Ay1t0DAbMnmyBTn2ikCuXgDqFBYRKgSx5pTBXiXjnL+L2PTX8Q4AqHgKG9pcBSj9A4a3X31sfJwxamQMOKjtYmAHvIcG2OTJsOK3C4GZSTF6hRPZcAqKiAHuViLx5BYSE01GkgMAgEYH+Iv7X3YDvjQEtjjr/39ximD3yIxYcL4wvb0QozQEnChMIEZHfRLhmF2CfVcDZy2pEqgBzM2DU71LMO6RG6WISDGhiAmFZ9gIE5//MMWA6fuz50DgCBhHgZJWOH4zQL7dgb3nG4Aj/eaRCqRJSplEoFCJEiQBzrT36UyTg/MOF6OUjJQqU0NJCAPzzXI1Shf4NPBsQBmQzuw2ow+JGxKoGrr8XUTnnD3WKmkcnBobPBxHZXAT4fRBhZg3kcxQAGk98R3AG7quYMJkAlVwFqXWtaOEC8DZIhJtT7ONJtRrsWNLBXt/37NITNRSBImrXNJK4ZDVYVPj/yp1VSj/2QxfNRwHXXOjfuk1Kd5Wi8nlUjhSFN1HCOVklCq7UrRwadBD21k/0Ov3+RcS8TUpYOQjMoODJCzXcrURUrSgFGZw7ZBZgpgBcsgnIlV2CiZPlsHMUULuwgDM+ImxsgCJ5JPDyViOvu4B7PoCrM/D47nmsnKDvDxHwNDteiQqUci+CCyECLh1SwhkCvmUVkM0B6NtIik1blPD7LsJZDVQtISBAKkCqBqpXk1ImDwNFDUQYjo4xd7M73n+RQKXMCjImyWIlIoujAGtHAS2bSnF4vwqiGuj2uxm+fFLj8VM1wr4CARYCCuUU8DpYhLe3CPIOy19QglpVjcilZVYckDX9Kcjq8ZcAFHPMpoepqV9mU5054/o2RMrl6DxpPDZPmAxL84Qseoz/TsUVLYIMBMgykYwh4iua9uQbRPdM2gYlcbVLragchuagMQTRGHEYM9745m9KtA/jVye6ZmIjeiRGvqnPd2L6MFRXEEWNfVpSRWXc9qFBW2FvTSGIdIoAXHuohmfx2JtwyGc1MmXR35hDAtXI5CKJud+h+yVzQ4Ew4jiWo97ffgPcspKmo0bUdxEWtv8KECUstVT8WpTuHEQFEBmdXVivSESIagGCtn+XnMwCo/v8+FGEi0v0a7VchMTi3zs6ek9FSl1CRhW6nUpyARadfgqyGnPvJB59CcBveUvit3ylYmZi6pc5uckqpb6RyU1WpjjmptTc4iPc5CKA5IjYkdD8k2ushvox9flOaMwJfc7JKiGEAMRFVmS6/eq9iO8C8O6NCI/CErAY5ZEirMwFvLqrgmteAZauEgR9BV7fVKFcGQkoZNvnSBEStYDyRX6Ql/Y44iCr+xdzwz/rZ7i5lYeHM/DyuhJOhaOP1z5EAt7vRGQyF5HXCnAvaOSxWzxk5RMsw923FmhYvhy+honweaxCybwCrnkDbnbAx88iChSW4FUIEB4OfPqshoNagIsDoIAIdbgI9xJSuOY0MMe4cKdI7BZdfgqyoils8r6Lv33+gYXUDD0LlEcztyJIzJfZUOSBkwuXMus9Mic/e+cWXJwyY0SnLgj8Eow1B/fDyd4Bvh/eo3eLViD/F7Li0n2fCEA3QgJpWrrvxRfRIK4l0myE5K+kHfWiXoVKeBsYgFtPnqCgG1mv9WcOybrRMg5cusA0Kl3NqqBbbqOibRiKyhHXWIl8fP3f48T1a6heuizzh9p87Aja163PzOO1o2X8v73rAI+ruNb/9qpVl6xeLNlyt9xxt7GxsSGUmBJCDb2TFxLyAoSSACEklPAgQOjdwRQDNmCabWzjXmRbLurN6m0lbd+97zsjX3l192q1K61kge7w8UlezZ0588+98+/MPec/D19/E77asZ3FT3mPgQ9eFu6shPaeO3e+j7LGriP5PmokN/7tkS7FjsVTp3eZHqiaiVqp8sFUqAPZ0xz94/a7QMokvOrJq/f9GRTbRl6j8ybnMvWL5bPO8Nt+MPd3AMtrwFUksgoAKnPj+zDpi/3W9MiAxmYOsREh0Az0s7NqsgNREYvg5jgovLqiDbKMIklPlnozh1iRd0i+gyCtQ0HwMV9JxoHjZJDpF4KjuDHFKWf6dgsHI3k7nixmG2DqLu8XALIiVeTZgOaiIUtWTo8bDo8b3j+dHg8+LDuENaV5CFNpUGhuRPEqUsvvvYgpDxBZrf5mA977+iu8/Kf78d3uXXj1s09x+8WXsCDR1+57EN/v2YUNO3dgzaOPM7Ii0vD+nOJ4hAoJRHbCz4SKBuSCTpI/Y9IzQTFT3ospPxrht3Ze9cLmcMLhdOJPV12DN79YB1KzIBd4KkJFCzGyClRtQ6yeP7Lacfgg7rvmOvzPM09i8bTpWDpjJm594nEWt+StlkHETWoZ5HbvPQaDTs/i3oRk1ZMd3iog9AVBqEYSbQrvUuzwtjtQNZOaxkYfTIVxeD3N0fjMLJAyCa8i8v7XX7Ej4gsXLmZSXTPGjoe5ozMtkPecebcvkVXvz/Vpq2Fu2giTzjcrr83CIe+IByMiZGhWAhXVwIQcGXZsduPiQFzGexoRHcvRjkdQ9m5MQ3V8A9JSpyPa7IYxRYH6Gg8UShm0eg7FjUBsmAzf7vJAowPKqoDrViiQ1JtyTA8OFvl1Guw/rsdFyyZhy1Y35mfL8fkRDxQKIEonQ0MHh3C1DFYF0NbMwS0Hzp+rwPpdbtTXAQo7hxQdsOy8INS/lTMB1ZkhJatmhxUNto7O/+2Wkz/p3xY02DvQ7rT7EJDD7UtKdKKpliugkivYz67fFZ2ftTntqLO2s7bemn8J5sSl93rPiikPEFk98vorsNodLLamuqEBF/zxbtx1ya8Yga39+5PYsHM7U/n+7ImnGFmRA4L35xRPI1RIoJgu4WdiigYvffIRaNfw4cbv8MC11yMmPKLbOPiFcFrO2G5KEkRssydOxJLpM5lixtrNG2F3OEUVLcTIKndUTkBqG2KqHN5f1LyNpZ2VXC7D+fMXghQsrll5LpMuuvovD7KYJW+1jDe/XIdJWaNgMui7jWF0arooWQntpfikVz//tJsKCBGcUI3EW7GjJ7Lyp2ay99gxH0z/cPmVAc0Rr0zCq57c++LzuPmCXyI5Lh4kOUW6hHmFBX7bl8iq18f69FUwmythUr3pYwDFMyn4dTjYdzP+huM8DrhO9Fwj1BqBPezkyGlEoVD7KL6TOge5qVMhL8AwowwuFyCjd2YysEDpKMPJuKuTXooBz95JFYvevAF7Ip5GEULSKZWI0RgQozWc/Kn3+rceERpdNxIi4un8X971Of+Z2L75lYJdeLdoPwwqNW7JOQO3/PhxwDsrMeUBIitarP773Td4+X87d1avfL4Wt190CTvuo1QTdDRFwb48WfEpKPjPl82c5aNe8H9rVgekaNCNrH5zPWIixMlq//Hj3ZQkaMdAhRZOUouICg9nEkBCVY3eHCx6U9vg7yXvehFh4kK/3nJV3nJLRFYzxo7rppZB2oAxEZFssfYeg0alFiUrfrfB2zEuYyRGREd3U9ZwuT0+aiQJXoodCpKgOVkCVTOpa27uUamEb4vHWDhHvNoHH6RNX3KMej1WLVrMdudTc8aiydzqt32JrAJezQa/YmdQ8LODlxbE3Qg4DvYwUAWgmxdaENgxoG/+qn07EhGVEQdDbAS2bnAxr0IPB5gyKG4LWDBDgQOH3cgv4jA1Rw5LO4eUVDmyM2R46TUnrByw5CwFNnzrhgkyaGKAkRlyTMqSI7ynI0Pd3SzlPZGVMiEGx80NqOxoQUVHKyo7WlHa3oSS9maEq7WixBPtTUgnf9d2faMILWz0ruqd4n1QyOS4YmQuLkqfyDoI5mEWUx4gsqLjtMfefI3pvJESxD1XXM3eWQlJqSeyeuuBh33UCxJjYnpVNPA+BiSSOXPaqXcqwoWQFnFv1YvDJcWIMBqxef8+TMrKxiM33QqX24X7X+pUePdWtBDbWSkVyoDUNoSqHGfNmMkkhkjiSFj8kRWp2XurZZC9tLs4WFTQbQz0mdgxoNDeiSOzfJQ1YiMifcjKW7GD5LX4EqiaCR1fCjGdlN09iSlPVsI5omNZUvvgyaq5zYx7nnuWKdGTfBVpG/bWfjD3dyifOOmdVQBoMrJSvwlw5gBqh6KKV2oQYXPKNEAlLmbZ5549FsDuq5jB2tPOBWSnjvG8fUf5V2T0Gfv9pIKFtx1EbqRTSLs08o+UKQCLDdCfVHs6YQXyzTIcMZNUkwwVtmRGSnW2dmSGRSHDGIUUQwRSjeGdP0/+Tw4Np7u8V7yfmeDtCRgsWZ3uMfwc+ic9P9pR9qbp93MYa6jHQMr29K5uxRlzmPMNOZ7MntD5paunIpFVqGchhO0xstIfA5xfh7DVXprq4b0VdCTxH8ozR7JDnBxffXck4rMSQe/Iq6o4qCJlSFNyqHHKkKTh4NHIkDFODlczh/wTHCwdHDQqGXROChAG6jg59HrAU+HG1w1yqOLlyHfJ0aCRoQUy2D1Aog4Ya+IwxgSkh2UixTQbqcYItJSfwKhR4invB28S+tbT6XqY+2bt0LhquAf9nq7x0xHm3f96mim8L8idggevuwHeR5Nid8fpur+lnVUAz+qpFCGkhhwCb78A+gRlCLafSjXALmFJCucEcnXwdWw7AM7a/TrNJEAR2fmZ966Jfj8pvd7WwSHM4BVfJQPKOoBt5cBOmxyb62VodgDTozhMjgTGmDiMNQFpOg4aoXe9jhIwdgZD9/bOKvgBDt4VA/Ew+4ub4YNMs1PTAkoPL0Sit8SKg4Gcd9DvYATNBjKm3uwIJW5i4y+pru46QgzE3sGqMxD3dyC2S2QVAEpdZOXcALh2B3BFiKqwLMFeuyjtgpPnbSFqv1szwt0Vh2fenQtdWGc6kZpqDhfMU2BToQfzMmTYeIhDKwdoNDI0m+Sok8vQYJBjT7MMseCQGwuoa93Iavfgjl8FEPNFqUHIueJkkciq+xz7Iys+yHTGmLGiLtG93S2hXHR76yuQvw9G0Gwo7Bgo3IbK+HvCSCKrQO6e01SnW1p762MDcAzXw8C83yXJdIB25sAi4K2+rpkKjzyMvYviN1KkuJHXIkNeC3CgRYa9zTLY3cD4cA4TIoAFMRzStRyiyRPwZClt5JAh0BL0HQSprVNc0qn3UMOFrMgB4EhpMb7bsxtZySn4x+13orKurse07fMnT/EJ2Lz8wftYkGlsRARLNfLozbdi1rgJfgM7xVK8i7XNB5tSAC/lazpYWIAVs+cybzn2mVcKej6otqcgXMq+KxwrHTkJg4b58Txw3Q34dtdO5pxBCRfJjZ6y4W7atweU04pSvJOTBLUhtI0cV4Tt+gsmFqvP20F48vFmweLmLyiZ0qn46/e8+QsxLiODudGLBVbzgb1/u/V2loa+ua2NBfR6hyOI3V/0RAvnbf2PW32yQtP88n18/Pg/WEwaFYmsBnYZ7lfr3cjKUwnYfd3Y+9WBv4vteYCnGWDu6qF+VyXSMcVcUXZg7Ww0OYAf6mXY0STDgRbgqFmG3EgOE8KBCeEczojmkKALwcjVFwKKnG4NDSey4oNG3/pyPUwGA8uNREUsxbxYQCgft+O9s/KXup7aFkvx7i/YlFzpaTG84uwVoIzElPqdYrbEgmp7CsK9ZMlZXQGy/FjJ65GKdwAqPx4KKhb+jVzBhUG2zWazj207Dh/yudZfMLEYXmLxUMHiRmTREx6Ub8pfv9Q/eSESQQpxoPgtPrCXArBJKeSSJUsRGWbq9hxR/8L7y9zR4TNv5J3J5wPjd4xEVnwf9De+SGQVgjVvoJroRlbUCTlauHYNVHciGw/e3W7gu9zZJMO2Bhk21QOHW2WYF8thdgyH3AhgSuQAkKUiHVBf5jOw4URWRr0OJFVESQHXfP8dbjjvgh7Ttm8/dMgnYJPS1e88kg9vshJLce8dOCqW4l2sbf4akn6iLLjeadWFKej5oNqegnApLkk4ViIrCmrmCykp8OOpb272+RvtPoVBtrTLEtomNn5/wcRi9Xk7bvVSrA8WN39ByZSA0V+/PFmJBQFnJCYy0WDCtKK21ieYmg+Spv6FmLdbLD7B0OMzR3aRFR+QTGTF9+H9gEpkNfDrcJ978CErasn+NuAREbftcy89XKhaCSgnAtbHT+UBCWEfhe3AriYZtjZ0klSSIR7z4hMxO2IP5sRwA+tO4pUZWDik4URWFIR6zxVX4s0v1sOg1bGYl57SttMRoTDIlvTnthzYz9QjtuXl4Y6LL8Frn3/mN7BTLMW7WNv8vNC3dzqyunz5Cjyz+l2cOX0G9h49KhpUS7sBWkSFQbj0mXCsNoe9x/GQ3JNRp8cvFy5m/VDxjpvif29pb/ex7VBRUY/jFwsmph1TT7gSc86W4wAAIABJREFUnryHXLC4+YvzIrLy1y9lGlYrlRALAvbOuMzPkdi4qH8h5iSnRHiSNiLt7CgYmoKZi6qqcO255zEXdor/IrLi47EksgrhojuQTYmSFSOsdwFP6cB1rf4FoBh/sn1ygPgHbev63d/3dTJsaZBhZxNQYZFhdjTtnoA5STcgI+ykNhPFlNn+r9999diALBzQ3trjn4cTWdExzb7jx5iI6GM33wY6whKmmOfTtlM6dmFAaGxkJEsLf9WKc/HG+s9Asj9zJ/nW8w4cFUvxLtY2fw15xt33wvNM5JX09ShdfWtHu2hQrT+yEo6Vjjp7Gg+906GjRu+AYlpQ+fZ5Ilg8bYaPbe1Wi0+7wmDiO71StbdZOnq0g/Dkg3eDxa03svLX79yJuZiUnSUapEtp63kiWb9tq08wNf9g8ceA3veXw+X0mTf6InLX0/9g7zzPnDYDE0aOlMhq4Fa/gWu5R7KiLl37AOcXIe5cDmj/p/PdkbBYnwZgCbo/2jWtq5YxV3K1HJgbw2FhXOcRn0ZhALR3irRJBDkAOzrlNEB1lt8xDCey4hffoCf1J3aB98L9EzP9J2vuQGAuHQMO4dvBL1kxuymB4ROikkVBD0uWBGiv8n+Zpx2wk/yT/3dIu5tk+K5Ohg8rZSymafkIDgtiOXa811XUvwQUo/335/gQcB8Leii+F8gBJqfUu/qERFYhgHuINTEQC+cQG+KQM2cgMJfIashN8ymDeicrvq4dsP6zbyORRQPaG4ILOnYXA47V3Uir2ga8Xy7Hd3VAvU2GlYkclo3gMCNKQGzKhYDqlC5ZQEbb3wM8JQFV7V7JA2h/B5D7fYBluJBVgHBI1YYBAqdLxSJYaCWyChaxQawfOFnxRnGApxqwv0XnhD0QkBuQRQCaawHZKbfQvg3Lg7KWdXi/5CDeL1cgw8Dh2kwOKxO8CcoFKCYA9B6MElP1p3B2wP4GwNX42SVRRuGLAUVWcAR80i6JrPozQcPr2sFUmvCHbKC7GO93bQXlZcgd3Rm24a1iMZRnUCKrITw7wZOV2GC8iSN0kk2kSv7fkgMsW+2SxGyclzoWZyYQQfD9ha6vnqco9GOTyGoIPxBDzLTeFB8GSmmivzD0Znd/2x+o6yWyGihkQ9BuaMgqBIZ4NXGkpY4R1Hsl+3F+6jhckDYuoGR/obVi4FobLmQVaCpzymDLlyOlJT4KF5TPyVvFgZIK+vw7CLUJ8sQLVF2D4nh+/+wz3VKjk61CpQmxdOykSNGT4sWVZ6/0UW4QU7AQSxPfF6UJobrGl9t/7FJweJOlXHkBh4qLMGV0Dkit47/ffg2VUoVVi8/ETY8/iqUzZiFMrwMFLvc0Jh5Xcqp556svmPKImFKHd5p6mu+eUqAM3BPYc8sSWZ0O1APsc6iR1ZtFe/HU4R9wRmwqbs45AxMiRwQ4kp9OteFOVkKVhuWzfN8veitctLa3dVNxSImLZ6kfeMWJSJMJFGRK6hh8WggiQH/qCmLqB2LqGpSiQ5gane404RjEFDJoYe/JBt5d3FvdQkzBQixNfF+UJoRKD0QYvIIDEYtQrYPI9I4nnwCFDpBieUtbO3Or9zcmUq3gjwH9KXUI09QPpSdXIquhNBsCW4YKWZW0N+Gpw1twsLkGN4+ehYsz/OedGcKQ9mracCQrf6nMvRevhpYWH4WLg0WF3VQchIoTwapNUMCqmPqBmLrGtkN5PqnRaYKFShNiSgykSNGT4gWlnxeqW4gpWIjJIvVFaUKo9JCdktKl4CCG30PX3YiPN33Pdj2UBPOTzZu6yKqnMfG4EqnxdospdQjT1Pf6wAxiBYmsBhHsYLsKlqw4cNjVWo/p4THgIGdJB/ObSjA2qu9JEz8ozWNEtSxpFObHRmFR0pRuwzhqbUO4QosEdWeKDe/yTasZuS2V2LP/KJJGjob1RD6ixy1CRlIMjhaUImJEEmQNBWhVJyBe74bHZUNDuxLm49uQNXsZdDodmmvL4XJ5YLU64QEHk0kPp0cFhUoJnUqOhuZ2HDl8FBPHpMHq8kAdFgNVeyWi08bBoDuZaTEI4IcLWQWaytybrIiIhAoXQhUHeosYEx7RpThhtduRkZjUTbWAUrj3FMDLL6qBqGtQsK0wNTpNtTB4V0yJwV/Q7NxJk31UJcQULMTSxPdFaUI4Vo1a1RV4+/yHH/ioPly27Gzc+PgjmJCZxUR1DTp9F1n1hisjq5Pp7cWUOoJ4VAa9qkRWgw554B0GS1ZujwvfNZbhtgM/4IoYE45aLFgQEw+XJhbrmloQ5WhAbEQiYjThuCgxC787sAE5ehOuTszARw11UHM27LV60GwzY5FBhvdqzTA3lyMlYTTsunjcoavFIUSjtL0BFxhV2KEbhSv0VtxR1ohMlROJCjcembCCDdDNeXDU0oGRHAenXI2OliYY9QooNAZodUaUl5RALdfB7myDR65DdEI8LE116LC7EW1QgtMaYDSEob25Dla7E26HDVpTJBRqDQxyF0402qDTyiF3O+FxOmBzcYiMS4S5rR1uSwtLezUyKztwsE/WHC5kFWgqc2+yolT3QoULks7xVpgg1QVK2c4rTty26mL8+aUXkFdUiKmjc1jKeT5du5g0Ek9WgahrXHzmEp/U6HQUJiQrsXTp3ooUQnmmZ3/3ex9VCTEFC7E08X1RmhCOdd22LV1k1dLe5qP68NT777D3V6T4cP1jf8W8SbmIjYxgx4CBkBVvt5hSh7faiPTOqnNRkPJZBbCMBktWPEkoZLSn6l52mltg8liRE5EQQM/A20X7mCPF+wsvQ5hKI6rV5+I4KPkc8z20mr9rK6Kijfj6sz0ImzIFumM70WJKANfSAdP0iSjfuwvnnz8HqK3H6l0WzBkbAY+9Htv3t+KWG87B9v150FhaMXXBYqx993VExCSjvMGGuTPGIH//TqiNoxEWqcbUCVn48r23EDtrJZrqqmDQKrFodvCpTYYLWQV0E5ymSoG6YvclNfppGlKP3QY61tNhN70T/HrnDly98tzT0b1Pn9LOakhMg7gRwZKV3e3AY0e/w3WZs/B1YwVyDEa02634sNWOopZqnBuuQbMmCccsZrjcdig8dhSa6zDDFI4YXSR2tlsQrdbhaEM5bK0ncMuMc3BtQjbWV+5CWFgalkSMwH/K9uGoIg1fFXyOu8YtxtrSXfhsxgVBo8hxgMPWDo3OCFdHK5SGcNYGHfk5XS7otGpwHP3ugVp1SnnC5bTDI1NCrVTA7nRDo/KN3bK73NAo+xbTJZFV0FMZ8gsCXcD7kho95Mb2s8FAx9rPbn4Wl0tkNYSnMViyoqG0u10wKBRwnwxB4iOR6Fhuf/0RTI0bC5fbiadKD+PuzElweDzQyOUgaX+r241mhwUL17+A52edj6VJo5gyMsVOeTgOtGNrdTmhknHQyBXsvZjF7YRJKaIleBLX5hOFOFF5DBu/O4gRWTlQOVvQ1NSB7BnjoG6vQJs2FxlN32CDdQquOW8OXnvpMySn6xCTmgi9swLWE1bUOYC0zEyMHZWEDWs/glWTAEtjOVQJY6F21CFc40Fbkx3ho2dDodbC0XoUBpcVs84MnkQlshrCD4Rk2rBGQCKrITz9wZIV7UQeKMpDtsKJcGMMjrS1QcY5oZHJEa+UYa/ViZHGCKjdNsggw4SoVGysyUeaMRpKmQK/iEvDPXkbcaylDrmJo+BwuxGn1cLDuWB2yxCmjYHdXAqZLhx/CtAj0OPowIffH8LC3DR8/cNxLJqagKpWJ/QdlUDCZCTGmxCh1+CpV7/FLVcswo4fdyE+YyQKfvwe2dPnQiN3IW5EIta8txoLFs9HdHwC1n21CZPHpEOhUCHMqIbM40RzQxOUHicsMiU0xhho3GakZY0NenYlsgoaMukCCYFBQUAiq0GBuW+dBEtWHs6DNdXFmKBTQauNwKaGalQ6LDjDGA6jUokOaKGSAx6XBTqlFpEaIw63nECmMRx2D4dpESNw5baPMSc6CQZDGBL08SjrqMNFI1LxSXUp9HIOMpkWZo8D16QERgTW1jocKKzDiAgFquqcSB8hR1FZE1JijShtVcEUGYmpOUn4fm8xcsck44tPP0N0fBrGJ8pxoNINl70Vs+fMxrat25GUGIPMUWOwffseRIYpECYHXGojjBoPauuaEaVToE0eBo3OBKu5HjNmTAsaeImsgoZMukBCYFAQkMhqUGDuWyfBkBVN5FArxavugautFhuPNSJd3Y4WLhzRiia0GkZh94Z1WPKL5fhh9RpkLT0H0Vo7yioaEZeahjYHhylxbpQVlqFJFoNwjQ0uNwcPlCxyX6YEtG47ymoakJOZCJvLhf2F9TAZ9Ug3cXDKdPAYojA+KzVoSCSyChoy6QIJgUFBQCKrQYG5b50ES1ZEDgebyzEhMhWlZWWIjIqBRiWHw25HZcFhJI8aD4/LjdpWO5LjTHC7XCgorERWVgrqasthjE6Fq7UGYTHJaCo/hOTRkyFzOeFSaKBVyeF2u1BTUQdTpAEejwfasHAmTctxLlgtNijUKhj0BuY5yN9YnIeEc+VwOZ1QqtRoaqhHpU2HnFgVlCoFOI8HUCihkAHNHTaEqzhYOtoQFjUCDQ1NiIqKBLUhk8vQbnNDp5az92guuw3UUVNtNeJSMuBxu6FQKlFzfC/isqewd3AKefD6hBJZ9e1eHS5X/faZJ5GdnIJbvFLOe4+9t78PFZx+KnZ64yWR1VC5e0TsCJasilb9AZ+V78EvUqfh888/x9L5s1BefByNXBIctXloaGkHp1DAqDbAY4qAzmWGnONQZQZSojnItVEwqTkUVNQjK14LjSkWcmst8g8VYOlFl6HVacXRzcfxfUkDfvOrlSgoKUPCiAgo2uvR3GpGTKQJ+vhsJEUZusiq8PB+7K+1QdVWClVzO86++jq88Pa3OHtqJNLHTMGOnbtRuWcL4jMXoS5Kg0nOQhwtb4LNEYHFF56Fbz7/CAmpWZg7exK2fPMFZB41WpxynGhqw7gkNSoq23Cipg6poydi4ewJ2JZXjbxdm7By2UJMzp0U9OwOR7I63YKrdocDz36wGnf/+oqg5yvQCyjz76NvvIqvnu57Fmqbw4ErH/ozSK+PZJ7I7jue+gcKKyvw6r1/RnxUdLe/B2pbKOt5Y0kqHC98/CE+ebx7+iDhOPrSfyD99KVdf9dIZBVqREPYXrBkRTsrvlSRi3m1EikpySg6uBuOlmJEJU/AyFE5qCw+CrtLAW1sNGoPH0BUXDySkmNQVlKN7NzZ2PPDV1h61jLs2HMIGXFuHGzQw6RWIm/7dmRPm49UQyU4VSxQW4S9J+RobqxDVs40yGQtyBiZg+zUmC6yIk9Cs7kder0OCnln/JeHk0GhkOFwaTPGpkcCHjdzU6egRrlCBTmF9MoVbDdGuyjyaFSplHB7OOYYwtpg13CQK5TwuJ3gOBmUKiUaqiuhj4iHVgW2kwu2SGQVLGL9r78lbz8e/M+L+ObZf/e/sR5aCAVZCZumFO9EXmv//iTiIiPZbv50F28seyKrUNg4GHMmtFMiq1DM3AC10R+yojgmenZowVcoVSApJrbwcx626CvJvd3DMX00/hGjoz25XM5I4NSDR1TRWYNvs6i2AyPjDYJRn6pHf+BvrNrSYyhvbkZrkwujskfCVnMQh8ttWLZsAd7dVIS542MQXrUVOyo4qCNjYFUkQmM9AbdWg2ljySPRhZL8fVi8KBdbt+bBIY+EUulGU7MDuZNHQW2Kxacff4QRMRHIGDsdBQd2whibCnNdCVZdSDm0givDhawCVQcvqqrEvS88x8Rql886A3+4XDybNH1bf+iVl7D90CFkJSfjidvvhFwmx/0v/RukH3jG+Al44Nob8N2eXfjP2o8RZQpHyYkq3HD+hVj9zdegANRxmSOxcvZcvP3lepBM0/XnnY8l02d2a+OixUvw19dfRW1TI9JGJODxW+9gkkNipc1iwf8+/yyOlpUiJy0dBZUV+OCRx31sIuFdYaH4J3920Fh++ac/gPT1dBoNIyzhWD/fuqWrDRL23XH4UK9YkKpHIDiK2Uxj+OX//qELy4sWn4mnV7+H0alpyC8pBilWkEK70E5S4P986w8MgrYOCy5duowpu4cZ9PjXb3+P6sYGpvxe09iE9IQEPHnn/+CWJ/7WrR/awb338KPsXtlfcBwTs7JxqKiQfQFZt3ULXv38U3z42N+7fn/tvgd87CioKMcDL7/U49xKZBXcWjaotftDVlu3fIMIlQwnDOMwM74dO3bvwZjJS7Dnh89Q1m5ESrQWcfHhmJ47FVu/XIt5Ky/Aph++gs1qROuJMlS2yrBsxWx8s3od4iekI7qhBNsLLfjVnVdC4dahpbEM5Ud2IG3K+VC2FKK1rQ1NzU2Yueg8JMZFdJGVpbUBxY0eRKlacOR4DZQKFThnB9SRSZg9bcyg4hlIZz8Xstp2MA/3vfg8fnPOebh8+dk+Qw9UHbyiro7tiC9ZshSRYaYeIaSjRBJXffGeP+HBl19CZlISU18novr7rXfg9iefwDlz5kGv1bA0I6/d9yC+37MLG3buwF2X/qprZ0Uk8fTqd/H+Xx5l/ZFKhXcbWo0aTqcL9179G5DgrL/y1hfrQKk9Xvrfe/GftZ/gm107cMGCRT42XbhwkShZ+bODxjImPR3X/PUhbP73f9hiLBwrNcq30Zn2pKRXLFYtOjMgHMVspv6EOyvCmo4tv9u9C5R6ZMn0GT52kkTU6+s+x1sPPoxHX38VjeZWPPe7e3D5Q/fj+l9cwISKqdDR32UP3ItfL1uBuKjIrjnjd3C/Putsln7k1fseYCRN+pM9kdXSGTN97KD0JqQ239PcSmQVyAp2mur0h6zIZNLU02k6vzWazR0wmfjdEIcOiw0GfWe6d5vFCu3J3zudGRSwdrRDZzB2/r2tlTlTeBe7pRUafednnNsKh0sJzcm+6LNuNxbnYU4WHreLHdtxbjfcMjmUfXCAGOip+LmR1bXnnsdEZIUlUHVwSpNB3/TzS0uwaMpU/PXGW0SPu/7+9htobW9n2n98uee5f4GO3/hCCyx946Y06rQT2bBzO3tXdc8VV3Ujq/e+/pLtgKgI21gyYwZqG5twuLgIibFx+MsNN2FMurhQM9nUYbXioetvAuka/u2t1zE5e5SPTWK7RSIXf3bQWM6dO7+LrGi3IhxrVnJqVxuBYjFv0uSAcOxphyskKx5rkk0irIlghXYmxcbh29272Hu3v7z6Mpvf+665Flc8dD9op0cahK9+tpbpPRZWVuK3l16GxNhYH7JaOGUqKB3L3265vRtpdu6s1uLDx57Apz9sZl9AaPcttGPV4iV47I3XepxbiawGevXrR/v9IauiwxtRazFhRFwMUpLi8d81m3DG/FzA3ojG8mK0ctFweWwwKZVw2lyoczqwatkCfPT2q5g0fyk2/liE5fOycLzZgXmjU7B+VxFytRVInrYCLz3wOyydMwranLnQGBKx5ePnUS3PQlYMh/Gzz0ZC7KmdVT+Gf1ou/bmQVW/gBasOTtJGtz7xN7x4z72ghIvCsvqbDfjgu2/x8v/ehyffe4ftqiLCjDhWVoZ/3vFb9m8q3u9RaAH91wfv409XXsMSNn7x1LNYv20r1nz3Dd59+BFW///WrPZpgz4nIV46iiKRWjreEivvbviS7VL+88f7WDqNr3ftwLlz54m2J7yeyKo3O2inxO+sXlr7kU+73m2IjUMMi8uXnR0Qjj3N748H87qw3Lh3d5eDBY/1spmzfOyk3dB3e3bjlT/dz8hKoZDjT1f9pousiquqcKy8DL//9RWs7cuWLkdyXJxPP1eefQ7e+Wo9Xrn3z3jpk4+wYcd2trOiHe1jb77OvoA89+F/sf84iQNM7XEeeppbiax6e6pP49/7Q1blVTUwGg1ob2mAh1NCS7skjx0apRw2B2nv6eFwOHDwaBGmjc+ExeUBXPQOi4PNI2OKFnoNsLWgA2PilCzdBu2w0kdlw+nmYG6ogx1KmIxaWNvboQsLh1qtgVrZ6URBN9ZzS2/G5JpilMtikZtkgNlig9FgRFl5PRKTomBusyIpcQRaG2sRHh2PxpoTcHAKaA0GqGRuOGx2yFQaaOVuaE1RaGtuQrvVjsTEBDTU1sDqdKG2pg5VtQ2ISxyJsRmR+Hjt91ixdAZsDg9S09OCnr3hQlaBqoNTGg4iFNJrpG/Zd158qSim9M7qwZdfZO9lMhIS8dgtt4NSXTzwnxeRV1iIlPh4/PHKq1FeU+2zgL527wO45pGHkBQTi7NmntGNJEh13LuNBVOm4NPNm0Dv3LJTUvHXG29GYoz4OyuLzYY/Pv8sy7I7LiMT5BBBSQiFNo0V2ZkJyUpoB42F3uTyZGWx23zapSMtnvDErhfDghb0QHAUs5kmhnKO8Viev2ChD9ZvsczD3edk37GjfskqNiISj7z+KnMi0Wu1mDAyiyXTFPaz+i+P4Q/P/Yu9H6P3j/w7qzZLB3779JMoq6lmO+vS6mq8cu/9ovcG7QR7mluJrIJezgbvgv6QVUNTK0wmI+QyDoXFVUiK0eHrAxU494yx4OQqkGOew+GCjPOA/O3IqcJJ3njgoDMY0NZhZfmi5CotWlrNMJrC0dHcgOjYOOasQXFODqcHer2Wic2S0LtcroSSAqZOktWP59+NWHLycLmYviAdL9JPnPQGNLd3ICI8HG67BQqNHm+//RkuufQcuDk3FPCw+DA56Q56XNDpDbBZLcxO+t3S3gany42wMCOcLnLu4JhXIPMs9Lih0JlERW57m73hQla94SD9XUKgPwgMhLegRFb9mZEBvrY/ZDXApvXaPH9jHd63F7HZY7D24y+RkByBsxcswO6dm5CdFoOig4cwYf5KvLv6C6gaS+CKzIBMo0ak3obI9BnoqMyDubYMBq0JreYOtMhMiIgdAblSjgsXjsPrb36CM869FDs2bkCYSQNlexPaFbFIT40C11qGRef8ulc7hRUksgoasm4X0Ddj+gb+y0Vn9q8h6eqfNAISWf2kpy9440NKVh4HIPeOO6L0hJ1HdvVNtYiNigfndkGmUDLF9jVvfI5Lrj6ny1/9L/c+iPsfebBrEK3NLTAa1FCo9V3XeY/wlIKFi6mzk/s786dg7vO0k6OdGF0hY2oY9JN2duqTOzPmd38yRTnVpeKdEoReAlM7rD12Pbpisng7+hL3IpFV9/u0txQWwoDiu576J3NbV5EWpdWKGx9/FG6PB79aehY7RhSW3toP/qkB2q1WFJSXIXd0Ttfl5J4dptdj+azZfWkyqGu8+x+I8fVkzEAHd/PjKqmu7kryGBQwPVQO1G5pZxUKtAeojb6S1U0HvsULkzq/2ba0tSFMr4O5qQFt7XbINFoYtfQOKxyN9bWIDjeAU6nQ3twCjVaPpvp6pGSkoa7RAqNOjsrqGkRHR8LSYoa5ox3jRqeDk8nhdDig1EXg2MHD0BrUjI4oTXZschpzdeZvrBOH92NbhRP7ilpw5iQORzdvwZLlZyF+whkIF8lFNUBQBtysRFYBQ8Uq+lto6N0F/f3B625g8XuDVXblH8bOI/m41UsSaTDJSqz/wRh7oIt+X20ZqHEFardEVn2duUG4rq9k5W3amk++gLI+D3MuvgOVtQ0weFqweV85jDoXVM3NiMrMRHO7BSuWLUPhzq/QUt+KsgYbnLoRSHTVYOyUbPzYFI45Y5PhNKnQcXA7tmw5jISFK6DevhbHOsKQMW0uRsa0oa6oGGPnrERcVFh31/WTBnUPNh4EAPvQxXAhK/K4+v2zT4PiqBZOmYKpOWNAQbT87oNfQCw2u8+36EADis+5+y7mhk1p1+dNnswUSjbt24P8khIWyPv0b3+H73bvZu2PSk3zCT6mYF7vgOTbVl2CP//nBew9dhSzJ0zCA9dez+KohG3e+LdHUFZTg0dvvhWLp05ndwFPVvMnT/Fpw1/gc2d8VDFzQMhKTsE/br+TxSvtys9njgSP3XIb/vbm66ioq0VCdAz+cftduPvZp7r6b2lrZ+ObM3FyN7xdHg9mjh3Hdno81sHaRuMSzsX0MWOxef++bhjRLpcvzW1m/P7ZZ0COM/Mm57JgaQr2FuIqhskl9/2Rjeu8+QsxLiMDi6ZOx5/+/X/MgWXK6Bw8fP1N+GrHdp/5iDD6eo8Geg952y6RVR8WtMG6JBRkRUkTO0/fOo/VbDY71OpON+KuozQOMNuciNB3HhN2nrrJAIqP6qzIki/C44FCqUBlkxVupxOpsSZUlJchOTUNLqcVSpW26xu0943FK1/0hhsdF/GSTGJ1mQ2c7OTxIdDW2oKw8Ag0ma2IMungdDoBhYqlQelrGS5kRSoStBBQbAsFD9OCFShZBRpQnJmUzNKik9IELdhEVjvzD+H+a67DM/99jy1wPBmKBR8/9+EH3QKSX1/3GZtWiv1668v17N2YWJvRpvAed1YUByRsw1/gM5EVbzP1aSJPVaWSBa/edelljNypuD1u/PPdtzE+MwuxERFd/fPHgLVNTd3wjjSZfMgqWNuoX+Fc0LM9KiW1G0bex68076RreOHCxfjLay9jxtjx7MQkEEz4nRWRMs3niYYGNibyDKTYKRauYAzzmWOxo9dA7yFv2yWy6uuqNgjXhYKsXn7lFUydOgv79u/C1LQY7Dt+AuetWo7vv94G46ipmBLZhN0HS+DwhKG0oh7nLZuOvEPHEDcyAwl6Bew1+cg73gBrWxt+sWQqattd2FiggiwyFqOtW1HEjUSUvQTtDqDVrseNN1/J3h3RjTUtew4eV4Wh8MCPUKWPQdXBfMgiJkMb50GGthUffnMUd952NT55+wNcd+uNWPPac7jwmluw/q0XcbyiEeMXn4vjB/YgOTEeHW1mRCcnwV5TiqgRCZgzcxree3s1Rs9eidLiAixZMg+frF6DUdEmHDvRgNHTZmHOlFFBz9JwIas/v/QCrv3FeYwNTYrhAAAcNElEQVRI1m7exNzMvcnqvQ1fghZUsZ1VoAHFK2bP8SEr+s5EKhL8Ik5kQwtf7qgcn+Djyrq6bp9RehiKTeILLbi02xG2SYtpT8eAJAclbMNf4DPZadTrcNaMWTheXoY133+H7JQUaFQq9g6OXMVf+Wwtc4svqqzA7399JSNRvn9+nLuPHOmG9/7C411kxWMdrG2Eg3Au1m3bgrzCgm4Y/eHyK7v+fe+Lz+PmC36J5Lh4fPHjNiZrRfUDwWT3kXw2Lp6syN6bL1zFwhKKKivx5pfrMClrlM98iL2rDPQe8rZdIqugl7PBuyAUZOV2e9gOihIzklcDpQWhvRMpSXRuozq1AqkOpQChBcHtdsMlU6Gprppl6fW4KB2HAjqtEkVlLRgRo0XhvoPQpI7CqJRI0d0Qf2O11degza1BXEwYlEolrFbryQBRN+w2O6xNZdDGZEOlVjO3d/rPYbNAqdKQxwTKqk4gIyUZLocdVqcHJJJRU2dGWnIsvvtmF+bOnwJru5m521MbLje5jbiZ2zuvwBHMjA0XsqIFlv82TQoVFFzrcDpRVFUFUr0gRYazz5gtSlaBBhTT8ZBwZ0XERIuXkKz4BU0s+Jj/jI4To8LD8cuFi6FRd54CeDsw8L8nxMRiy4H9uOPiS6Bg4RKnjgGJAClWyLsN/v4Q65vapMX8niuuxJtfrIdBq2PErtdosXLOXHYEGGUygY7fXl33GZZOnwHv/tdu3szIuL6lpRve4UYjdBptN6yDtY0aFM4FfUaxTGLjo7+Rt6ZRr8eqRYuZ7NXUnLFoMrcGhAlpKxKuRE5qpRJkL80DKaTQrpe+pMZERHYdG/tzLgn0HvJ+diWyCmYlG+S6oSArCpiNjzIhv6iGJThst3GIGRELS+FOWPVJKKwow+Sxk9DYakFaWhSqyyphSM6E3O5BS3Mt+wa5t9qFC2akwWzrQEVVB3Iyo1FfcBTNMCE5LRaRAikmgom/sZwdLSgur4dJ7UTCyLE4VlgIe7sNapkLe1ucGBelh1JOXn0a6CMikRgdgcqSI2hz6jFxXCYaayugNcWhuaEaYSYTWtvaWTxXlFGHJgsHS0sN5FoTHJY2qFQyjB49BkVHDiIyMQtR4Z1yUsGU4UJWtIui90FHSksxNScHJJUzfcw43PX0P9jCShI7E0aOFCWrQAOKFQpFwGSlVCh9go9JzcI7IPk355yL+1/qfGcVHxWF+66+lpGrkACnjRnLgnXvuuQyRrjeZDVn4iSfNvwFPvPHgPuOH2Pvdx67+TbQ7oUnK5JxevSN1xBlCmMisXSUTSoZfP+0cyH76P2ON97TcsZg7Q+bumEdrG00LuFc5I4ejY1793bDaFL2qRMGemd1z3PPorKulhEsvaukLypCXMUwOdFQz8Y1d2IuJmVnYX7uFNz/4r+RV1SIqaNzmNQW7daE80HB23TsR0omfAn0HvK2XSKrYFayQa4bCrIaZJO7uuNvrKrio9hT1IBwawl0bhVqosfDbq7CsmlZKCgtQe7Mxdi38SM0FFXhiHEqZugKMG7Jr/HCw3cjauYq2OoroI+OQjJXi4KiCqy6cAXe/XI/rvjFGXjtna+w7LKrsOP7LzEiMRruhko02PVISIiC3FyKFZfeGPTwhwtZeQMTqDdW0GD+DC4YCNfz04k3/25pxRlz2O6ZFNZnT5g4oDNFivq0w7565bn96kciq37BN7AXh4KsDh8+gnHjuqubuxwWKNWdL4apcG4HZIrOYxVSgagoLYLT6kLW+PHdBkjKEOt2ncCUsGokjp3B/ua0WaDSnmqLv0B4Y5FzRGeKks5cVDL6t5eXErOjKxkJwB9fymSdMVl8fBY5YPBehaSkQQ4X1J7H7YFKreqsyxQ5KN1J5xFQMEUiq2DQ+vnX/bmRFR113v2vp1F8ogoLcqewsAL+qHSoz6ZEVkN4hvpKVrN+WI3t8y4h6sEPO/YjJTEeSYmJ2EkvVKFGUqQCSlMkzA2tyBo7Ace2fYnG5g6cfcEvUXjsENQaHQpLq2C01qNWMxrhRifsdjnOnD0OH++ohqb5EMKtTahSRCNnTBbs9YdQW2mHMXsqUuKjkJ0a23UMuO/7r+AIV2Pd1mLUHjyMS2+5EZb9GyDPXYpUtQy7v1iPerccN5+ThJfezsfCi85Edf5eOD2RMNs7sHTVr9FRsAtbj5kRHR8FNBWhtq4D+pSRSFe1okURgXFjx+KD9z7FLy66EHmbvkKzPBJZE7OwYPK4oGd3OJJV0CBJF0gI9BGB/iicSGTVR9AH47K+ktUp2zjs3JOH2HgtYrVG5B/Nx6GCRmRmZyMtUQu7S4V2ixPhriaMzJ2F/du3QBGTCaOzhrI2oqpJwd5ZxI0chTR1Aw4fqcXshbkorjyBtPSx+P7HAxg3JhG79ldifFY00FqHUbmzWPfCG2tvfiWmjE1mOx4ZCQl6FbvbA40icH/zjvZ2GIyd6UtCXYYjWYXyWMrfTmSgFBCE94CYgoW/+4QfP8WekSu6mPdaKO6zYO3qS5+hnEu+/1C26a1wEuz4JLIKFrFBrN9/sgL27MvD5Ilj2Vbf5XaxlPLk+SeDG06np1MYllzsFErmhefm5KgrP4qUkeOYujplEs4vaMSknDhYOtphCAs7edQGbFi/EYuXzWUxV5yHg1argdnqRrhRcyr5YlM1So7vw7G2JIyMsSN9zBjUnGhEBydDmKUcxWUdyBqXirydRUibkAZbZSks6nBwdgWWLJvblcV4sGCXyGrgkB4oBQShxcH2wy/G5A05MimZKYYPRAnWrr7YEEpiGQiy6suY+GsksuoPegN8bf/JyoMXXn0fK85biX2798FuaYJRF4ZItKC8vAW1NiB+5EjEGexYtGA5vv7uK8yatxz/Xb0GU0aFQdZSj6PNEQjXtCHWfQJp2eOQX1CAORfchk1frEZpnRYXXLAIx/ZvR3u7GTWNrbjwkitYOpHTdWP1d0qGC1kFqiAgpmRAnoSU1+hgYQFWzJ6LjMTELkWHq1aeC41KyYJ1hcoP1z36l5ApIPDzTGlAhOoLlz94n4+ChfC+EBs/H7zKxidQZlj/41YfdQ/K10RJEEdER4MSPS6ZPhOUQ8tbYeOTzRu7sKEsyeW1tTh33jxMHT2mm3oF9cmrYrzz0F9ZwK53O95KDoGMpS9qGN7tiuFDKhyBKFaQKolQVUStVPnME6WdCUQ5QyKr/q5qg3B9/8mq02nB5XQxd1KZvNPBgXZTbeY2mExhTKjC43JAodKy1B8sqS/FZbmssLgV0KsUbHd17HgFsrOS2REepR0hfcBOTYzO4rY0AdqIrpgriawG4QYRdBEM5oEqCIipO1AQa3NbG644ewVLYZ+emIgWcxtTdCCvL6FaBa/8kJ2c0i2otD8KCPzQxVQtxIKChbMhNn6erF74+EMfZQY6HhRKUdH5BKWAv3TJWUywl1zPqXgrbNidzi61i6OlJWz8FDQsbIvIilfF+PD7b33a8Xc02Z+57OkuFWuT8lAFolhBrw6ESiVi6hxEiEK8/KmJBHN/h/Lpk3FMMlsq/hAIBVnt27gDMmUrOIUOIyLVqDFb0NZqQ02TFWmZSdCpVUiKDkO7JgWFhQcxKk6FNlc4jufnIzw1CU6LC+U7NiE+ZwaWzIzE9sOtaGq2QB1uwDmLZqK6eg90imQc3LcdFpcKcxcvhVGvlXZWp+HWDuZhDlRBQEzd4fG33sB58xd0pZMn3T1e0cE72Feo/EABs6FSQODhJbIUqi8smjLVR8FCOB1i4+fJ6k//fs5HmWF85sguguEVJxbkTmV6f1euOAcHCo4zvT2hLbTr5LHhjwG9yYpvi8iKryc2Jm8lh0DG0hc1DO92xfDZvG9fQIoVtKsWqorsPXbMBxvaFQeinMFLxQVzf4fy8ZPIKgA0Q0FW5RWV0CgVaLO5YNIpoVYpUdnsxOhEAxqb2+HmOOh1OnTYHCwRo1qthFypQ3SUKQALe65yum6sfhkNYLgcAwarIOCt7vDpls2gheby5SvwzOp3mSLJ2PRMpujgTVZC5YfRaWkhU0Dg55l2AEJFil1H8n0ULIT3hdj4ebJ6/sMPfJQZ6KhPqO5B9WlRp1Qot190Kb7eud3HFiJyPoCYtysjMQElJ6q7qVcQWfH1xMbk777uz1xGhPmKzFJfYm1SevtAFCt4CS1vpZK65mYfbPyNU0xN5HStKRJZBbCqhoKsGlusaKqrQER8Ksx1ZYg06dFh8yA+NhKVJ2rg4pRIS4xETbMLNnMDUtOTUVNvRkZaUgAWSmTVL5BCfHEwD3OgCgJiSgbk1XbfC8/jQOFxLJ42HaNT05gMkZCs6CjIW/mBUrv3RQHB3xEYpUwXqi/ERkb6KFgIoRYbP09WZKdQmYHIWajuQfW3HczDi598iDfufwhitpBmIE9CvALEdeeej0+3dFev8CYrsXa8lRwCGUtf1DC82xXDZ9b4CQEpVoiRlZhKRmZSUkDKGbxdwdzfoXy0JLIKAM1gySqAJge1SvGqewa1v1B0Nlx2VqHAyl8bAxFMO9A2S+0PbQQkshrC8xMMWdEw6CXga4Vb8ZusOVj76SfIjDMhIXM8KswupEWoUXzsMEaPmwiHm0NjRxNSR6TjUFEJnE0nEBeTAF1EOHNp16q0UKgNnd6DBj3aLA5wTid0pijIFDLoNSq0We3sp7mpCXK1AWEGJTosVuj0YdAMwaSKgU6zRFaBIuW/nkRWocFRauUUAhJZDeG7IViyoqF8VnEA56ZMQmlxMVOHjomNRpPZBpnHCaNRzwiNk6uhlrvhkanRYbVA7uGgIm9BtQZulxt2uw0GjRYtbWbExseitroO4eQ5KFfDLZcjTCNDS7sV4SQmSxmGZW7IZEpow8Io5RW06lPJ3oYwvKKmSWQ1uDNG73FWf7OBJS2UioSAPwQkshrC90dfyIofzjtvvgNH/WGoYsYhIT0ZTujhrj2OecuXY9v2rWhrciBWZ8fh1kgYzMfgMCZh0eRUfLq/DjedNx2vrdmIbG01tlTHAPZqqG1mOC1WuI3hyMw9C7V5n8Bll6NBlogz5s9AGoqx5WADfn/3bV2JHocwtD2aJpHV4M/ab595Eo/fcvvJ1DED17+/7Mc99epvh8hnHxbL+TVwo+hfy6EMGg7V7jlQmySy6t/cD+jV/SErf4Z5PCTyKkdFaQlS0jNYVY+nU62CitPajgabHAmRvgK1fLveorPefZHqhUrhHYE1oBCFvHGJrEIO6ZBpMNBFMVCDebISy4QbaBuDXS/UGITC/kBtksgqFGgPUBv9Iavv1n6AihMduPzGq7B5+340Fu1CQ0MjIsfOh0mtQEd9NSwyNdIzszF14kh8uPZ7XLlqCdZ/tQGJkVooOAdqW5wYlRmPNd8UYMmCqbBU7YC1qgIRYUpstYzB9CwTRtiLsPGoE1zCHIxw7MLcFZfAaNAOECID3+xwISv6VixUmPhy+49dKgpvPvAwHvjPC6AEipR+/uHrb8JXO7b7vUZMeUFMAYOfxSOlJSwBYEVdLcs+S0eBlNiPL95k4L0rCkQdgVd8EFNi4HdCo1LTWI4pCnBePusMpkYhVOegTMR8kLMYXhTcy7dHXnDB2EbjDFQtgyfEQDGh9PJ8CUaNoqS6Cl/+uA0UQ5YYG4s313/O0oiQQrtwrugIl8cm2HEHqqDirdwhkdXAr3997qE/ZFWatwPpE2d67ZroV98dT23ZccSnnUrO5rRbodKcSlq47dttmH3mbFg6TkBvSOwai93hgubku6lWuwfhmsCFaPsMyCBcOJzIilcZ4BUmaGHgVRTe+eoLv2oFYteIKS/4UyTgp9PtceOf776N8ZlZWDF7Tq9kFYg6Au/uLqbEwJNLIOocpBWYHBfH5KPE8BKSVTC20UADVcvojayE/Xrv9oJRo9hx+CDuu+Y6/M8zT7KwhKUzZuLWJx7H6r8+xubFe65sDoePWskz/32PfbkRU6zwDkEIVHXD+xqJrAZhAexrF/0hK8rxVFjZiDgDh8KjxzFmSi4O7c3DmPE5aO5wobSwGFqjCWnhLsijM1FafBwyqwWxcVE4duQoXLFjsHxaJjZt3o8J06cgf/9muD06xOtlQNIoRFgqUVLZiNgoI8vYq1HLYW7pwNwF86BUBp9Hqq8Yhfq64URWQoWJ7JSULhUFMRWHSVmj4O8aMeUFMQUMXpGgoaUFr3y2FhSLVFRZgd//+koWqyW2s+KVHohoAlFH4BUfxJQYeLLKHZWDh155CfmlJSDVi7/eeAuE6hz+FDkILyFZBWMbjTNQtQwxsvKHifciH4waBb0KOH/+QhbsfM3Kc5GekIir//Ig2/UK54qkpPidVbDjDlRBxVu5QyKrUK92IWyvP2T16fuvwaALQ4fOgHhTBLiORlS1ynHByvnYvvlrpIyZjbriPBwtqUNCZhoc9VUYkzMeR09UY/K0GSjML4BTqUSyrBrHSjvAKZXQp+QgS1sNJTgcPXICU6ePwEc7PZgyORWJ8nZ8sXEffnXVNVBJrushvAsCbyqYh5kWYaHCBHmP8gGsYioOMRGRfq8JVpHgb2++jiiTiaVXf3XdZyA5Ju9F9tMfNvmoRng7M/BEIqaOwKMmpsQgdIjwp86h1WhAmoa0sxLDS0hWwpTu/mwjG4NRy6D6gWLijWNf1Ci8yYTIKict3Weu+ODfQBUrvO/kYFU36Npg7u/An5rea0pBwb1jhP6QlYfSgbjdkKtUcLncIN8J9lOphszjgkKphMvVWQdyBdRKOSCTw253QK3RdIrfEulwbuaOToVl9nU7IVcowLldkMkVsNrd0KgVIFFPh8MBre7UEWIAQxxyVYbTzkqoMLFu25YushJTcfjix23sKMxblcL7GjHlBTEFDH7Sv9+zG4++8RqiTGFYOmMW3B4Pbjz/wq57gvJLCVUjxMhKTB2BV3wQU2Lg21AqlPjXB++D1L9pcb/z4kshVOcgGSmVktLrdB4DCsfeG1n5s40GGoxaBtUPFBNvsuqLGoWQrK5acY7PXMVGRHbtrIQk3du4A1VQ8VbukMhqyC2XpwzqD1kd3bselnoLmiLGwlGXj/SkVDQ11KHGrINW0YDk9EmoriqGTWlCw7E85J61GKqGKpRWnIBcrwciUmDU6NBYXYWEcemIqDyI6sZmLF51HfMk/LmW4URW/AIT6FyGylU50P6GUr3hPPahMg8SWQ2VmRCxoz9kNYSHNaRNk8iq5+kZzgv2cB77UHlgJbIaKjMhkdWQmInhQlZ9ATsUC3Yo2uiL7dI1P30EJLIawnMo7awGf3IkshrYnZVEVoN/T/9cepTIagjPpERWgz85w4WsKLjUXxp1iqHxTl1PLsS8B+HuI/kslfuTd/4PlApFt9Tk40eOxN6jR5FfUgwWWPzyizhYWIAVs+ci0DYeuPZ6FuMlFQkBbwQkshrC98MpsiJ3PBI4+unGLw1hmLuZNpzIyl8adUoo6J26/rpfnI8jpaXYmrcfD153A/790YcgT63qhnqGH5/Kvby2BiqFkqW4/3zL5j61QZl0/eWw+qncS5KdoUVAIqvQ4hnS1hhZhbnRUvMUZHIZwmOvBeSpIe1Daqw7AsOJrPylUSf9SO/U9YQS7ayoXLhwEYv3oSJMV04EtnL2HEY2FEfVlzYuXLiY7cKkIiEg7ax+IvcAIyvdQeza8g525LfithsuA1QrfyLW/zTNHE5k5S+N+ptfrOuWuv7M6TNwor6BxdUQEfFkJQx69U7j3tc2fpp3jmT1QCMg7awGGuF+tN95DBgG2F4E4AK0NwGQzvL7AWmvlw5HshIL5h2ZnNItdf19V1+Ljzdt9CErYfAnpVPPTk5lsknCANtA26B6Oq0Wz6/5AE//9ne9zplUYXggIJHVEJ7ngoICcBy9q5LKYCFAunXZ2dmD1V1I+zldD3NIByE1JiHQAwKn6/6W5JakW1JCIMQInK6HOcTDkJqTEBBF4HTd3xJZSTekhECIEThdD3OIhyE1JyEgkZV0D0gI/JwRkMjq5zy70thO1/0t7ayke09CIMQI0MMsFQmBnzMCxavuGfThSWQ16JBLHUoISAhICEgIBIuARFbBIibVlxCQEJAQkBAYdAQkshp0yKUOJQQkBCQEJASCRUAiq2ARk+pLCEgISAhICAw6AhJZDTrkUocSAhICEgISAsEiIJFVsIhJ9SUEJAQkBEKEQK2lHfvqakRbmxw7AiMMxl57umT9Grg5DmtWXgSrywmdUtXrNT/FChJZ/RRnTbJZQkBC4GeBgOyZhyGDDBxLPeRbuDv/3O1D+TMPw+P1mfrZv8LpodRFneXKMRPxxlnns9/bHA4cb2lETmQMDCoV6q0W2FwupISZRPs62tzA6vZWxOr11rZ3m8WtzYjU6hCp0fbWVbe/S2QVFFxSZQkBCQEJgdAhQGRFhPTQjk14cHtnuhfvIiQrqk/lgZkL8OeZ86H4119E6xe1NmNdSQH0ShVqLO24b8Y8/HPvj0gwhCHBYGSkdKChBsvTsnCiow2HG+txrLkRaWHhWJGRjTpLB/t7VngUGm1WRnBUZ2lqJv7vwC5WLzcuAYcaa1kb1Pa0+EQcqK/F4pR0RoyLktPxx63f4qoxk+DmPOyzMnMrMsIjoJLLMTshBWSnSa1hdhKh+isSWYXuvpNakhCQEJAQCAoBIp/zR47GJ0XH2M9dNdWYPiKB/ZtKT2TVUyd8/dfzD8DhcUMGsGPBS0eNwxN7tqG6o52R3NP7d8CoUmNleja+LCvEteNy8dKhvViYnAaXx4Mvy4rY36vb2/DY3DPx3IFdrE6UVoe/7d7K6v07bw/GRMWwNjZVleG2SdPxr/07MTcxBa8c3oenFyzHy4f24qaJ07Cvrpp9lm6KxHmZo/BVeRFunzSD1SeiumbcZChkZG3PpVeystpssNntiAwPD2oSpMoSAhICEgISAv4R4HdW/M/NVWXIiohCoiEM/GfeLfA7K7FWw9UatNzcqSxBZBWt1aHJbsUIvRHL0kYywrkgKwebq8rRbLMi0RiGM1MyGIkkGcLYDmpJaiZKzS043tzI/l5mbsEdk2fimf07WJ1V2WPx4sE9rN6z+3diUUo6a4N2W0nGMKjlCnb02Gyz4bE5Z+L1/P2Yn5SGNYX57LOp8Ymwu1woa2vBQ7MWYn1pAdvR/TZ3Vq+3Sq9klXf0CEbExiIuuvezzF57kypICEgISAhICHQhICQrnoxohyRGVhaXE4bnHhNF0HsX1mK34YvSQqgVCvwya0znLg1gOy3+J73rouM4KrSbUsjl7O98ob8rvT6jOvRv/nqq590Gf53nZDol+cmdEjl/8O3SZ3w7fH3v9vzdGr2SVXVdHapqazAmKwsGnV66zSQEJAQkBCQEQoRAsGRF3ZLHn15AWEevvBWjI6NDZNXQbKZXsqqsrkZNfR3GZGXDoJfIamhOo2SVhICEwE8RAX/Hemw35OX5RzsQ8gYUFuF7rZ8iDoHY3CtZ8RlyKXOrVCQEJAQkBCQEJAROBwK9ktXpMErqU0JAQkBCQEJAQsAbAYmspPtBQkBCQEJAQmDIIyCR1ZCfIslACQEJAQkBCQGJrKR7QEJAQkBCQEJgyCMgkdWQnyLJQAkBCQEJAQkBiayke0BCQEJAQkBCYMgjIJHVkJ8iyUAJAQkBCQEJgf8HdRfEDVIahCkAAAAASUVORK5CYII="/>
          <p:cNvSpPr>
            <a:spLocks noChangeArrowheads="1" noChangeAspect="1"/>
          </p:cNvSpPr>
          <p:nvPr/>
        </p:nvSpPr>
        <p:spPr bwMode="auto">
          <a:xfrm>
            <a:off x="155575" y="-3306763"/>
            <a:ext cx="12230100" cy="6896101"/>
          </a:xfrm>
          <a:prstGeom prst="rect">
            <a:avLst/>
          </a:prstGeom>
          <a:noFill/>
        </p:spPr>
        <p:txBody>
          <a:bodyPr vert="horz" wrap="square" lIns="91440" tIns="45720" rIns="91440" bIns="45720" numCol="1" anchor="t" anchorCtr="0" compatLnSpc="1">
            <a:prstTxWarp prst="textNoShape"/>
          </a:bodyPr>
          <a:lstStyle/>
          <a:p>
            <a:pPr>
              <a:defRPr/>
            </a:pPr>
            <a:endParaRPr lang="fr-FR"/>
          </a:p>
        </p:txBody>
      </p:sp>
      <p:sp>
        <p:nvSpPr>
          <p:cNvPr id="5" name="AutoShape 4" descr="data:image/png;base64,iVBORw0KGgoAAAANSUhEUgAAAasAAADwCAYAAAC+L0vtAAAAAXNSR0IArs4c6QAAIABJREFUeF7sXQVYlMkb/327LB2CIgZiYGF3oJ7drWecnt161v/O7u7u7rO7u7vOVkQwUBAFEaW2vv/zDi637C6wLCk38zw+rLsz78z85tv57TvzhiCKogheOAIcAY4AR4AjkI4REDhZpePV4UPjCHAEOAIcAYYAJyv+IHAEOAIcAY5AukeAk1W6XyI+QI4AR4AjwBHgZMWfAY4AR4AjwBFI9whwskr3S8QHyBHgCHAEOAKcrPgzwBHgCHAEOALpHgFOVul+ifgAOQIcAY4ARyBesqrVcIoeQnVqFMPoES2h9HuDj/Wbxvo855OHHFGOAEeAI8AR4AgkOwLxklWRsn/pdfj07tyY997YOMf6PHfYp2QfIBfIEeAIcAQ4AhwBo8mqfOl88HkTiMunJzLU1GoRHwoUgyogMAZFTlb8geIIcAQ4AhyBlEDAaLJq26oSgoO+Y+LYX+HkZIuou3cR8EsDrlmlxKpwmRwBjgBHgCMQCwGjycrMTIoc2TLh+IFREATgjW1WQCesINes+NPFEeAIcAQ4AimBALcGTAlUuUyOAEeAI8ARSFYEEkVWhQt74PnzZ8k6AC6MI8AR4AhwBDgCCSEQL1lZWlmjiqcn9u3bi986dISDvT22b/8b2bPnhL2DPc6fOwsnJyd4eb1EliyZkb9AQWTLlg0+r7zh7JwVnz4FYv2GDejw22+o7FkF1X/5BRs3bULIl2D8Ur0GLl28gNq16yB37tyIiIhgsnnhCHAEOAIcAY6ALgIJklWB/Plx48Z1tGnbDn5+fnj44B84Zc4Ca2tr3L51E46OjjFk5Z6/AGQyGUK/huiRVd++/bBx4wbcvn0H5uYyDBw0OBZZ3bl7l8nmhSPAEeAIcAQ4Aokmq82bNqFosaIYNmw4Nm7YgKxZnVHYowieP3sKtVqNzp27oELFCvjtt9+QP38BHD1yBLa2tqhdpw7+uX8fp8+cZpqVS7bsTOMiTer+/Xtwy50HZ06fwo4dO/HmzRvMnDmTyU6r8uLFCxQqVMjo7r99+wbKW2lvb6/XJrGyjO40joqvXr2Cu7s7vn//zrDnhSPAEeAIZDQE4tWsnj59hiJFPEB/bWysERYWzv7v7e2N/PnzMyzoM5VKieLFi7PXlpYWyJcvH549i77bypEjB9vQBUHA+fPn8cfAQahXty4mTZqEBw8eoFq1qnj//gO+fv3KZCelqFQqSKVSk0RUrlwJ16/fMLotzSUqKgoNGsQ23ycBlSpVxI0bN42WldSKDRrUx4kTJ5MqhrfnCHAEOALpFoF4yUqpUkEAGAHoEoHm//RXIpEwMiJNg/4qFArWht4n7Yv+UtG0oc/puJA+ozZxEQwR3vXr19G9e3fUrFkD589fQNeuXbBx4yZ8/PgR169fQ/PmLUCb9cmTpzB69ChMnz4DtWvXwtmz59C6dSumua1Zswb9+vVF69atsXDhIri5uaFZs6Y4dOgwevXqxT4nsiK59+/fR/v27REWFsbkly5dBkuWLMHEidHO0EREGjwmTpyEChUqoHHjRmyONL8LFy6iRo3qGDDgD9y4cYNpkTRPOi49fvxEzIOgLYeIrV69eggL+85kXLt2HV26dMaWLVtx5MgRfP78Cbt27WLj3b17F1xdc6FatWoxsvr06Y1Vq1ZjwID+6N27D6ZMmYw9e/am24eOD4wjwBHgCCQWgQTvrE6dPMm0n5mzZmPWrFnMOGLU6NFYsmQpvn8LhaNTZnYEdfL4cbx+/RotWrXC7l07MWPmLBw8sB+ZHJ1A9163b9+Cja0dVq5cgdKlSuPRo4fYvWcPhgwegqpVq8QQmvYEiKw8PKK1rREjhlNiYwAiO3IcPXo0jh07Hmu+tKlnyeKMa9euwtOzCjp1+h05cuRkdVxcsuLKlSvYt28/Fi1aiMGDh8Rqq61Z0RFf27ZtUKJESVaHCOfUqdPs9eDBg7Bo0WIcO3YUEokUkydPYiRqYWERo1FpNCvNXyKgJk0ax5DVpEkT0aJFC5QsWUqvzZcvXzB+/HiEhHyJRVYVK1bCrFkz8fz581haGxE/GabQcSwRe86cORkZ88IR4AhwBDISAgmSFU02MiIcdvYO6N2rF+bNmwsbGztGSHny5kGVqtUwceIE1KlVG5GRkWjfoQNeer1gGNFGOnbsOKxavZqRHJEVGV+4uGTH2jWrsXnrFkY4JN9Q0SarixcvoHr1Gkzjkcvl6NGjOyMeKl++BMPR0SlGc7t27Ro8PT2ZdrJp02ZW59y5c1i6dAlrQ+1JsyMtUKP56ZIVkdCcOdFxEElD27t3H3tdpYonrl69hlq1amL48BFYvXo1WrRozshCl6To/zS/y5cvM5LWaFY3b97E7NmzmPZD/ZJmRXXpGLJnzx5o0aIlaL5NmjRlxPvLL9VRtWpVeHpWZvOaO3deDFyfP3/G168hcHfPzwh8+vTpGen55HPhCHAEOAIMgQTJSkMkW7duY5vzP//cx4EDB9CrV09UrVoNT589w5fgIKZBnT19Gn8OG4aGDRtg3rz5aNWyJZYvXwZfX18EBgaiTt16zEiD7npok8/inAXlypbD8OHDYGZmprck79+/Z5oCFdLaFiyYj1atWqN69ersPTqeo/szuv/KlClTDPF4eXmhYMGCjJRGjhyB4sVLoFu3boxo//wzOjjv3bt3sWnTRjRr1gx16tTF2LFjMXXqVPYZka6lpSXmzZsHf/8PjBzIEtLFxQU+Pj5YtmwpevToyY4wS5UqhRkzpjPNKjg4GFOnTsPYsWPYX6VSyebWpEkTEEGNGjWakWa5cuXYXx+fV+x4j8iKZP3vf0MZMbVs2ZKNY9Sokcw1gIxbqBw6dAhNmzZlJEvyKlasiPXr17NjUipDhw7BggUL+aPNEeAIcAQyHAKJcgo2dvY5XXPhvd+7OKsTWdHm/l8tpM2RlkSlSpWqjBRNLS1btsD+/QdMbc7bcQQ4AhyBnwKBFCGrn2LmP/kgSRMbNuyvWEeCP/mU+PA5AhwBjkCcCCRIVtOmTceYMaOxYMECDB06NEYQ3UfRcZSh4zuON0eAI8AR4AhwBJITgXjJiqzYiJBatmyF8ePH4crlKxABeHm9YO8vW7YsOcfCZXEEOAIcAY4AR8AgAvGSlb+/PzMpd3BwYEYR5LhrZWXNUoOEfA1BgQIFOKwcAY4AR4AjwBFIcQQSPAYcP34Cs0qzsrJig+nY8XdmtVamTBl8/RqKTJkcUnyQvAOOAEeAI8AR+G8jkOAx4NGjR7F8+Qp2DBgaGsri523duhWBHwOxZOmS/zZ6fPYcAY4AR4AjkCoIxEtWFE2BCgVIJd+jXLlyMcfbyIhIyBVyZM+ePVUGyTvhCHAEOAIcgf82AgkeA27b9jfatWsbp9Xfxo0b0bVrV7x4/gKFChsftfy/DTufPUeAI8AR4AgkBoF4yYqcV3fu2IkDBw+ie/duIOKiKA4U4id3bjcWGaJ+/XrMKZVCElGOK144AhwBjgBHgCOQ3AgkSFaaaOKamHxfvoQge/ZsoCPCrFmzsujnFGePHwkm99JweRwBjgBHgCOgQSDBY0AOFUeAI8AR4AhwBNIaAU5Wab0CvH+OAEeAI8ARSBABTlYJQsQrcAQ4AhwBjkBaI8DJKq1XgPfPEeAIcAQ4AgkiwMkqQYh4BY4AR4AjwBFIawQ4WaX1CvD+OQIcAY4ARyBBBDhZJQgRr8AR4AhwBDgCaY0AJ6u0XgHeP0eAI8AR4AgkiAAnqwQh4hU4AhwBjgBHIK0R4GSV1ivA++cIcAQ4AhyBBBHgZJUgRLwCR4AjwBHgCKQ1Apys0noFeP8cAY4AR4AjkCACnKwShIhX4AhwBDgCHIG0RoCTVVqvAO+fI8AR4AhwBBJEIM3J6k3oV+TZsAhr6zRFj6Kl2YD7nTuKPd7P8Kn3XwlOIDkrXP3wDu2O78HJFr+jaGbneEUf9X0JNzsHFM+SNVmGoC3vZsB7tD66C8ead0CJLC7JIl8j5G6gP8ptX4PnnQegkGPmZJXNhXEEOAIcgZRCgJOVFrIvQ4Ix8upZLK3RENltbOPFvMCmpWhfsCimVK6ZLGujLc/n6xcMu3IGi6rXh6utfbLI52SVrDByYRwBjkAqI5DuyUqjCTTLVwiX3r9BXvtM2NnoVxTI5BQDlaZOS/fCuOD3GpmtrDGhYnX8Xrg4NJ81ylOAfRbY+y/YyGQ46PMCY6+dx5tvIaiYzZUR1HeFPJbWsfzhHcy7dx1BkeEg2StqNYal1AxELN4hwTH9a2sp8Y1XrlLhr8unsfvlU9Z2eDlPDC1dSU/e3sZtmWalkWtorKQVmdIX16xS+RvGu+MIcASSBYGfhqzquOVDuwJFMe76eVR3zY0dDVvrkVW1nG7oXawsdno9wbHXL3GvQ28o1WpGQPRZp8Il0LVIKTwP/owy21ejnps7mrsXwqL7NyFXq7ClfktU3rmOkcSHsG+ou28LtjZoBVdbO7Q5ugdDSlfEiHJV8M+nADQ9tAN13PKib/FyKOnswkiMioYMDI03JCqSHXG2L1QM1/39MPvOVbzsOhDf5FGx5KkhwnPnejYOIjhDY33yez88Cgpkc0tMXzQGfgyYLN8dLoQjwBFIRQTSDVmtqd0UPYtF31n1PXcUe3/cWWk2/yed+qGIkzP+uHCcaVgPO/bVI6unnfrDwykL05Cyrp6LsRV+Qf3c7mxz1rSnRlNuXcLM21fxsfefsJWZ4/RbH9TbvxUb6zVH11MHGUlsevYAM29fgcUPEiIy6+JREuvrNmP9xnUMmNB4wxQKNrerH95i9eN7ONmyIyNNbXna2s+ul08MjvVGux4wk0hizU0XG0N9Zba05mSVil8w3hVHgCOQPAikOVlFqVSwXjYd/UuUw5IaDdmsKu5cB4VKxTQj3WOrUVfP4sCrF3jWuX+iyEr7qE5DVpojQQ1ZbajXHN1+kBUdvc25ew0fe/0JiSDooU3k0rZAEUzzrBXrs/jG6xsaggo71qJ2rrwonjkrxl4/jxMtOjJC1ZZniKx0x3q9XXfIJNJYxKONTVx9ZbHiZJU8Xx0uhSPAEUhNBNKcrGiyTQ5tZ/dJZA0YFBmBbc8fYWKl6uzeKTFkVcM1D/oUL4sdLx7jsK8X7v7WCypR1NMkHn7+iLLb14DusZrnK4QF928gQqnAlgat4PnjGJDoqdjWFejkUQJtChQB3V+RZtU6vwdbn1/2bES4QsEMLKrmcIOduXmsY0ANOWoTyNrH9/Hn5VNsXAd8XmDY5dMxZKUtj7Q9+j/JiFIpDY71Saf+ePzjGDAxfXGySs2vF++LI8ARSC4E0gVZfQwPw8ALx3HmrQ+szGRoX6gopnvWhoVUmiiyIuK5+P4NnCytGNF19iih114D3P5Xz5mBxdtvX1EhW04sq9kQdGymfZ9zxNcLo66eY0YYpZ2zszrFMkebqp9958uODEPlUbjfoTfyOTgmSFbBkRFoe2wP7gR+QF23fNjz8lkMWWnL21K/BZof3hljYGForIUds8SLTVx9cbJKrq8Ol8MR4AikJgLpgqySOuHksnC7/fEDO6bjPkhJXRHeniPAEeAIJC8CnKx+4Eka2S6vJ1j56C6C+gxDJgvL5EWaS+MIcAQ4AhwBkxHgZPUDuqq7N4DussjvaVKlGiYDyhtyBDgCHAGOQPIjkCHIKvlh4RI5AhwBjgBHID0hwMkqPa0GHwtHgCPAEeAIGESAkxV/MDgCHAGOAEcg3SPAycqYJYqYbkwtXie5EbAandwSU0Vevj2zUqUf3glHIK0Q8Pl1RKp3zcnKGMhNJCuFUsQH/zBkdbaCpaUUQZFySCUCHM1lxvTK6/zEZGXql3nFvj3I6uiI1jVr8/XnCKRLBOjHmKnPd1ImxMnKGPRMIKuv3xTYsu1ljPQ31hHwKJ8l5v/dPXIb0/N/u04GIavbz55i8a7tePvxIzxy58H4Hr2QI4vhfGlDFszDnIGDITOLDoxsbDl96ybGrV7BqlN4sMyZMuHP335HjTJljRJx4sY1rNy/FwdmzTOqfnyVTJGlPX6ae9lCHpjYqzcy2doZ7CpKLseS3TvxV8dORo330StvzPt7K16990OWTJnQrXFTNKtW3ai2yV1p34XzMJNK0qz/pM6Hk1VSEUzJ9iaQ1ZIVTyD8iCno9z0M776Ho3a7PDGjbJjbBdmtuS9XvMuWAcjqY3Aw+syahok9+6BInrw4e+c29l88j9UjxyTrE0ub/fRN63F+2Sqo1WrM3LIR/3h5Yde0mUb1YwrBxCXYFFna4//8NQTDlixCgVxuGN2lm8Furjz8BxPXrMKZJdEEHV8J+voV7caOROdGTdCmVm1cf/wIY1cux6bxk1EgV66EmvPPdRDgZJWeH4kkktXr0O/wD49ArbZ5oImJ28DNBTlsOFlldLLaeeYUvoWHo2ezFjFT9Xr3FgVzuWH3uTO4/fQpnvr6YNukqZiyYS3uvXgOz+IlMaFHLyiUSoxfszLmvWLu7rj3/Dmrv3/W3Fjal/ZmT+3mbNuC5699sfSvEUzjIs2icrHimNCjN9SiiEnrVuPG48fI7+rKNLkbjx9h4c7tKOSWm8nv27I16laopNf2yNUr2HriGCKiotCreQs08qxqsixz2b/H4drjJ6AOX7mMBTu24dzSlXjs8woT1qxEQFAw8mTPjvmD/4f+c2bi/adAFM3njqHtO+h97uL0b7673WfPYPOJozg0e37MD0jNYhBWMzdvxNk7t+DilBkjOnWB/+fPWH/kEPbOmI2jV6/EvO49cxrKFCrMsFm8awfeBPhj3qChMetKpDhsyUK8CwxEjTJlULawB1t7O2trNKjkiR2nTyGTnS3CI6P0NCvStp699sG5u3eQ3zUX5g4cjBM3rsc8H5snTGZzJCxoDJN79cXJmzf02gACRq9YGqveu8CPGLNyGb58+4YGlSrjj1/bxXqu6Fk7cOlCTF8z+v/BMKF22TNnwdyBQ5DL5d+M5ZysMhhZvQ+IwP4DvmxWFBT3sfwrytfNwf4vikCPIvwYMMElzwCaFd1B5c6WHY08q+hNl8jq+evXGNK+A/aeP8s+/61ufWw5cYzdWwWHhsZ67+3HAMikZqw+bYDaRfsYjd4v6JYbw3/vjCsP/mFENXvAIAycPwdNqlSDXKFg2t2qEaMxce1q5MuZEwXd3DB1wzrQpnjuzm22UdYpX0GvLcleuPNv7JgyHY529jh46aLJslrV+DfLti5ZXfrnHoYvXYzLK9fGkDId/XWYMAYd6zdCVidHPc1K+3Nt2cv27MKd58+wYewEaOM0sE07mEml2H76JNaOHsfmvf7wIQxo3QYbjx3RI6tDly9i07Ej2D19NlqO+BOD2rRH7fIVYpZhzcH9bKy/1qqDsauWM2JIDFndevoY47r1ZOtvb2PDZGmej20nj7P/d6jXgI2BiJ6OSHXbhIaF6dWjHxZSiQTt6tRla7bx6GG9Zy1KoYjpS/NsqdQqdnRaLF/+WM8vJ6sEd640rGCCZkWjjZCr8c/9zyhU0AGZMpnjRch3yCQSuDvYMALjJQEEMgBZEQnRL+7eLVrFTJZ+RTetWo39mrWQydjdBZEGHZ9pSqsatRAeGRnrvZIFCqKxZxWDdx2azf7Y/EUYs3I5/AID2QY8beM6XLx/T0tuNEF8/f4d0/oOiHmf+iZiPTh7PtvQ6T7II08evbb5Xd2w/fQJ7J4WbfE4e+smk2UN/71LTP+6ZEUaDY3hxMIljLTXHz6IB95e8PbzY5pUDmfnGLIy9Hnb2nVjZNOPgg1HDuHIvEUx6X5ajxoOIrTX/h8QESXH1D79mEbVcuRfGNimPfZdOIu9M+bg0OVLjBxIywqLiEDjPwejT8vWbDxH5y1ipKEp41evRI9mzdmPEyJxC3NZLLLafuoEHO3t49SsbK2tUK9CJXi9fYM958+xI0rN8zF6xTL0a/Ur03Be+fkxTbFk/oLQbfM9PFyvXs+mLZj2+/S1L2qWKQuZmUzvWcubI0dMX59DQrDu8EHQCcArv3cY1rEzGlepGjNPTlbpeec2kazS85R+irFlALKiL37PGVMwpXc/dsR2+vZNEFmtGz2OHQNaW1iyjWDtoQOwtrRE6xq1YPEj3Yzue9r1dddPe7MPCA7Cb+NGo17FSkwDe/HmDTuu0mysdDS5+9xZrB01FvO3b2Pvl/PwiDGwIFmLd+9A/YqV9NrS2PecO4O/J09jQ0iKLO05aI//W3gYRi5fisz2Dpjcuy9mbdmEF2/fYFjHThi9chk61G0A16xZ2evjC5Zg0c7tep+3qV0nRjz9WGg7diTTStrVqYebjx9h8oa16N28JSOvXefOYO2oaM1q3ZGDjAxnb93MCHnZ3l3s7o/IisqEtatw6f59hs3Izl1jLQNt8FRIOyZyqFm2HNNiX71/jx5Nm7Mj1YaVPeMkq4feLzGiU2dsPn4MNpZWjOw0z8fyvbvZc9GxfkOmGdG4s2RyhG6b0LDvevU0P5ToLnDAnJmoVrI0nBwcYj1r2s8WHQE62dujvEcRrD96GHXLV4j1A4mTVXrePU0gq+BPauw+rUbjRlK4Zopbj3r6QIUiJaV45CeiuCvXt2I9BhmArGg+Vx8+YHcc/kGfUTRvPozt1hM5nZ1jkRVt0ONWR99P0X3L2K492PGc9ntVSpREAVe3WL9yNXjpaiZEIrSJLxs2AhuPHsFDb2/2q5w22Hw5cmLi2lW4+eQx8mbPgRn9B+K+13M9strC7klWxWpLx1LaZBUpl5ssiwxOtMevsWak465KxYpjTJfuyGRnhwv37mLaxvXsaJQIvbh7fkY83aZNQs4szmhft77e54Pato/1KNFRqIbUbK2sUbl4cabtOtnZY8bmDTh/9w7DfUSnrkyjGbpwPruTKpG/AF77+8eQ1e2nT9hxKhnI0GfahY786G7o2evXKFu4MLPELO9RFEMWzsWnkBDULlcBxd3d4yQrOtK77/UChXPnwYx+f+DotSsxZBXy/RvGrVqBh6+8UbZQYaYVH79+jR0DareRKxV69Whu9OOD7udIi+/epKnes0ZalIYYqf70TRvgZG/H7i1VajX6aJ0McLLKYGT1zleFXHmlUIuAQgSevFTDzlGAtRQIeaOGz0cROTMLsJQAto4CQhRAbncJzl5V4b2viOIFBFSrKMVdbzVC1ALqFRWwYZsStlZASXcBrrklUMhFfPgG5MolgW107seMVTIIWWWsReGzMQYBjTEFGVYYU0wxZzeljTFjSagOJ6uEEErLz03QrDRkFRUu4tMHNeAggZWNgG/fRQQ+V6F0RSkO3FAjv1TEwyABtStL4JQJkMkEXLukQpVKErx+J8LSXoDMAnBxELBiqxKVSwkoWUyK8YsUEP1F9P2fDC6ZBcikaQlQCvXNySqFgOViUxoBTlbJjzB3CjYGUxPIKjJChJcfkC+3wLSeB8/VyJdHgsCPapjZCJBJgGwOAsLCRNjaCXjwQo2iBSWQSoCvX0VkshMgSIEHz9TI6Sogi62Alz5qRl5R34H8eQSoEf158UISmEmMmchPVoeT1U+2YP/t4f5Xoo9wzSo9P+cmkFV6ns5PMzZOVgkuFVmo9ZlFZuR2zI+GojMsHPJngu3SS4WUOMr6HhGBl2/foHShwkmepkaWr78/842ieyfCm3D+pVSZWP5SiY0+8uy1L7zevkXzX6IjaRw+fBjHjx9HZGQkypcvj169esEskZFM4prwixcvEBYWhjJlyiQKE0PtOFklCsJUrszJKpUB/9EdJ6sEcScHXjpyalu7DnadPYOJPXtDIsmIanaCUMRUICOIW8+eMn+ppBZdWRq8kwNnMsagyCZkUHLs2DFcv34dvXv3hoODA/bt24ds2bKhQYMGSZ0Ca79u3TrUqlULefP+a9RijGBD7ThZGYNcWtUxgaxmrFLGRKtIq2Gnl377tJfC0d4ES8cMQFZkEmwogsHF+3fx1NeXWQUuHPonzM1kelEFdOMDkrWZbnSCVqOGMT8nS3NzkGUeWW3ZWlvHGxlDV+7zN69jRTjo16qNXj/Hrl/Vm8epmzdAvlLZMmdm/lZ1ylfE36dOxIrCkVBkBIqbSBqLUqWGKZiQL5p2lA+KxvD7xLF4ExCA6f0GoFbZ8jFfA4bfymV45P2SRd4gp2lD7bXHbG1pwWI6Nv+lBormzYtle3czvAlnB1s7Nnaat+4YdKOP0Li0cX//6RPz1RrXvSdEUcTgwYMxefJkZMqUSe9re+rUKezfvx9SqRT9+vVD0aJFMXPmTDg6OrKIHPny5cPu3bthZWWFoUOHInfu2AEHLl26hJUrV8LV1RVOTk4x7T58+IAJEyYwGePGjcOUKVOwceNGnD9/HnZ2dqhatSoOHTrE2s2eHW26T4WTVXrZWQ2NwwSy4l6/WkCKJi5uBiYrTeSBRbu2s/A5AUFBDCTtCBa6gVYp0KxuFIMKRYoyJ966FSqyv+QjlFBkDF25tAFrRzgw1A8Rri7pChAQFPoV7evUY0djZFqvO4eEIiMQwWrIyhRMDEVjoBBBhjQrcsqlo9JODRsxJ2wKgUXm+/GNmUJWkSySSePMl9M1BmfNEaZupBFD0UfoPW3cyQmbzNk7NWiEjx8/Ys2aNRg7dqzeF+X169dMKyIy+/btGzZv3ozRo0cz0ho+fDgsLS1Z20GDBuH79+84cuQIBg4cqCdn/PjxjJA07UjDmjFjBuj9iIgILFq0CCNHjsSYMWPg4eGBVq1awdramn1OJKpdOFmZuJ+lSjNTyCpVBpbBO8lgZKUdwYBiRLasXpM5CNMmeO/FC72oAvTLX7sYimLQplYdg2QVX2QMXbnvPn6MFeGAwoHpRksols89hqw086heuiyLhUcBYh+89AJpC7pROBKKjEBkpiErUzAxFPmDojQYIitydqX7IQ8t/y5D7bXHrDkGjI+sDK2dbvQRikiijfuus6eZzxiFv/r06RNWr17NiEJTiCCIdEhr+c74AAAgAElEQVQrIs2mbNmykMvlmDp1Krp06QLStoh4Dh48iJ07d8a0I6IhUtIugYGBOHDgAGrXrh3TztfXFxcuXEC3bt3w5MkTPHr0CO3bt2fERTLv3r3LtDQiPzqa5GT1s+y1nKzSZqUyAFlRPLn4IhhoyCrwyxe9CBa6oBuKYuBZoqRBsoovMkZci6mJcFCxaHE42NrGipZAR3268yAfIoroQEYeFKLo9K0benNIKDICHf9pyEqTNiMxmBiK/EFHixQTcVDbdpBK/vXp2Hz8KDv2+71BIyza+TeL6/f41at4x6yRRQ7V5mZmBjUrQ2tnaFzauJ+8cR3B30KZJk1R8okYiISKFCmCkydPwt/fH3379mVGF/Q53V0RKdFRHx3/mZub45dffmF1icQaN24c513ltWvXmFZGd5kWFhasHZEgGXKQwcXixYvRqFEjvHz5khFjxYoVMWfOHHh6erK+69atG0s216zSZjs0rlcTyEqtBvqMUyBLNgEzBpohSglYGJmiKPg74GRr3NBMqRUVBVhQwHdTj+dM6dSUNhmArCjUT3wRDDQbM4Xm0Y1gQbEAtYuhKAaUn8nQMaCGrAxFxtCVe+za1VgRDro0aqwXBYE2ed15EFlde/QQqw7sxaZxk2Cor4QiIzhncoyTrIzBxFCfzo6O6DZ1Eoa068DCG2kKWfZRahCKMVirXHkWJeR7RHi80Rw+fP7EZFUtURolC+Q3SFaGxqkbfYT60sad4hCuOrCPGcRQ8fLyYsd9pGWRFtWjRw92xBcaGoqFCxeCNKFy5cqhZ8+e7CiQyCVnzpzMwm/evHl49eoV3N3d0adPH7hoRUgn2WS4QbKJmJo3b87aPX/+HHPnzmXkRMRH/dHd2YIFCxAUFBRjjEHtqH9b2383JE5WpmxmqdXGBLL6EqRGmFSAq5OALTuVePcV6PGbFPf+UUMuFWBvA9QsLsGR62rUKiFgxkolChWVIK8d8PcFNTq2kQISwDO/BCfuqRHmrcarIBFDupth6nIlKleTol45AQePqVCjhhmcfgThPnZKhRev1RCsBQz53Qzb9ynxzE/EpMEybNmvQkgE8O2zGk5OAnr/ZoaZSxVwyiGg369mmL5UAStrAZVrS/HuvgqP34oYO0CGLQeU8PMDxg82km2Ta10yAFklFxRcTsZDYOTyJSxmZJfOsY970+tM//77bzY0TlbpdYVoXCaQFTW7cUOF1SfVWD9JhmcfRXhkFbDjhhrtK0qw5IgKA5tKMXGDCsHeKiyeah6dS0QE1p1Qo3sDCTZeVqNbNQmm71Yj+IoScxeZo1HHKPTobIY7l1WYPEWGCIUAe61QS1NmyzFuuDkjuuO31PiliICXviIi7QRs3a7E0hEyPPNSo1BhCSRqIOCTiNtnlajfWoZQFXBpsxwt/zDHpt1K2FkKsMouYMtGJbbPT4N4Tpys0t23whjHV4oa3nXqJJZGxM0lW7qbQ3oZEOWmIj8r7XQm6WVs8Y2Dk1V6XiUTyCr4sxoWdhJsXylH9yHmuPZShGd+Aftuq/FreQmGLVViWl8zrDupQuBjFYb/zxx+/moUcJNgyV4V+raQYspmFUa2k+DwYxF3/lZizkJz/DUiCtOnW+BzgBrOOQREKgTIFCIsbMg2C5g6W47Bg8zxxV+NYAsBD/5Ro1lFCZ5/B7bvVGHxcDO8fKVGdjcJggJE5Mgj4MJOBWq3lOHGKzUK5qBozgKO3lSjfikJQiOB/hMU2DH331QIqbZUnKzYPYVN5syQm0lAl/TGlsSG+4lLrq4cYxxfyRCEkiRS9Pfx3XshKU66prRNrrkTJsnhtKztvmDs+iWmnikYkXxTceJklZjVSe26JpAVDfH5SzXyF5CADs8iwkWYWwosnBIVui66/0KNMoWi3/DyVsMtrwSWUiAyCjAzB0Ql8PydiOL5BFZf46n01EuNwoUkkPy4c+o0WI4ti6I1H9KsenU1g4WNBI42gH+AGg5ZJLA2i076qMlU/PGTCBdnAbcfqlG+pARhoSKsHARIBOCajwjPvMDdJyLKekhi9Z2q0HOyYv4tdNE+e/s2jOvWIyZ9SELrYOpGpCs3OeQkxUnXlLbJMeaE8E3M5ylNVqZgxMkqMSv4M9U1kaxSbYrEdxQoEMDiFQoM6pd4LYiIrNP/5Oz4cPNcc0ZaaV4yCFlpO1oOGDCA+bGcOXMmliNnrly52CU4XYbThTdZhlWuXJmZM0+bNo1lErazsWHJ+eIq5O/z15KF8Av8iIpFizG/JwoJpOuwqusUrCvPWDmUel43FbuhtOrdp00y6KSr229iHHxNHXNCc9d1kKZkk2SlWK1UaQxbsoiZ59NrSuNBRdeRmQwnKOOydkr4G08eMbN/Q2tBGPr6v8eJ69dArgCUVHLzsSMs7Unnho311o7q6/bZZ+Y0o/Cl8Rq7tmS4QxE2yC+NMh5rJ8rkmlWa74zxDCCNyUoeKeJRCFA2W2wG2XNHxK/ljGOV9ftV6N4ycaHZl6xQ4I9+srTzb84gZKXraPn27VuDjpwqlQpfv37F06dPcfPmTWahRQ6fw4YNY1EhKDngXx07xfmgkrk0JehrVb0my0NVp0IFo5yNdQUaK4fMzo1Jq148n7tR4Y8S4+Br6ph1HaJ15eg6SGuOAT8GB7MoIXQUO2XDWlQoUow11XVk1qQE0U4JHxYZwcjKkOM3YXjzySOW4+x/i+YzK0Vy8B4wZ1aMJaO2o7g25hqHckpSaWx4KWPX9l1gYCxHcW2cOFllQLIKlwPmMrDjusUnVRjUQBqjsShVgFwFWJsDKjXY8SD9pUKvSdMhltA+ulOpAKUasPyhOK28KKJvdQHfIkTYWgrsiC80ArCz+vfIUK4E1AKwaLMSI7qZ4XukCCsLAVIhWlZYpAgHayE675YSkJoBZkL0WCIUgK1F9JEltSODC3odHgXYWKTCgmUQstJ2tJw+fTqLA6fryNmhQwdmNkx+MBT+plSpUihWrBjzfWnTpg18P3xgqdkpc25chXyeujdpFiut+o3HjxN0NtaVZ6yc/K65jEqr3sSzqlGbaWIcfE0ds65DtK4cXQfpMoU8IDOT4ubTJ+jXsjVcs7qwpIcR5P9BX1Ed527P4iX1UsKHR0UysjK0FoShRCKgxS81mM9at8ZNkSd7DnSdMpH91XWypvq6fcYVscPQc2Ls2mqyHT997Qtysp7apz97LqlwskqFvc/kLkzQrO5eUKJMbTPcOalE6XpmWHFKhT/qSSGoge/BarwME1DSFdhwSsSL20rMHmuOGfMUqF9VghKVpdi8XI5mzcxwKwioV0jAUyUwpK8cZ7dbQFBEz4TI6tx2BXauNkef/8kx9lcJcnqaQakALCjJ43s1vEUBZXMBc9arIAlU48/R5rh2XoXKNaXoOV6BdRNlGLRWiaoqNdr2M8fiiXIMmmyO5x9EFM4h4KGviH3n1JjYVYpZO5QIfKLGvEnmqaNtZQCy2rJlSyxHSwqLc+vWLT1HTqrn5uaG0qVLY/ny5ahSpQqCg4ORI0cOFoGbMt2eunUDf/72e5yPMZEZ/Zig8EeT169hmWr9AgMTdDbWFWisHNI6jEmrTtHPDTnpGtKOKKpD6xq1Yu7m4nLwNXXMxu4BGgfpZlWrw87Gmh3/UczFX2vWYsd8ZQsXYaJ0HZkp3qNuSniK0kFkZWgttA04tImEyKpqyVJ6a6ddX/M6exZno/Cl8Rq7thqcNDisGjGGZW3mZGXsE5RW9Uwgq8Wz5OgzLNrowUICLDqpwuD60cdwdy8pUaSKGaykwIC5SthGqTFrjDmmz1Zg9AgZpm1UQh4FDGwiQZbcEijDREZWo4YocHT1vybkRFbHNsmxey39GgfMBeDJExU+Q0D1ohKcP65EjSZmEFTArA1KPPpHxNZFMgR/FCE4CZi6VY153SVoPUGJtjnVaNfLHE/OKeBR3QyfooBMltFJHY/fUaNOaQnTCmkG8xYrMHiQjPWXoiUDkFVAQEAsR0vSoAw5cpIjJjlfkiMoRSho2bIlLl68CKrv7OyMPefPwsHGlh0RxVUioiLx5+KFINNxuq+qXLwE+5uQs7GuPGPlUEQLY9Kqf/kWatBJV7ffxDj4mjpmXYdoXTm6DtK5srrE3FmNWLaE3QeW9yiCsoU9WPBdXbKys7bRSwlP5EVkZWgtCEONDF2yWvLnML21066vIatyHkWMwpfmauzaEjkv3r0DFJCXjk4Ht20fAxXXrFJ010uicBPIio7vfh8ih9QS2DTLnFnp5a9qhg6e0dZ/I6Yo4PtZxLYF5vgWJKLHODmG/GGO6sUEbNusQLuuMnzzF+GYU4AqQsRLJTBnshLrZvxrPPH3TRG/lgE6DFagWFkJBjeWoNtEJVbOkSGbXTSTDB4jx1dBQKWSEnRrIsHvfypQpJQEk/qaYdpONca0laDfAiUaZwOatDeD1zUl8nuaYcEiOa69ADbMN8eTOyrM3qrEmGHmeHRViaO3RexekgraVQYgqyQ+eTHNyRx8fI9e7N4kvZTkMOtOL3NJaBybjh2BuUyGRpWrYNzqFcwAwrN4iYSaZcjPOVml52U1gazS83R+mrFlALIizSg5Ssue3UFBa9NT+S+RFR2H/bV4IXw+vEf10mVYmCTtuIPpaV1SeiycrFIa4aTITymy0jI5T8rwEmz7IzJGgvXSW4UMQFYpBakxkSRSqm8u97+NACer9Lz+SSErKfDSHyiQVX+Cfy5WYt6gxMfbUykBUQKYGZkQ9tZFFcrXkrK7q5+qZDCySk5nVWMiSSR2rZNzfHH1nVzaWHLJ0YwzsfISW98QHttOHmd3WQmZ0yd2HeOrHyWXY9CCufD2e4eVw0dh7t9b2ev1Y8YzK1JjCicrY1BKqzomkBWZmfeZIGdm5oP7m7O7oOefRBQuI0XjMtEsQ2TVtpzAAtXmKShBl3rRBhhjpskRrBDwx68SHL2uhpm9BINaSdFvogJkY75yijn+N0WOb2HA2rnmWLRcAaUUaNrUDAf3KvHKX8SC4TKMXKJk5ujda0mw75oKQaEC1syQYfJcBcwsgT69ZMicGibopq4bJytTkTOp3X+ZrEwCLImNKH2Me05XFM3nnkRJxjenKPidJ43HwdnzQVH8u0yewF5TckiNaXpC0jhZJYRQWn5uAlnNnSbHX2PMmfncywBgxGQ5iucX8NpfxKaZ0ZfkRFZz/jDD1r0qHL+pwva50e//MUaOpdPMUb97FDOMCAwU4Zkd6PRH9OdMs5KS2Szw+auI4fOUyOUIBEQJsA8XMYfM0YfJsXhOdHDcWxeiNas3j9XIVUhAv6lKZHcAlFIB0/5IvGaXakuRAcjKUMSAKiVK6aWNP3nzhl5kgnN37hiV6t1QCvX4IhBor5+xEQ3iivxAoYRuP32Kp74+2DZpKnOYJQdm8jeiVO6UCVg7lTz5CZG5+51nT0E5suYP/h/MpFK9SA3aqeU3T5jMfJC009FrzOYTkmNo3M9e++pFmSATeU1eLd0IEeTMqxvNISHNilLDUGJKcq6tUaYMsx78Fh6ul22ZnIi1wzFpfjCER0YZtfZxrQs9E5Rs8uydW3BxyowRnbqwjNRNhw3Fpy9fYGVhwUzxNa8pH9nWE8eY/xhlUqYMyuQuUblYcUzo0ZsZl2gKJ6tU2wFN6MgEsvJ+qoIikwTf3qrh6C7F1GlyLJspw4a9KgzsGE0QRFb2kSJG/U+GzsPl2PEjsrmGrGbPlaNPfxmOHVOhYikJQqQCJMFqFC8pjT4GNIsmq8FTFFgzRYbtZ9R4dluNuRNl2LZVicr1pLhzTYU8jgIjq7dP1HAtIkGv8QosGWmGvZfU6PxDmzMBlZRvkgHIylDEgNf+/nrp6TPZ2ulFQ6ANy5hU74bSqscXgUB74YyNaBDXURVttM9fv8aQ9h1YSCgq2hEXKDGjdip50iSISMlAYcW+vSzHk//nT3rtyDdJI/fIlUt66eifvX6Nqw//SVBOfEds2lEmiFQ1ZKWLOZmLSyUStKtTF4529mysCZHVmoP72Rr/WqsOxq5azkIWJZasjFn7uOa388wpbD99EmtHj2ORT9YfPoQj8xbi5bu3zMz90oo1bB00r49cvYKFO/9mkfJpbkToswcMwsD5c1g2Y+3I8JysUn7rM70HE8iKOvv+XYSNnQDhR8DZwCARzpmjo6OzQqeBIvA5REQWRyEmvh97/0c0i8/BIrJkif6Mwi6JMoE5/MYqQnSqj2zOQnToih9tQ7+JsLYVou+2NJFwf/wN+CwiW+aUdpQyHXLWMgOQlaGIAZfu39dLG18yf0G9yATkx2NMqndDKdTji0CgvSrGRjSIK/IDkZWFTMbuXQxFoKBMs9qp5GkjpEKbHx2DUTGUFl47tbyhdPTGyjE07s8hIXpRJogcNWSli3npgoUxad1qaEdz2H/xQox/lKGnfPzqlejRrHmsaCLaZLX91Ak42ttDV7PSvE8/VIxZ+7jWZdrGdYiIkmNqn36geIUtR/6F/TPnsqO/uMhq++kT2D1tFkYsW4yL9+/FTIvWiscGTOJelmrNTSSrVBtfRu0oA5CVoYgBPu/fswgNHes3BMXDkwiUliU6Yy5t+ppf7YacThObQt1QBALtxyWxEQ10HzXttPWGUrnrppK3tLBAAddcbJ4asjI0J225htLRf/j0OQav+OQY+moQ+elGmdBgbQhzjfaijeW5u3fiJat1hw/GaItEdJRNWK5QgLS0Hk2bM18tymJMZEXj132fyEr3eTCEU1xffSK9XefOYO2oaM1q3ZGDODI3fs1qz7kz+HvyNCzdsxMv3rzBvEFDYx3/afrimlV63nA5WaXN6mQAsjIUMaBSseJ6aeMp3pwxZGVsCvX4IhBoL6axEQ3iivygTSqGIlC4u+aKlUq+SJ58LNaeNlkZmhMZAlhbWKJxlaosH5ZuOnptzUZDVobkGBr3+bt39KJMOP/4sWCIrMykZnrRHBI6BiQtiu656LiybOHCLPRVeY+iGLJwLj6FhKB2uQoo7u7OyIrut3TfN0RWxs6P1peIccbmDaC5ujg5YUSnruzOio734tKsNGRF2hcFQn7o7Y1cLi4Y2bkriuTJG/PYcLJKm+3QuF5NIKvBk+WQGGlabtwgft5aYwbIoo85E1syAFkldsq8fsZDIDWsLFMTNU5WqYl2YvsygawS2wWvbwABTlb8scgACPyMZEXWkWSkMXfgEL0V4GSVnh9K+aH0PLqMOzbzZj/l3OL6MtOl9fRN63Fy4VJ2T0HWWtsnT/8p55iagyZH1iW7d8aby8vQeLTxTqnxUgqPlfv34sCseUnqIrnkJGkQOo2HLpqPWf0H6t1bcbJKTpS5LI5AGiJgDFmRX9W7jwHo2axFGo705+j6Cpmor1mFM0tWJGrAnKwSBZfRlTlZGQ0Vr8gRSN8IaH+Z6aJ91PIloHTplAr9pd87pllpymOfV5iwZiUCgoKRJ3t25iTrYGvLTKUpWV9+V1fMGTgYluYWeu/ZWFrpOX7SBfqRq5eZ+G9h4Sw6+K6zp1lOpsVDhzHfpE3HjsLG0hIBwUEY3O43NPasCkPjsLWywqgVS5mRQMWixXD72RMMbd8B5EPkZO8A3w/v0btFK7StXRehYWHMwk3jSFrILTeO37gW5zjIB0m7Pjmenrt726Ds1qOG4/2nQBbpYd3ocfEuviG8yRxbty/yN5qwdjU+Bgcx8/JZAwYhp7NzvLLJF0t3XW48foSFO7eD5kuO0X1btkbdCpX0+iM/Jo3Tba/mLdDIs2osWWQZuPrg/lhyWtesrYcr4XT61k2sP3IIe2fMxtGrV9hrsizVlk/jSez8NJM35DRNhhaawskqHe8/5CvCS+oiQKFfjA3/krojS7g37S/zluNHcfjKZaweNQZrDh7Amds3Y5GVRhoddXWYMAYd6zdillz7L57HqhGjme9Svpw5kdXRSe89svLSdfzsWL8BNh8/hi0TJ2P6xvUICv2KZX+OwO+TxqFXs5bMd4fiwW2ZMBn/eHkxR9BTi5YxB1Yq2uOIlEcxR991o8dj9cF9OHvnNiMrSj64YexEnL97G6du3cSe6bPYURgRlcaRlMZ79/mzOMfhH/Q5Vn1yPLW2tDAoOzGalSG8W1avqdeXr/975nQ8pmt3lpHXmEJ3T7rrUtDNjY2ZomyQifiJG9dRp3wFvf5IvsbplhyLD166GEsWZQu+9fRJLDmGcCWcyK/NEFlpy1++b3ei56eLgbbTdCPPKpysjHlI0rpOaGgo7O2jPdd5SR0EvLy8ULBgwdTpLJl70Sar2Vs3gaI4TOrVl5kRz9yyMRZZUfSJ9YcP4oG3F7z9/BgZvPb/gK/fv2Na3wExIyM5uu8Zcvzs0qgJ6HKcApNOWb+WEf7Ybj3QadI4Zi5OGx2RGW2EFEaoxYg/cWD2PJibyfTG4fvhA0LDosehGTuNjyK+Uzw5ylxMd0mH5yzQcyQls2yVWoxzHBQmSdfxtET+AgZlJ4asDOFdqkBBvb4ossSMTRvwxOcVcjhnxZTefeGhZZ5t6JEwtAZ016TBgzQewsMjTx69/vK7ukHjdEuydWUZknNoznyDDrpF87pj/ZGD2DtjDg5dvgTKtUWalbZ8SmWS2Plp5mzIaZpcCLhmlcwbRUqISyxZRUbJcfT0XTSqXQYHjt9C1UpF8O79Z5jLpHB0tMUr3wAUyJcDPm8/wtnJDiqVmv2zsJBBpVIhPEKOLE728HnzER4FXfH2XSDs7Kzg6GCHOw+80ax+eWzaeR5tmnni9n1vZHXOBGsrC7zxC4R7nmx4/vI9cmZ3glyuZHBYWZpDLYoICv6G7C6OePLiLSqVLYgXrz7A2cke9rbWuH73BZrUK4f128+hW/uauHrrBXLlyAwzMwlev/uEfG4u8PL5gHy5XfA9LBISqYT5BUVFKVg/9vbWCPwcggL5csLndQCy0LzUahTKnxMW5v/GFTN2fTIKWf196gT7Bb1m5FiQ0+xpHc1q1pZNePH2DYZ17MRi6HWo2wBqUY3d585i7aixmL99G7vgLpArl9577jlz6jl+dqzXABfu32PHZURWUqkEo7t0j0VWs7duxqbxk5jPDcmnY0n6qzsOuVLBHJTXjRmHlfv24vy9O4xMNQYFtDlTNlkiK11HUoooTo6zcY2Djt90HU+1jQy0ZV9/9JBhc3zBkgSTTxrCu2nVanE6uZKPU/85M5nTLh3hxVfIOk53Xcp5eOjhUb9iJb3+CEeNHxP1oSvrU8gXkLZJhhrx4UptSTufsXkjizaxbO8upiETWWnL18wjMfPTtDHkNK0d1okfAxq7i6VBvcSSFQ2x2/DN2DC7M7oM34RNs7ukwah/7i4zCllRKKSRy5ewO6GiefOBnF2176wu3LuLaRvXs6jX1paWKO6en90DTVy7igUTzZs9B2b0H8jusXTfc7Sz03P8JAKKjyRIs1p1YB9yZHHG248BjHzIMdXQOCjSgubOqmSBAmwOQ9r9ZpCsdB1JSxUsiCc+PnGSVd0KFfUcT98G+BuUTb/0u02bhJxZnLFyxOh4H2xDeO+cOsNgX6QRkWZbIJcbC0tEmMRX6M5Kdw3uez3XGzMdseo61dKRozaZ6MqqX6kyO9LVJStDDrq5smbF0IXz8SbAH6SNUqxJXbLSaGra8yPNnH4wUWSK+Iohp+k+LVpxzepn2FJNIasRa26hgVso1u5+hGw2AhrVLABFRAQUDrkRYmEHt9BXePw6CI1/awLfgAi8fxcAlbk1WtYqDHuZCQ60PwOQiRhjRiGrREw5VaqSyTxpPTunzkywv30XzrH7rUOz5+PY9as4efM6tk2cmmA7XiF9IkBGKqS1dW3cNEkD5JpVkuBL2camkNXItbcxs2d5/N5zAWBlj80LOyMiQoE5s/fC3qMQXL69RahSQK/uDRGkNIeVOgqWVhZ4F6yCu0t6TjKVslhrpHOyShmcE0NWFD5p1PKleOTzCqTF/dWxE6qWKJUyA+NSfxoEOFml46Uyhax0pyOKYizrNk0QdKqn+Uy3TjqGJMWHxskqxSHmHXAETEKAk5VJsKVOo8SSVUSkHAeO3kSzBuWx6/BV1KpaAq/ffoS5uQyZHe3g5eOPwvlzwNs3AC5ZHKBQqaBWi8wQgQwsyIDBxTkTvH0/oFjh3PB9Fwh7Wys4Odrh+p0XaNvME6s2n0KHX3/B9dsvkD2rI2xsLOHz2h+F8rviyfO3yJkjc4yBhbWVOZP/OTgUObNlxoOnr1GlfGE8e+kHlyyZ4GBvjcu3nqJV48pYvuE4+nauj4vXniJPriwwM5PC500g3PO6MMMN9zzZERYWwS7upWZSZmARGaVAJgcb+AcEo2ihXPAiw40sDqxPMhCxtPjvGlhQENaXb9+gdKHCqfOw8l44AimMACerFAY4KeITS1ZJ6Yu3jUYgo2hWt58+wa1nTzGgdRu+tByBDIEAJ6t0vIycrFJ/cTIKWbUbOxJvAgIwvd8AlgpCkwJ+Rv8/WPSJd4EfkT1zFhYwdMGObSzJHaV7Jz+cOuUrgkyxtdPEa6d7nzlgIIt+QZl4KRNti+o1sXzPbiwc+mfqLxjv8T+DACerdLzUnKxSf3EyCllpa1baKeDtrK0ZqNpRAih1OkWcaF+nHvrMmo4qJUqyOtpp4rXTvVNSQt1066m/UrzH/xoCnKzS8YonB1mpRBGhSjkyySz+TWufgnMOVymhhghbaeLvixI7LDIW+aqIgo1UBlkyJfHKqGSlSQFvKEpArXLlMWzJQnRu1AQPXnqBEiiSv4ymtKpRC9rp3t99/KiXbv1nDVGV2GeO1087BDhZpR32CfacVLIqfH4L3kZ+i+mndbb82FK6XoL9mlLhXcQ3FL24DUoxOp4hRa44VqE5amVxNUVcgm2meN3C9Fe3IfygYCeZBd7W7s5StSelZBiyevYUVx78g0Ft27FoEJrst3FFCZiwdhULzzSwTXucvnWDOQq3rlELFmFdu9MAACAASURBVObmDE7tzLwafBNKXZ+UdeBtOQK6CHCySsfPRFLIyvXMOgQrotjstM3VlxWvgW6uRZJ91tbHl8fI1PRHf7836AdpEglEd7DHP71B6ztH9ebmILOAf50eSZpbRiGrD58/sTTiQ9p1wPeI8BiyiitKwLVHD7HqwF5sGjcJhtLEa6d7P3btaqx06xS5m99ZJemx442NQICTlREgpVUVU8mKSMLmB3nQ60/VQ1DoSiZ8UUXPJLxh/2Sd0hLfBxjx/CqT+bBqCB6FyNDxsQ37fx+3olhQtHqy9pf//CZ8iAyDuZka98qE4f5XM3R6YcX6CKrXG1bS6EjeppSMQlamzJ234QikZwQ4WaXj1TGVrNTqL7A9uZ3NbHfZUDhLgT8e2eJxhARqEYhs2AMQkitahRot7+zHyU8fWX9TCoSjazYFXC87sAO6JlmzYVdZSvQnSSakFXA4sRYKUURZRwWmuMqRw0KNUnfsmHyvGk3hapXL5L44WZkMHW/IEUhRBDhZpSi8SROeKLJSvwHkxwDxC+vU5kImdvynEoF2uSNwys8KoWogu4UaryqH0q0SIC0MyBoCQrQWlKiivAIoSJtS4WWEgJI3HVjzA6W/wUIlQcOH0TIXFwxHzxzyaNFmnoDsFxOISw7ITwCqRwAE/PrIBseCZIAg4mHFb9jqZ4nZfuZsvhE1Q36ce9oAsnqA1CNR0+JklSi4eGWOQKohwMkq1aBOfEdGkZXKG5DvZJu4dlnuZ4G/vKOPxjSFNnNfz6/IZk6vtIrgAFh0BoRo7STeorgAKP+1FNPU9bhhjzeRsbUnJ5kaflWIGHWKtCRg3khvzPoVFUDUJkAdGOujKLWATJeiNTft0j17FJYWitB5Vw2YNwakpROaGfuck5VRMPFKHIFUR4CTVapDbnyH8ZOVEohcDYghcQo8GWyG3s+tEayQoIK9EvtKfIeDNJ7+zUpHa1qGivoTELUqXq1ojI8lVvhZMA2nnYsCKwuHR2s5cRXztoA0v+FPiRCJGOMoUSLQ9pEtzn8xg51UxFT3CHTL/kODM9jGDLAaAiDaui2uwsnK+OeT1+QIpCYCnKxSE+1E9hUnWamDgagVRmgmieyQqgvWgOXg2LKV1wHFeROEGdHErCwgqx+7YuRiQPxuROPEVhEBi66AJCcnq8RCx+tzBNIYAU5WabwA8XVvkKzU/kDUhhQetQSwGhFNWOyu6F7K9idkBSx7RvcRMRtAdKbhFCvmvwJSw6nruWZlOuqUVJCSObauWdt0IbwlRyAOBDhZpeNHQ4+syHgikjSq1ChSQFYFUFxKjc4ASV5A/ZYZbKRKsehiUMPiZGU6+kMWzMOcgYMhMzPddSCxvZsSXZ6cpM2kEtQqV8GoyPSa+top1jXjJGdpCmFFWY+NKTtOn8JT31co51EEhuQZI0O7TpRcjiW7d7KcX7qFopCs3L+XZQHWfp3YPoytf/H+PUzftD5WRmpj2ho7Nk5WxqCZRnVik5UKiKAsq0mL0GD0VNShgPwxYGncl9BouXFVjLoJmOUHpJmTLMo4ASJg+ScgWMaqzsnKOPTSS62kRJdPStukkJXPBz80r1YdRfO5JxnGKw//wcQ1q3Bmif6PWGNJIMmD+CGAk1VyIfkTyolFVlHrAHW0L1PKFxGIuBjdjcwDMHNJ2S7FSCDyRnQfVqaYtps4PEEGWA77T5KVtkZAv/Yz2dkiPDIKF+/fxVNfX+R0dmZR1DPZGrYQpfaaSO7bJk3FlA1rY0Vpf/XeD2NWLouJzE5R3cMjIzF+zcpY9bz93mHqhnWxosDfePIoRlvRjC0uzUUTXX5Cz944e/tWnJHif2/YCPeeP8dTXx90adwUFjIzbDt5PCYyfXmPohi9Yike+7xCmUKF2b8HL1/Gql8gl1u8Y43rKQwODcVfSxbCL/AjKhYtxgIFG6uJacuksVG0+4CgYOTJnh3zB/8P/efMBKWNL5wnLxxsbPDolTcqFyuOCT1649zd23qa1ebxkzFu9YpY9Y5cvYKtJ44hIioKvZq3QCG33JiwdjU+Bgchd7bsmDVgEHseDJVv4eEYtXwJnr95jcK58+Cl3zvsnjZLrw9zWdyxQjWkOrVPf735uTg5xXTLNSsT97nUaBZDVur30SbcqVVIo1J9/rc3qxop23OEttWfAFglb8SLeAdv3hyQFo2pklE0KwqfNHbVcnRv0hy/N9C38IyLrG49fYxx3Xpi0a7tbMOOa1PVjuS+9/xZhp92lPZ3gYF6kdk3Hj2sV09zFKYdBT4sMsJostJoRzaW0RpyXJHiaUN8/vo1hrTvgNO3brJjQEqRosn5RcdldHzZoV4DbDp2BC/fvWVErV0/obHG9ZytPXSAxVhsVb0mJqxZhToVKsTgevz6NRbP8u6LZ+jZrAWyOv67Occlj47+OkwYg471GyGrkyPTrH6tVYcR0OwBgzBw/hw0qVIN1pYWemRF66lbj/pZuPNv7JgyHY529li+bzfDakzX7siTPUe8X58tx4/i8JXLWD1qDNYcPIAzt2+iZfWaen20qlEzTjm6GqD2/LTbcbJK2W04SdJjyCo1jA40IxVVQOTl2OOW2AMWZZI0lzgbKz8CimexP6ajRyF+E/PkG4wasBqbYcmqR9Pm6Fg/frLafuoEHO3tmWZFYRxps4nvnobAIrLSRHKfuHa1XpR2Io1J61bj6Wtf1CxTFvSredK6NXr1ujdphnWHD4JiD77ye4dhHTsjPCoyhqw0Y4uLNDVk9enLl3gjxWuPVzM3bbIavWIZ+rX6FblcXPDKzw9TN65Dy+o12L2Spr5n8ZLxjjWuZ5KCBNM8SUs5eOkiy8xN8wkIDsLMTRvRqEoVfPj0CV0bN433sSYNbf3hg3jg7QVvPz8Mbd8BOZydGVmVLewBOobTFNrkS+QvoEdWpDXp1svv6obtp08wjYiKz4f3mLFpA574vEIO56yY0rsvPPLkNTg2yn9GAZAn9eoLijs5c8tGlCpQUK8P0qzjKhqyWj9mgt782tauG9OMk1Xy7XrJLomRlR2RR+zzaKUCuP5UhcolpQgKEBGqANyyCTCTAnIypBMBKwsgSvHvkMQf/k6WCXGA/AWg8o81l2/fzXHSpxJaVZCwiBgSNSCRAheeq+FZQAKR7tOV0QGVJAJw6LASzZtFX7JPWqjA2CEyfA8VYWMtwEK3/1haVXS309cUxv/6Zot20RIBczpBEFnMDXZjp5KLiJIKuHdPhUiJgLrlJNh+Q432FSVQqYFPwWpkcYx2UE5wvlTJvA0gLcDqZxTNKqGH8dDli3j1/j2IzOhYiILRElmRxqG9QcdlBKAdhZ00B90o7Zr+tSOz7zl/Vq+eoSjw1FZ3bHGS1Y/o8jZWlrC1so4zUrz2eGPIKotzTGT6Vfv3Me2HiJ00QDrWqlu+IhpXqRpDVnQ86mRvj/IeRbD+6GHULV8BlOcrIQOLDUcOsWeZ8oVNXr8GNcqU/ZesNm9EY8+q7CgvIbKatWUTXrx9g2EdO2H0ymXoULcBXLNmZa+b/1Kdkey8QUOhOXIzZGBRp3wFvHjzJlY9wmPPuTP4e/K0WI8NJe2kY8aaZcuhb8vWBh8pStK5/+J5rBk5FvQcnL59E02rVtPrI77nUTPOysVK6M2vTe06nKwS+jKnh88ZWVkcBiiUklZRRIkIiQDOn1DCwR44cl6NyePMse+OiJOHlfiluRkGVBPQZogcZbIJaFRbiu3X1IgMEbFocgJsFUH+VLGNOAID7TBsVzEMKSXBt+8iggLUaN7XEh3/ksM6mwBLOwFZbQQEfBHRr5qA1QdUyJtTQJ4iUixeJMeInmawcBSwZrUSO9ZqxSQ0pMUB2HDDDuFRpXB4txJNSgtwySGB6BQt385cwIcPahRyEZApiwBJpIjA74BPGKBQAO9fi8iWW8CDayrkzC3B0jEySOJzTCZcBXvA8o//FFnRRjRk4Vx8CglB7XIVUNzd3WSyMhSlnXJiLd69AwqlkpHf4LbtDUZzJ21h+qYNcLK3Q90KlaBSq/Frzdp6Y4uLrDTR5WkzJY2BshvTPcfYrj2YtqZJjWKIrMgiTxOZvnLx4hi3agUevvJG2UKFmbWeg41tLLKys7bRGyuRV0JkFREViT8XL4TX2zfsvqpy8RKxjgHNpFLcfvYkwWPAC/fuYtrG9cw9gH4cFHfPz44tu02bBBdHJ9hYWeGhtzfTDkd27oq3Af56mtXGcRPZUaR2PTry0yYrIg9yQ6C1Yfd0ffohRxbDd1Z0Dzly+RJ211c0bz6G+c6pM/T6KBKHZkZfOg1ZUYYA3fkNatuek1V6IKOExsDISrZYL2pExDcRbz+IyOMqwMJOwKVrSvxSOVqTiQgXYWUtxESOuHhMieqNzdj/T59U4o6PiOz5JOhaX4q9B5Ro3ULLzFgMByJv6Q1LoZTgwQdLlCtUIdZnkWRQ94PX5GpApQKsZMDGQ0p0/aFZxTvHqH8AtYEIHBYCTl8thbrVouMNapfb11TwCQfsJSIa1o6eF+NWEVi8X4VBLeML0RHXaEgVHfOfIquEnj3+OUcgvSHAjwHT24pojSc0NBj2spV6IwwLERGpEjFjlQp0vNewpoArj0WEvBVhm0/Ay1t0DAbMnmyBTn2ikCuXgDqFBYRKgSx5pTBXiXjnL+L2PTX8Q4AqHgKG9pcBSj9A4a3X31sfJwxamQMOKjtYmAHvIcG2OTJsOK3C4GZSTF6hRPZcAqKiAHuViLx5BYSE01GkgMAgEYH+Iv7X3YDvjQEtjjr/39ximD3yIxYcL4wvb0QozQEnChMIEZHfRLhmF2CfVcDZy2pEqgBzM2DU71LMO6RG6WISDGhiAmFZ9gIE5//MMWA6fuz50DgCBhHgZJWOH4zQL7dgb3nG4Aj/eaRCqRJSplEoFCJEiQBzrT36UyTg/MOF6OUjJQqU0NJCAPzzXI1Shf4NPBsQBmQzuw2ow+JGxKoGrr8XUTnnD3WKmkcnBobPBxHZXAT4fRBhZg3kcxQAGk98R3AG7quYMJkAlVwFqXWtaOEC8DZIhJtT7ONJtRrsWNLBXt/37NITNRSBImrXNJK4ZDVYVPj/yp1VSj/2QxfNRwHXXOjfuk1Kd5Wi8nlUjhSFN1HCOVklCq7UrRwadBD21k/0Ov3+RcS8TUpYOQjMoODJCzXcrURUrSgFGZw7ZBZgpgBcsgnIlV2CiZPlsHMUULuwgDM+ImxsgCJ5JPDyViOvu4B7PoCrM/D47nmsnKDvDxHwNDteiQqUci+CCyECLh1SwhkCvmUVkM0B6NtIik1blPD7LsJZDVQtISBAKkCqBqpXk1ImDwNFDUQYjo4xd7M73n+RQKXMCjImyWIlIoujAGtHAS2bSnF4vwqiGuj2uxm+fFLj8VM1wr4CARYCCuUU8DpYhLe3CPIOy19QglpVjcilZVYckDX9Kcjq8ZcAFHPMpoepqV9mU5054/o2RMrl6DxpPDZPmAxL84Qseoz/TsUVLYIMBMgykYwh4iua9uQbRPdM2gYlcbVLragchuagMQTRGHEYM9745m9KtA/jVye6ZmIjeiRGvqnPd2L6MFRXEEWNfVpSRWXc9qFBW2FvTSGIdIoAXHuohmfx2JtwyGc1MmXR35hDAtXI5CKJud+h+yVzQ4Ew4jiWo97ffgPcspKmo0bUdxEWtv8KECUstVT8WpTuHEQFEBmdXVivSESIagGCtn+XnMwCo/v8+FGEi0v0a7VchMTi3zs6ek9FSl1CRhW6nUpyARadfgqyGnPvJB59CcBveUvit3ylYmZi6pc5uckqpb6RyU1WpjjmptTc4iPc5CKA5IjYkdD8k2ushvox9flOaMwJfc7JKiGEAMRFVmS6/eq9iO8C8O6NCI/CErAY5ZEirMwFvLqrgmteAZauEgR9BV7fVKFcGQkoZNvnSBEStYDyRX6Ql/Y44iCr+xdzwz/rZ7i5lYeHM/DyuhJOhaOP1z5EAt7vRGQyF5HXCnAvaOSxWzxk5RMsw923FmhYvhy+honweaxCybwCrnkDbnbAx88iChSW4FUIEB4OfPqshoNagIsDoIAIdbgI9xJSuOY0MMe4cKdI7BZdfgqyoils8r6Lv33+gYXUDD0LlEcztyJIzJfZUOSBkwuXMus9Mic/e+cWXJwyY0SnLgj8Eow1B/fDyd4Bvh/eo3eLViD/F7Li0n2fCEA3QgJpWrrvxRfRIK4l0myE5K+kHfWiXoVKeBsYgFtPnqCgG1mv9WcOybrRMg5cusA0Kl3NqqBbbqOibRiKyhHXWIl8fP3f48T1a6heuizzh9p87Aja163PzOO1o2X8v73rAI+ruNb/9qpVl6xeLNlyt9xxt7GxsSGUmBJCDb2TFxLyAoSSACEklPAgQOjdwRQDNmCabWzjXmRbLurN6m0lbd+97zsjX3l192q1K61kge7w8UlezZ0588+98+/MPec/D19/E77asZ3FT3mPgQ9eFu6shPaeO3e+j7LGriP5PmokN/7tkS7FjsVTp3eZHqiaiVqp8sFUqAPZ0xz94/a7QMokvOrJq/f9GRTbRl6j8ybnMvWL5bPO8Nt+MPd3AMtrwFUksgoAKnPj+zDpi/3W9MiAxmYOsREh0Az0s7NqsgNREYvg5jgovLqiDbKMIklPlnozh1iRd0i+gyCtQ0HwMV9JxoHjZJDpF4KjuDHFKWf6dgsHI3k7nixmG2DqLu8XALIiVeTZgOaiIUtWTo8bDo8b3j+dHg8+LDuENaV5CFNpUGhuRPEqUsvvvYgpDxBZrf5mA977+iu8/Kf78d3uXXj1s09x+8WXsCDR1+57EN/v2YUNO3dgzaOPM7Ii0vD+nOJ4hAoJRHbCz4SKBuSCTpI/Y9IzQTFT3ospPxrht3Ze9cLmcMLhdOJPV12DN79YB1KzIBd4KkJFCzGyClRtQ6yeP7Lacfgg7rvmOvzPM09i8bTpWDpjJm594nEWt+StlkHETWoZ5HbvPQaDTs/i3oRk1ZMd3iog9AVBqEYSbQrvUuzwtjtQNZOaxkYfTIVxeD3N0fjMLJAyCa8i8v7XX7Ej4gsXLmZSXTPGjoe5ozMtkPecebcvkVXvz/Vpq2Fu2giTzjcrr83CIe+IByMiZGhWAhXVwIQcGXZsduPiQFzGexoRHcvRjkdQ9m5MQ3V8A9JSpyPa7IYxRYH6Gg8UShm0eg7FjUBsmAzf7vJAowPKqoDrViiQ1JtyTA8OFvl1Guw/rsdFyyZhy1Y35mfL8fkRDxQKIEonQ0MHh3C1DFYF0NbMwS0Hzp+rwPpdbtTXAQo7hxQdsOy8INS/lTMB1ZkhJatmhxUNto7O/+2Wkz/p3xY02DvQ7rT7EJDD7UtKdKKpliugkivYz67fFZ2ftTntqLO2s7bemn8J5sSl93rPiikPEFk98vorsNodLLamuqEBF/zxbtx1ya8Yga39+5PYsHM7U/n+7ImnGFmRA4L35xRPI1RIoJgu4WdiigYvffIRaNfw4cbv8MC11yMmPKLbOPiFcFrO2G5KEkRssydOxJLpM5lixtrNG2F3OEUVLcTIKndUTkBqG2KqHN5f1LyNpZ2VXC7D+fMXghQsrll5LpMuuvovD7KYJW+1jDe/XIdJWaNgMui7jWF0arooWQntpfikVz//tJsKCBGcUI3EW7GjJ7Lyp2ay99gxH0z/cPmVAc0Rr0zCq57c++LzuPmCXyI5Lh4kOUW6hHmFBX7bl8iq18f69FUwmythUr3pYwDFMyn4dTjYdzP+huM8DrhO9Fwj1BqBPezkyGlEoVD7KL6TOge5qVMhL8AwowwuFyCjd2YysEDpKMPJuKuTXooBz95JFYvevAF7Ip5GEULSKZWI0RgQozWc/Kn3+rceERpdNxIi4un8X971Of+Z2L75lYJdeLdoPwwqNW7JOQO3/PhxwDsrMeUBIitarP773Td4+X87d1avfL4Wt190CTvuo1QTdDRFwb48WfEpKPjPl82c5aNe8H9rVgekaNCNrH5zPWIixMlq//Hj3ZQkaMdAhRZOUouICg9nEkBCVY3eHCx6U9vg7yXvehFh4kK/3nJV3nJLRFYzxo7rppZB2oAxEZFssfYeg0alFiUrfrfB2zEuYyRGREd3U9ZwuT0+aiQJXoodCpKgOVkCVTOpa27uUamEb4vHWDhHvNoHH6RNX3KMej1WLVrMdudTc8aiydzqt32JrAJezQa/YmdQ8LODlxbE3Qg4DvYwUAWgmxdaENgxoG/+qn07EhGVEQdDbAS2bnAxr0IPB5gyKG4LWDBDgQOH3cgv4jA1Rw5LO4eUVDmyM2R46TUnrByw5CwFNnzrhgkyaGKAkRlyTMqSI7ynI0Pd3SzlPZGVMiEGx80NqOxoQUVHKyo7WlHa3oSS9maEq7WixBPtTUgnf9d2faMILWz0ruqd4n1QyOS4YmQuLkqfyDoI5mEWUx4gsqLjtMfefI3pvJESxD1XXM3eWQlJqSeyeuuBh33UCxJjYnpVNPA+BiSSOXPaqXcqwoWQFnFv1YvDJcWIMBqxef8+TMrKxiM33QqX24X7X+pUePdWtBDbWSkVyoDUNoSqHGfNmMkkhkjiSFj8kRWp2XurZZC9tLs4WFTQbQz0mdgxoNDeiSOzfJQ1YiMifcjKW7GD5LX4EqiaCR1fCjGdlN09iSlPVsI5omNZUvvgyaq5zYx7nnuWKdGTfBVpG/bWfjD3dyifOOmdVQBoMrJSvwlw5gBqh6KKV2oQYXPKNEAlLmbZ5549FsDuq5jB2tPOBWSnjvG8fUf5V2T0Gfv9pIKFtx1EbqRTSLs08o+UKQCLDdCfVHs6YQXyzTIcMZNUkwwVtmRGSnW2dmSGRSHDGIUUQwRSjeGdP0/+Tw4Np7u8V7yfmeDtCRgsWZ3uMfwc+ic9P9pR9qbp93MYa6jHQMr29K5uxRlzmPMNOZ7MntD5paunIpFVqGchhO0xstIfA5xfh7DVXprq4b0VdCTxH8ozR7JDnBxffXck4rMSQe/Iq6o4qCJlSFNyqHHKkKTh4NHIkDFODlczh/wTHCwdHDQqGXROChAG6jg59HrAU+HG1w1yqOLlyHfJ0aCRoQUy2D1Aog4Ya+IwxgSkh2UixTQbqcYItJSfwKhR4invB28S+tbT6XqY+2bt0LhquAf9nq7x0xHm3f96mim8L8idggevuwHeR5Nid8fpur+lnVUAz+qpFCGkhhwCb78A+gRlCLafSjXALmFJCucEcnXwdWw7AM7a/TrNJEAR2fmZ966Jfj8pvd7WwSHM4BVfJQPKOoBt5cBOmxyb62VodgDTozhMjgTGmDiMNQFpOg4aoXe9jhIwdgZD9/bOKvgBDt4VA/Ew+4ub4YNMs1PTAkoPL0Sit8SKg4Gcd9DvYATNBjKm3uwIJW5i4y+pru46QgzE3sGqMxD3dyC2S2QVAEpdZOXcALh2B3BFiKqwLMFeuyjtgpPnbSFqv1szwt0Vh2fenQtdWGc6kZpqDhfMU2BToQfzMmTYeIhDKwdoNDI0m+Sok8vQYJBjT7MMseCQGwuoa93Iavfgjl8FEPNFqUHIueJkkciq+xz7Iys+yHTGmLGiLtG93S2hXHR76yuQvw9G0Gwo7Bgo3IbK+HvCSCKrQO6e01SnW1p762MDcAzXw8C83yXJdIB25sAi4K2+rpkKjzyMvYviN1KkuJHXIkNeC3CgRYa9zTLY3cD4cA4TIoAFMRzStRyiyRPwZClt5JAh0BL0HQSprVNc0qn3UMOFrMgB4EhpMb7bsxtZySn4x+13orKurse07fMnT/EJ2Lz8wftYkGlsRARLNfLozbdi1rgJfgM7xVK8i7XNB5tSAC/lazpYWIAVs+cybzn2mVcKej6otqcgXMq+KxwrHTkJg4b58Txw3Q34dtdO5pxBCRfJjZ6y4W7atweU04pSvJOTBLUhtI0cV4Tt+gsmFqvP20F48vFmweLmLyiZ0qn46/e8+QsxLiODudGLBVbzgb1/u/V2loa+ua2NBfR6hyOI3V/0RAvnbf2PW32yQtP88n18/Pg/WEwaFYmsBnYZ7lfr3cjKUwnYfd3Y+9WBv4vteYCnGWDu6qF+VyXSMcVcUXZg7Ww0OYAf6mXY0STDgRbgqFmG3EgOE8KBCeEczojmkKALwcjVFwKKnG4NDSey4oNG3/pyPUwGA8uNREUsxbxYQCgft+O9s/KXup7aFkvx7i/YlFzpaTG84uwVoIzElPqdYrbEgmp7CsK9ZMlZXQGy/FjJ65GKdwAqPx4KKhb+jVzBhUG2zWazj207Dh/yudZfMLEYXmLxUMHiRmTREx6Ub8pfv9Q/eSESQQpxoPgtPrCXArBJKeSSJUsRGWbq9hxR/8L7y9zR4TNv5J3J5wPjd4xEVnwf9De+SGQVgjVvoJroRlbUCTlauHYNVHciGw/e3W7gu9zZJMO2Bhk21QOHW2WYF8thdgyH3AhgSuQAkKUiHVBf5jOw4URWRr0OJFVESQHXfP8dbjjvgh7Ttm8/dMgnYJPS1e88kg9vshJLce8dOCqW4l2sbf4akn6iLLjeadWFKej5oNqegnApLkk4ViIrCmrmCykp8OOpb272+RvtPoVBtrTLEtomNn5/wcRi9Xk7bvVSrA8WN39ByZSA0V+/PFmJBQFnJCYy0WDCtKK21ieYmg+Spv6FmLdbLD7B0OMzR3aRFR+QTGTF9+H9gEpkNfDrcJ978CErasn+NuAREbftcy89XKhaCSgnAtbHT+UBCWEfhe3AriYZtjZ0klSSIR7z4hMxO2IP5sRwA+tO4pUZWDik4URWFIR6zxVX4s0v1sOg1bGYl57SttMRoTDIlvTnthzYz9QjtuXl4Y6LL8Frn3/mN7BTLMW7WNv8vNC3dzqyunz5Cjyz+l2cOX0G9h49KhpUS7sBWkSFQbj0mXCsNoe9x/GQ3JNRp8cvFy5m/VDxjpvif29pb/ex7VBRUY/jFwsmph1TT7gSc86W4wAAIABJREFUnryHXLC4+YvzIrLy1y9lGlYrlRALAvbOuMzPkdi4qH8h5iSnRHiSNiLt7CgYmoKZi6qqcO255zEXdor/IrLi47EksgrhojuQTYmSFSOsdwFP6cB1rf4FoBh/sn1ygPgHbev63d/3dTJsaZBhZxNQYZFhdjTtnoA5STcgI+ykNhPFlNn+r9999diALBzQ3trjn4cTWdExzb7jx5iI6GM33wY6whKmmOfTtlM6dmFAaGxkJEsLf9WKc/HG+s9Asj9zJ/nW8w4cFUvxLtY2fw15xt33wvNM5JX09ShdfWtHu2hQrT+yEo6Vjjp7Gg+906GjRu+AYlpQ+fZ5Ilg8bYaPbe1Wi0+7wmDiO71StbdZOnq0g/Dkg3eDxa03svLX79yJuZiUnSUapEtp63kiWb9tq08wNf9g8ceA3veXw+X0mTf6InLX0/9g7zzPnDYDE0aOlMhq4Fa/gWu5R7KiLl37AOcXIe5cDmj/p/PdkbBYnwZgCbo/2jWtq5YxV3K1HJgbw2FhXOcRn0ZhALR3irRJBDkAOzrlNEB1lt8xDCey4hffoCf1J3aB98L9EzP9J2vuQGAuHQMO4dvBL1kxuymB4ROikkVBD0uWBGiv8n+Zpx2wk/yT/3dIu5tk+K5Ohg8rZSymafkIDgtiOXa811XUvwQUo/335/gQcB8Leii+F8gBJqfUu/qERFYhgHuINTEQC+cQG+KQM2cgMJfIashN8ymDeicrvq4dsP6zbyORRQPaG4ILOnYXA47V3Uir2ga8Xy7Hd3VAvU2GlYkclo3gMCNKQGzKhYDqlC5ZQEbb3wM8JQFV7V7JA2h/B5D7fYBluJBVgHBI1YYBAqdLxSJYaCWyChaxQawfOFnxRnGApxqwv0XnhD0QkBuQRQCaawHZKbfQvg3Lg7KWdXi/5CDeL1cgw8Dh2kwOKxO8CcoFKCYA9B6MElP1p3B2wP4GwNX42SVRRuGLAUVWcAR80i6JrPozQcPr2sFUmvCHbKC7GO93bQXlZcgd3Rm24a1iMZRnUCKrITw7wZOV2GC8iSN0kk2kSv7fkgMsW+2SxGyclzoWZyYQQfD9ha6vnqco9GOTyGoIPxBDzLTeFB8GSmmivzD0Znd/2x+o6yWyGihkQ9BuaMgqBIZ4NXGkpY4R1Hsl+3F+6jhckDYuoGR/obVi4FobLmQVaCpzymDLlyOlJT4KF5TPyVvFgZIK+vw7CLUJ8sQLVF2D4nh+/+wz3VKjk61CpQmxdOykSNGT4sWVZ6/0UW4QU7AQSxPfF6UJobrGl9t/7FJweJOlXHkBh4qLMGV0Dkit47/ffg2VUoVVi8/ETY8/iqUzZiFMrwMFLvc0Jh5Xcqp556svmPKImFKHd5p6mu+eUqAM3BPYc8sSWZ0O1APsc6iR1ZtFe/HU4R9wRmwqbs45AxMiRwQ4kp9OteFOVkKVhuWzfN8veitctLa3dVNxSImLZ6kfeMWJSJMJFGRK6hh8WggiQH/qCmLqB2LqGpSiQ5gane404RjEFDJoYe/JBt5d3FvdQkzBQixNfF+UJoRKD0QYvIIDEYtQrYPI9I4nnwCFDpBieUtbO3Or9zcmUq3gjwH9KXUI09QPpSdXIquhNBsCW4YKWZW0N+Gpw1twsLkGN4+ehYsz/OedGcKQ9mracCQrf6nMvRevhpYWH4WLg0WF3VQchIoTwapNUMCqmPqBmLrGtkN5PqnRaYKFShNiSgykSNGT4gWlnxeqW4gpWIjJIvVFaUKo9JCdktKl4CCG30PX3YiPN33Pdj2UBPOTzZu6yKqnMfG4EqnxdospdQjT1Pf6wAxiBYmsBhHsYLsKlqw4cNjVWo/p4THgIGdJB/ObSjA2qu9JEz8ozWNEtSxpFObHRmFR0pRuwzhqbUO4QosEdWeKDe/yTasZuS2V2LP/KJJGjob1RD6ixy1CRlIMjhaUImJEEmQNBWhVJyBe74bHZUNDuxLm49uQNXsZdDodmmvL4XJ5YLU64QEHk0kPp0cFhUoJnUqOhuZ2HDl8FBPHpMHq8kAdFgNVeyWi08bBoDuZaTEI4IcLWQWaytybrIiIhAoXQhUHeosYEx7RpThhtduRkZjUTbWAUrj3FMDLL6qBqGtQsK0wNTpNtTB4V0yJwV/Q7NxJk31UJcQULMTSxPdFaUI4Vo1a1RV4+/yHH/ioPly27Gzc+PgjmJCZxUR1DTp9F1n1hisjq5Pp7cWUOoJ4VAa9qkRWgw554B0GS1ZujwvfNZbhtgM/4IoYE45aLFgQEw+XJhbrmloQ5WhAbEQiYjThuCgxC787sAE5ehOuTszARw11UHM27LV60GwzY5FBhvdqzTA3lyMlYTTsunjcoavFIUSjtL0BFxhV2KEbhSv0VtxR1ohMlROJCjcembCCDdDNeXDU0oGRHAenXI2OliYY9QooNAZodUaUl5RALdfB7myDR65DdEI8LE116LC7EW1QgtMaYDSEob25Dla7E26HDVpTJBRqDQxyF0402qDTyiF3O+FxOmBzcYiMS4S5rR1uSwtLezUyKztwsE/WHC5kFWgqc2+yolT3QoULks7xVpgg1QVK2c4rTty26mL8+aUXkFdUiKmjc1jKeT5du5g0Ek9WgahrXHzmEp/U6HQUJiQrsXTp3ooUQnmmZ3/3ex9VCTEFC7E08X1RmhCOdd22LV1k1dLe5qP68NT777D3V6T4cP1jf8W8SbmIjYxgx4CBkBVvt5hSh7faiPTOqnNRkPJZBbCMBktWPEkoZLSn6l52mltg8liRE5EQQM/A20X7mCPF+wsvQ5hKI6rV5+I4KPkc8z20mr9rK6Kijfj6sz0ImzIFumM70WJKANfSAdP0iSjfuwvnnz8HqK3H6l0WzBkbAY+9Htv3t+KWG87B9v150FhaMXXBYqx993VExCSjvMGGuTPGIH//TqiNoxEWqcbUCVn48r23EDtrJZrqqmDQKrFodvCpTYYLWQV0E5ymSoG6YvclNfppGlKP3QY61tNhN70T/HrnDly98tzT0b1Pn9LOakhMg7gRwZKV3e3AY0e/w3WZs/B1YwVyDEa02634sNWOopZqnBuuQbMmCccsZrjcdig8dhSa6zDDFI4YXSR2tlsQrdbhaEM5bK0ncMuMc3BtQjbWV+5CWFgalkSMwH/K9uGoIg1fFXyOu8YtxtrSXfhsxgVBo8hxgMPWDo3OCFdHK5SGcNYGHfk5XS7otGpwHP3ugVp1SnnC5bTDI1NCrVTA7nRDo/KN3bK73NAo+xbTJZFV0FMZ8gsCXcD7kho95Mb2s8FAx9rPbn4Wl0tkNYSnMViyoqG0u10wKBRwnwxB4iOR6Fhuf/0RTI0bC5fbiadKD+PuzElweDzQyOUgaX+r241mhwUL17+A52edj6VJo5gyMsVOeTgOtGNrdTmhknHQyBXsvZjF7YRJKaIleBLX5hOFOFF5DBu/O4gRWTlQOVvQ1NSB7BnjoG6vQJs2FxlN32CDdQquOW8OXnvpMySn6xCTmgi9swLWE1bUOYC0zEyMHZWEDWs/glWTAEtjOVQJY6F21CFc40Fbkx3ho2dDodbC0XoUBpcVs84MnkQlshrCD4Rk2rBGQCKrITz9wZIV7UQeKMpDtsKJcGMMjrS1QcY5oZHJEa+UYa/ViZHGCKjdNsggw4SoVGysyUeaMRpKmQK/iEvDPXkbcaylDrmJo+BwuxGn1cLDuWB2yxCmjYHdXAqZLhx/CtAj0OPowIffH8LC3DR8/cNxLJqagKpWJ/QdlUDCZCTGmxCh1+CpV7/FLVcswo4fdyE+YyQKfvwe2dPnQiN3IW5EIta8txoLFs9HdHwC1n21CZPHpEOhUCHMqIbM40RzQxOUHicsMiU0xhho3GakZY0NenYlsgoaMukCCYFBQUAiq0GBuW+dBEtWHs6DNdXFmKBTQauNwKaGalQ6LDjDGA6jUokOaKGSAx6XBTqlFpEaIw63nECmMRx2D4dpESNw5baPMSc6CQZDGBL08SjrqMNFI1LxSXUp9HIOMpkWZo8D16QERgTW1jocKKzDiAgFquqcSB8hR1FZE1JijShtVcEUGYmpOUn4fm8xcsck44tPP0N0fBrGJ8pxoNINl70Vs+fMxrat25GUGIPMUWOwffseRIYpECYHXGojjBoPauuaEaVToE0eBo3OBKu5HjNmTAsaeImsgoZMukBCYFAQkMhqUGDuWyfBkBVN5FArxavugautFhuPNSJd3Y4WLhzRiia0GkZh94Z1WPKL5fhh9RpkLT0H0Vo7yioaEZeahjYHhylxbpQVlqFJFoNwjQ0uNwcPlCxyX6YEtG47ymoakJOZCJvLhf2F9TAZ9Ug3cXDKdPAYojA+KzVoSCSyChoy6QIJgUFBQCKrQYG5b50ES1ZEDgebyzEhMhWlZWWIjIqBRiWHw25HZcFhJI8aD4/LjdpWO5LjTHC7XCgorERWVgrqasthjE6Fq7UGYTHJaCo/hOTRkyFzOeFSaKBVyeF2u1BTUQdTpAEejwfasHAmTctxLlgtNijUKhj0BuY5yN9YnIeEc+VwOZ1QqtRoaqhHpU2HnFgVlCoFOI8HUCihkAHNHTaEqzhYOtoQFjUCDQ1NiIqKBLUhk8vQbnNDp5az92guuw3UUVNtNeJSMuBxu6FQKlFzfC/isqewd3AKefD6hBJZ9e1eHS5X/faZJ5GdnIJbvFLOe4+9t78PFZx+KnZ64yWR1VC5e0TsCJasilb9AZ+V78EvUqfh888/x9L5s1BefByNXBIctXloaGkHp1DAqDbAY4qAzmWGnONQZQZSojnItVEwqTkUVNQjK14LjSkWcmst8g8VYOlFl6HVacXRzcfxfUkDfvOrlSgoKUPCiAgo2uvR3GpGTKQJ+vhsJEUZusiq8PB+7K+1QdVWClVzO86++jq88Pa3OHtqJNLHTMGOnbtRuWcL4jMXoS5Kg0nOQhwtb4LNEYHFF56Fbz7/CAmpWZg7exK2fPMFZB41WpxynGhqw7gkNSoq23Cipg6poydi4ewJ2JZXjbxdm7By2UJMzp0U9OwOR7I63YKrdocDz36wGnf/+oqg5yvQCyjz76NvvIqvnu57Fmqbw4ErH/ozSK+PZJ7I7jue+gcKKyvw6r1/RnxUdLe/B2pbKOt5Y0kqHC98/CE+ebx7+iDhOPrSfyD99KVdf9dIZBVqREPYXrBkRTsrvlSRi3m1EikpySg6uBuOlmJEJU/AyFE5qCw+CrtLAW1sNGoPH0BUXDySkmNQVlKN7NzZ2PPDV1h61jLs2HMIGXFuHGzQw6RWIm/7dmRPm49UQyU4VSxQW4S9J+RobqxDVs40yGQtyBiZg+zUmC6yIk9Cs7kder0OCnln/JeHk0GhkOFwaTPGpkcCHjdzU6egRrlCBTmF9MoVbDdGuyjyaFSplHB7OOYYwtpg13CQK5TwuJ3gOBmUKiUaqiuhj4iHVgW2kwu2SGQVLGL9r78lbz8e/M+L+ObZf/e/sR5aCAVZCZumFO9EXmv//iTiIiPZbv50F28seyKrUNg4GHMmtFMiq1DM3AC10R+yojgmenZowVcoVSApJrbwcx626CvJvd3DMX00/hGjoz25XM5I4NSDR1TRWYNvs6i2AyPjDYJRn6pHf+BvrNrSYyhvbkZrkwujskfCVnMQh8ttWLZsAd7dVIS542MQXrUVOyo4qCNjYFUkQmM9AbdWg2ljySPRhZL8fVi8KBdbt+bBIY+EUulGU7MDuZNHQW2Kxacff4QRMRHIGDsdBQd2whibCnNdCVZdSDm0givDhawCVQcvqqrEvS88x8Rql886A3+4XDybNH1bf+iVl7D90CFkJSfjidvvhFwmx/0v/RukH3jG+Al44Nob8N2eXfjP2o8RZQpHyYkq3HD+hVj9zdegANRxmSOxcvZcvP3lepBM0/XnnY8l02d2a+OixUvw19dfRW1TI9JGJODxW+9gkkNipc1iwf8+/yyOlpUiJy0dBZUV+OCRx31sIuFdYaH4J3920Fh++ac/gPT1dBoNIyzhWD/fuqWrDRL23XH4UK9YkKpHIDiK2Uxj+OX//qELy4sWn4mnV7+H0alpyC8pBilWkEK70E5S4P986w8MgrYOCy5duowpu4cZ9PjXb3+P6sYGpvxe09iE9IQEPHnn/+CWJ/7WrR/awb338KPsXtlfcBwTs7JxqKiQfQFZt3ULXv38U3z42N+7fn/tvgd87CioKMcDL7/U49xKZBXcWjaotftDVlu3fIMIlQwnDOMwM74dO3bvwZjJS7Dnh89Q1m5ESrQWcfHhmJ47FVu/XIt5Ky/Aph++gs1qROuJMlS2yrBsxWx8s3od4iekI7qhBNsLLfjVnVdC4dahpbEM5Ud2IG3K+VC2FKK1rQ1NzU2Yueg8JMZFdJGVpbUBxY0eRKlacOR4DZQKFThnB9SRSZg9bcyg4hlIZz8Xstp2MA/3vfg8fnPOebh8+dk+Qw9UHbyiro7tiC9ZshSRYaYeIaSjRBJXffGeP+HBl19CZlISU18novr7rXfg9iefwDlz5kGv1bA0I6/d9yC+37MLG3buwF2X/qprZ0Uk8fTqd/H+Xx5l/ZFKhXcbWo0aTqcL9179G5DgrL/y1hfrQKk9Xvrfe/GftZ/gm107cMGCRT42XbhwkShZ+bODxjImPR3X/PUhbP73f9hiLBwrNcq30Zn2pKRXLFYtOjMgHMVspv6EOyvCmo4tv9u9C5R6ZMn0GT52kkTU6+s+x1sPPoxHX38VjeZWPPe7e3D5Q/fj+l9cwISKqdDR32UP3ItfL1uBuKjIrjnjd3C/Putsln7k1fseYCRN+pM9kdXSGTN97KD0JqQ239PcSmQVyAp2mur0h6zIZNLU02k6vzWazR0wmfjdEIcOiw0GfWe6d5vFCu3J3zudGRSwdrRDZzB2/r2tlTlTeBe7pRUafednnNsKh0sJzcm+6LNuNxbnYU4WHreLHdtxbjfcMjmUfXCAGOip+LmR1bXnnsdEZIUlUHVwSpNB3/TzS0uwaMpU/PXGW0SPu/7+9htobW9n2n98uee5f4GO3/hCCyx946Y06rQT2bBzO3tXdc8VV3Ujq/e+/pLtgKgI21gyYwZqG5twuLgIibFx+MsNN2FMurhQM9nUYbXioetvAuka/u2t1zE5e5SPTWK7RSIXf3bQWM6dO7+LrGi3IhxrVnJqVxuBYjFv0uSAcOxphyskKx5rkk0irIlghXYmxcbh29272Hu3v7z6Mpvf+665Flc8dD9op0cahK9+tpbpPRZWVuK3l16GxNhYH7JaOGUqKB3L3265vRtpdu6s1uLDx57Apz9sZl9AaPcttGPV4iV47I3XepxbiawGevXrR/v9IauiwxtRazFhRFwMUpLi8d81m3DG/FzA3ojG8mK0ctFweWwwKZVw2lyoczqwatkCfPT2q5g0fyk2/liE5fOycLzZgXmjU7B+VxFytRVInrYCLz3wOyydMwranLnQGBKx5ePnUS3PQlYMh/Gzz0ZC7KmdVT+Gf1ou/bmQVW/gBasOTtJGtz7xN7x4z72ghIvCsvqbDfjgu2/x8v/ehyffe4ftqiLCjDhWVoZ/3vFb9m8q3u9RaAH91wfv409XXsMSNn7x1LNYv20r1nz3Dd59+BFW///WrPZpgz4nIV46iiKRWjreEivvbviS7VL+88f7WDqNr3ftwLlz54m2J7yeyKo3O2inxO+sXlr7kU+73m2IjUMMi8uXnR0Qjj3N748H87qw3Lh3d5eDBY/1spmzfOyk3dB3e3bjlT/dz8hKoZDjT1f9pousiquqcKy8DL//9RWs7cuWLkdyXJxPP1eefQ7e+Wo9Xrn3z3jpk4+wYcd2trOiHe1jb77OvoA89+F/sf84iQNM7XEeeppbiax6e6pP49/7Q1blVTUwGg1ob2mAh1NCS7skjx0apRw2B2nv6eFwOHDwaBGmjc+ExeUBXPQOi4PNI2OKFnoNsLWgA2PilCzdBu2w0kdlw+nmYG6ogx1KmIxaWNvboQsLh1qtgVrZ6URBN9ZzS2/G5JpilMtikZtkgNlig9FgRFl5PRKTomBusyIpcQRaG2sRHh2PxpoTcHAKaA0GqGRuOGx2yFQaaOVuaE1RaGtuQrvVjsTEBDTU1sDqdKG2pg5VtQ2ISxyJsRmR+Hjt91ixdAZsDg9S09OCnr3hQlaBqoNTGg4iFNJrpG/Zd158qSim9M7qwZdfZO9lMhIS8dgtt4NSXTzwnxeRV1iIlPh4/PHKq1FeU+2zgL527wO45pGHkBQTi7NmntGNJEh13LuNBVOm4NPNm0Dv3LJTUvHXG29GYoz4OyuLzYY/Pv8sy7I7LiMT5BBBSQiFNo0V2ZkJyUpoB42F3uTyZGWx23zapSMtnvDErhfDghb0QHAUs5kmhnKO8Viev2ChD9ZvsczD3edk37GjfskqNiISj7z+KnMi0Wu1mDAyiyXTFPaz+i+P4Q/P/Yu9H6P3j/w7qzZLB3779JMoq6lmO+vS6mq8cu/9ovcG7QR7mluJrIJezgbvgv6QVUNTK0wmI+QyDoXFVUiK0eHrAxU494yx4OQqkGOew+GCjPOA/O3IqcJJ3njgoDMY0NZhZfmi5CotWlrNMJrC0dHcgOjYOOasQXFODqcHer2Wic2S0LtcroSSAqZOktWP59+NWHLycLmYviAdL9JPnPQGNLd3ICI8HG67BQqNHm+//RkuufQcuDk3FPCw+DA56Q56XNDpDbBZLcxO+t3S3gany42wMCOcLnLu4JhXIPMs9Lih0JlERW57m73hQla94SD9XUKgPwgMhLegRFb9mZEBvrY/ZDXApvXaPH9jHd63F7HZY7D24y+RkByBsxcswO6dm5CdFoOig4cwYf5KvLv6C6gaS+CKzIBMo0ak3obI9BnoqMyDubYMBq0JreYOtMhMiIgdAblSjgsXjsPrb36CM869FDs2bkCYSQNlexPaFbFIT40C11qGRef8ulc7hRUksgoasm4X0Ddj+gb+y0Vn9q8h6eqfNAISWf2kpy9440NKVh4HIPeOO6L0hJ1HdvVNtYiNigfndkGmUDLF9jVvfI5Lrj6ny1/9L/c+iPsfebBrEK3NLTAa1FCo9V3XeY/wlIKFi6mzk/s786dg7vO0k6OdGF0hY2oY9JN2duqTOzPmd38yRTnVpeKdEoReAlM7rD12Pbpisng7+hL3IpFV9/u0txQWwoDiu576J3NbV5EWpdWKGx9/FG6PB79aehY7RhSW3toP/qkB2q1WFJSXIXd0Ttfl5J4dptdj+azZfWkyqGu8+x+I8fVkzEAHd/PjKqmu7kryGBQwPVQO1G5pZxUKtAeojb6S1U0HvsULkzq/2ba0tSFMr4O5qQFt7XbINFoYtfQOKxyN9bWIDjeAU6nQ3twCjVaPpvp6pGSkoa7RAqNOjsrqGkRHR8LSYoa5ox3jRqeDk8nhdDig1EXg2MHD0BrUjI4oTXZschpzdeZvrBOH92NbhRP7ilpw5iQORzdvwZLlZyF+whkIF8lFNUBQBtysRFYBQ8Uq+lto6N0F/f3B625g8XuDVXblH8bOI/m41UsSaTDJSqz/wRh7oIt+X20ZqHEFardEVn2duUG4rq9k5W3amk++gLI+D3MuvgOVtQ0weFqweV85jDoXVM3NiMrMRHO7BSuWLUPhzq/QUt+KsgYbnLoRSHTVYOyUbPzYFI45Y5PhNKnQcXA7tmw5jISFK6DevhbHOsKQMW0uRsa0oa6oGGPnrERcVFh31/WTBnUPNh4EAPvQxXAhK/K4+v2zT4PiqBZOmYKpOWNAQbT87oNfQCw2u8+36EADis+5+y7mhk1p1+dNnswUSjbt24P8khIWyPv0b3+H73bvZu2PSk3zCT6mYF7vgOTbVl2CP//nBew9dhSzJ0zCA9dez+KohG3e+LdHUFZTg0dvvhWLp05ndwFPVvMnT/Fpw1/gc2d8VDFzQMhKTsE/br+TxSvtys9njgSP3XIb/vbm66ioq0VCdAz+cftduPvZp7r6b2lrZ+ObM3FyN7xdHg9mjh3Hdno81sHaRuMSzsX0MWOxef++bhjRLpcvzW1m/P7ZZ0COM/Mm57JgaQr2FuIqhskl9/2Rjeu8+QsxLiMDi6ZOx5/+/X/MgWXK6Bw8fP1N+GrHdp/5iDD6eo8Geg952y6RVR8WtMG6JBRkRUkTO0/fOo/VbDY71OpON+KuozQOMNuciNB3HhN2nrrJAIqP6qzIki/C44FCqUBlkxVupxOpsSZUlJchOTUNLqcVSpW26xu0943FK1/0hhsdF/GSTGJ1mQ2c7OTxIdDW2oKw8Ag0ma2IMungdDoBhYqlQelrGS5kRSoStBBQbAsFD9OCFShZBRpQnJmUzNKik9IELdhEVjvzD+H+a67DM/99jy1wPBmKBR8/9+EH3QKSX1/3GZtWiv1668v17N2YWJvRpvAed1YUByRsw1/gM5EVbzP1aSJPVaWSBa/edelljNypuD1u/PPdtzE+MwuxERFd/fPHgLVNTd3wjjSZfMgqWNuoX+Fc0LM9KiW1G0bex68076RreOHCxfjLay9jxtjx7MQkEEz4nRWRMs3niYYGNibyDKTYKRauYAzzmWOxo9dA7yFv2yWy6uuqNgjXhYKsXn7lFUydOgv79u/C1LQY7Dt+AuetWo7vv94G46ipmBLZhN0HS+DwhKG0oh7nLZuOvEPHEDcyAwl6Bew1+cg73gBrWxt+sWQqattd2FiggiwyFqOtW1HEjUSUvQTtDqDVrseNN1/J3h3RjTUtew4eV4Wh8MCPUKWPQdXBfMgiJkMb50GGthUffnMUd952NT55+wNcd+uNWPPac7jwmluw/q0XcbyiEeMXn4vjB/YgOTEeHW1mRCcnwV5TiqgRCZgzcxree3s1Rs9eidLiAixZMg+frF6DUdEmHDvRgNHTZmHOlFFBz9JwIas/v/QCrv3FeYwNTYrhAAAcNElEQVRI1m7exNzMvcnqvQ1fghZUsZ1VoAHFK2bP8SEr+s5EKhL8Ik5kQwtf7qgcn+Djyrq6bp9RehiKTeILLbi02xG2SYtpT8eAJAclbMNf4DPZadTrcNaMWTheXoY133+H7JQUaFQq9g6OXMVf+Wwtc4svqqzA7399JSNRvn9+nLuPHOmG9/7C411kxWMdrG2Eg3Au1m3bgrzCgm4Y/eHyK7v+fe+Lz+PmC36J5Lh4fPHjNiZrRfUDwWT3kXw2Lp6syN6bL1zFwhKKKivx5pfrMClrlM98iL2rDPQe8rZdIqugl7PBuyAUZOV2e9gOihIzklcDpQWhvRMpSXRuozq1AqkOpQChBcHtdsMlU6Gprppl6fW4KB2HAjqtEkVlLRgRo0XhvoPQpI7CqJRI0d0Qf2O11degza1BXEwYlEolrFbryQBRN+w2O6xNZdDGZEOlVjO3d/rPYbNAqdKQxwTKqk4gIyUZLocdVqcHJJJRU2dGWnIsvvtmF+bOnwJru5m521MbLje5jbiZ2zuvwBHMjA0XsqIFlv82TQoVFFzrcDpRVFUFUr0gRYazz5gtSlaBBhTT8ZBwZ0XERIuXkKz4BU0s+Jj/jI4To8LD8cuFi6FRd54CeDsw8L8nxMRiy4H9uOPiS6Bg4RKnjgGJAClWyLsN/v4Q65vapMX8niuuxJtfrIdBq2PErtdosXLOXHYEGGUygY7fXl33GZZOnwHv/tdu3szIuL6lpRve4UYjdBptN6yDtY0aFM4FfUaxTGLjo7+Rt6ZRr8eqRYuZ7NXUnLFoMrcGhAlpKxKuRE5qpRJkL80DKaTQrpe+pMZERHYdG/tzLgn0HvJ+diWyCmYlG+S6oSArCpiNjzIhv6iGJThst3GIGRELS+FOWPVJKKwow+Sxk9DYakFaWhSqyyphSM6E3O5BS3Mt+wa5t9qFC2akwWzrQEVVB3Iyo1FfcBTNMCE5LRaRAikmgom/sZwdLSgur4dJ7UTCyLE4VlgIe7sNapkLe1ucGBelh1JOXn0a6CMikRgdgcqSI2hz6jFxXCYaayugNcWhuaEaYSYTWtvaWTxXlFGHJgsHS0sN5FoTHJY2qFQyjB49BkVHDiIyMQtR4Z1yUsGU4UJWtIui90FHSksxNScHJJUzfcw43PX0P9jCShI7E0aOFCWrQAOKFQpFwGSlVCh9go9JzcI7IPk355yL+1/qfGcVHxWF+66+lpGrkACnjRnLgnXvuuQyRrjeZDVn4iSfNvwFPvPHgPuOH2Pvdx67+TbQ7oUnK5JxevSN1xBlCmMisXSUTSoZfP+0cyH76P2ON97TcsZg7Q+bumEdrG00LuFc5I4ejY1793bDaFL2qRMGemd1z3PPorKulhEsvaukLypCXMUwOdFQz8Y1d2IuJmVnYX7uFNz/4r+RV1SIqaNzmNQW7daE80HB23TsR0omfAn0HvK2XSKrYFayQa4bCrIaZJO7uuNvrKrio9hT1IBwawl0bhVqosfDbq7CsmlZKCgtQe7Mxdi38SM0FFXhiHEqZugKMG7Jr/HCw3cjauYq2OoroI+OQjJXi4KiCqy6cAXe/XI/rvjFGXjtna+w7LKrsOP7LzEiMRruhko02PVISIiC3FyKFZfeGPTwhwtZeQMTqDdW0GD+DC4YCNfz04k3/25pxRlz2O6ZFNZnT5g4oDNFivq0w7565bn96kciq37BN7AXh4KsDh8+gnHjuqubuxwWKNWdL4apcG4HZIrOYxVSgagoLYLT6kLW+PHdBkjKEOt2ncCUsGokjp3B/ua0WaDSnmqLv0B4Y5FzRGeKks5cVDL6t5eXErOjKxkJwB9fymSdMVl8fBY5YPBehaSkQQ4X1J7H7YFKreqsyxQ5KN1J5xFQMEUiq2DQ+vnX/bmRFR113v2vp1F8ogoLcqewsAL+qHSoz6ZEVkN4hvpKVrN+WI3t8y4h6sEPO/YjJTEeSYmJ2EkvVKFGUqQCSlMkzA2tyBo7Ace2fYnG5g6cfcEvUXjsENQaHQpLq2C01qNWMxrhRifsdjnOnD0OH++ohqb5EMKtTahSRCNnTBbs9YdQW2mHMXsqUuKjkJ0a23UMuO/7r+AIV2Pd1mLUHjyMS2+5EZb9GyDPXYpUtQy7v1iPerccN5+ThJfezsfCi85Edf5eOD2RMNs7sHTVr9FRsAtbj5kRHR8FNBWhtq4D+pSRSFe1okURgXFjx+KD9z7FLy66EHmbvkKzPBJZE7OwYPK4oGd3OJJV0CBJF0gI9BGB/iicSGTVR9AH47K+ktUp2zjs3JOH2HgtYrVG5B/Nx6GCRmRmZyMtUQu7S4V2ixPhriaMzJ2F/du3QBGTCaOzhrI2oqpJwd5ZxI0chTR1Aw4fqcXshbkorjyBtPSx+P7HAxg3JhG79ldifFY00FqHUbmzWPfCG2tvfiWmjE1mOx4ZCQl6FbvbA40icH/zjvZ2GIyd6UtCXYYjWYXyWMrfTmSgFBCE94CYgoW/+4QfP8WekSu6mPdaKO6zYO3qS5+hnEu+/1C26a1wEuz4JLIKFrFBrN9/sgL27MvD5Ilj2Vbf5XaxlPLk+SeDG06np1MYllzsFErmhefm5KgrP4qUkeOYujplEs4vaMSknDhYOtphCAs7edQGbFi/EYuXzWUxV5yHg1argdnqRrhRcyr5YlM1So7vw7G2JIyMsSN9zBjUnGhEBydDmKUcxWUdyBqXirydRUibkAZbZSks6nBwdgWWLJvblcV4sGCXyGrgkB4oBQShxcH2wy/G5A05MimZKYYPRAnWrr7YEEpiGQiy6suY+GsksuoPegN8bf/JyoMXXn0fK85biX2798FuaYJRF4ZItKC8vAW1NiB+5EjEGexYtGA5vv7uK8yatxz/Xb0GU0aFQdZSj6PNEQjXtCHWfQJp2eOQX1CAORfchk1frEZpnRYXXLAIx/ZvR3u7GTWNrbjwkitYOpHTdWP1d0qGC1kFqiAgpmRAnoSU1+hgYQFWzJ6LjMTELkWHq1aeC41KyYJ1hcoP1z36l5ApIPDzTGlAhOoLlz94n4+ChfC+EBs/H7zKxidQZlj/41YfdQ/K10RJEEdER4MSPS6ZPhOUQ8tbYeOTzRu7sKEsyeW1tTh33jxMHT2mm3oF9cmrYrzz0F9ZwK53O95KDoGMpS9qGN7tiuFDKhyBKFaQKolQVUStVPnME6WdCUQ5QyKr/q5qg3B9/8mq02nB5XQxd1KZvNPBgXZTbeY2mExhTKjC43JAodKy1B8sqS/FZbmssLgV0KsUbHd17HgFsrOS2REepR0hfcBOTYzO4rY0AdqIrpgriawG4QYRdBEM5oEqCIipO1AQa3NbG644ewVLYZ+emIgWcxtTdCCvL6FaBa/8kJ2c0i2otD8KCPzQxVQtxIKChbMhNn6erF74+EMfZQY6HhRKUdH5BKWAv3TJWUywl1zPqXgrbNidzi61i6OlJWz8FDQsbIvIilfF+PD7b33a8Xc02Z+57OkuFWuT8lAFolhBrw6ESiVi6hxEiEK8/KmJBHN/h/Lpk3FMMlsq/hAIBVnt27gDMmUrOIUOIyLVqDFb0NZqQ02TFWmZSdCpVUiKDkO7JgWFhQcxKk6FNlc4jufnIzw1CU6LC+U7NiE+ZwaWzIzE9sOtaGq2QB1uwDmLZqK6eg90imQc3LcdFpcKcxcvhVGvlXZWp+HWDuZhDlRBQEzd4fG33sB58xd0pZMn3T1e0cE72Feo/EABs6FSQODhJbIUqi8smjLVR8FCOB1i4+fJ6k//fs5HmWF85sguguEVJxbkTmV6f1euOAcHCo4zvT2hLbTr5LHhjwG9yYpvi8iKryc2Jm8lh0DG0hc1DO92xfDZvG9fQIoVtKsWqorsPXbMBxvaFQeinMFLxQVzf4fy8ZPIKgA0Q0FW5RWV0CgVaLO5YNIpoVYpUdnsxOhEAxqb2+HmOOh1OnTYHCwRo1qthFypQ3SUKQALe65yum6sfhkNYLgcAwarIOCt7vDpls2gheby5SvwzOp3mSLJ2PRMpujgTVZC5YfRaWkhU0Dg55l2AEJFil1H8n0ULIT3hdj4ebJ6/sMPfJQZ6KhPqO5B9WlRp1Qot190Kb7eud3HFiJyPoCYtysjMQElJ6q7qVcQWfH1xMbk777uz1xGhPmKzFJfYm1SevtAFCt4CS1vpZK65mYfbPyNU0xN5HStKRJZBbCqhoKsGlusaKqrQER8Ksx1ZYg06dFh8yA+NhKVJ2rg4pRIS4xETbMLNnMDUtOTUVNvRkZaUgAWSmTVL5BCfHEwD3OgCgJiSgbk1XbfC8/jQOFxLJ42HaNT05gMkZCs6CjIW/mBUrv3RQHB3xEYpUwXqi/ERkb6KFgIoRYbP09WZKdQmYHIWajuQfW3HczDi598iDfufwhitpBmIE9CvALEdeeej0+3dFev8CYrsXa8lRwCGUtf1DC82xXDZ9b4CQEpVoiRlZhKRmZSUkDKGbxdwdzfoXy0JLIKAM1gySqAJge1SvGqewa1v1B0Nlx2VqHAyl8bAxFMO9A2S+0PbQQkshrC8xMMWdEw6CXga4Vb8ZusOVj76SfIjDMhIXM8KswupEWoUXzsMEaPmwiHm0NjRxNSR6TjUFEJnE0nEBeTAF1EOHNp16q0UKgNnd6DBj3aLA5wTid0pijIFDLoNSq0We3sp7mpCXK1AWEGJTosVuj0YdAMwaSKgU6zRFaBIuW/nkRWocFRauUUAhJZDeG7IViyoqF8VnEA56ZMQmlxMVOHjomNRpPZBpnHCaNRzwiNk6uhlrvhkanRYbVA7uGgIm9BtQZulxt2uw0GjRYtbWbExseitroO4eQ5KFfDLZcjTCNDS7sV4SQmSxmGZW7IZEpow8Io5RW06lPJ3oYwvKKmSWQ1uDNG73FWf7OBJS2UioSAPwQkshrC90dfyIofzjtvvgNH/WGoYsYhIT0ZTujhrj2OecuXY9v2rWhrciBWZ8fh1kgYzMfgMCZh0eRUfLq/DjedNx2vrdmIbG01tlTHAPZqqG1mOC1WuI3hyMw9C7V5n8Bll6NBlogz5s9AGoqx5WADfn/3bV2JHocwtD2aJpHV4M/ab595Eo/fcvvJ1DED17+/7Mc99epvh8hnHxbL+TVwo+hfy6EMGg7V7jlQmySy6t/cD+jV/SErf4Z5PCTyKkdFaQlS0jNYVY+nU62CitPajgabHAmRvgK1fLveorPefZHqhUrhHYE1oBCFvHGJrEIO6ZBpMNBFMVCDebISy4QbaBuDXS/UGITC/kBtksgqFGgPUBv9Iavv1n6AihMduPzGq7B5+340Fu1CQ0MjIsfOh0mtQEd9NSwyNdIzszF14kh8uPZ7XLlqCdZ/tQGJkVooOAdqW5wYlRmPNd8UYMmCqbBU7YC1qgIRYUpstYzB9CwTRtiLsPGoE1zCHIxw7MLcFZfAaNAOECID3+xwISv6VixUmPhy+49dKgpvPvAwHvjPC6AEipR+/uHrb8JXO7b7vUZMeUFMAYOfxSOlJSwBYEVdLcs+S0eBlNiPL95k4L0rCkQdgVd8EFNi4HdCo1LTWI4pCnBePusMpkYhVOegTMR8kLMYXhTcy7dHXnDB2EbjDFQtgyfEQDGh9PJ8CUaNoqS6Cl/+uA0UQ5YYG4s313/O0oiQQrtwrugIl8cm2HEHqqDirdwhkdXAr3997qE/ZFWatwPpE2d67ZroV98dT23ZccSnnUrO5rRbodKcSlq47dttmH3mbFg6TkBvSOwai93hgubku6lWuwfhmsCFaPsMyCBcOJzIilcZ4BUmaGHgVRTe+eoLv2oFYteIKS/4UyTgp9PtceOf776N8ZlZWDF7Tq9kFYg6Au/uLqbEwJNLIOocpBWYHBfH5KPE8BKSVTC20UADVcvojayE/Xrv9oJRo9hx+CDuu+Y6/M8zT7KwhKUzZuLWJx7H6r8+xubFe65sDoePWskz/32PfbkRU6zwDkEIVHXD+xqJrAZhAexrF/0hK8rxVFjZiDgDh8KjxzFmSi4O7c3DmPE5aO5wobSwGFqjCWnhLsijM1FafBwyqwWxcVE4duQoXLFjsHxaJjZt3o8J06cgf/9muD06xOtlQNIoRFgqUVLZiNgoI8vYq1HLYW7pwNwF86BUBp9Hqq8Yhfq64URWQoWJ7JSULhUFMRWHSVmj4O8aMeUFMQUMXpGgoaUFr3y2FhSLVFRZgd//+koWqyW2s+KVHohoAlFH4BUfxJQYeLLKHZWDh155CfmlJSDVi7/eeAuE6hz+FDkILyFZBWMbjTNQtQwxsvKHifciH4waBb0KOH/+QhbsfM3Kc5GekIir//Ig2/UK54qkpPidVbDjDlRBxVu5QyKrUK92IWyvP2T16fuvwaALQ4fOgHhTBLiORlS1ynHByvnYvvlrpIyZjbriPBwtqUNCZhoc9VUYkzMeR09UY/K0GSjML4BTqUSyrBrHSjvAKZXQp+QgS1sNJTgcPXICU6ePwEc7PZgyORWJ8nZ8sXEffnXVNVBJrushvAsCbyqYh5kWYaHCBHmP8gGsYioOMRGRfq8JVpHgb2++jiiTiaVXf3XdZyA5Ju9F9tMfNvmoRng7M/BEIqaOwKMmpsQgdIjwp86h1WhAmoa0sxLDS0hWwpTu/mwjG4NRy6D6gWLijWNf1Ci8yYTIKict3Weu+ODfQBUrvO/kYFU36Npg7u/An5rea0pBwb1jhP6QlYfSgbjdkKtUcLncIN8J9lOphszjgkKphMvVWQdyBdRKOSCTw253QK3RdIrfEulwbuaOToVl9nU7IVcowLldkMkVsNrd0KgVIFFPh8MBre7UEWIAQxxyVYbTzkqoMLFu25YushJTcfjix23sKMxblcL7GjHlBTEFDH7Sv9+zG4++8RqiTGFYOmMW3B4Pbjz/wq57gvJLCVUjxMhKTB2BV3wQU2Lg21AqlPjXB++D1L9pcb/z4kshVOcgGSmVktLrdB4DCsfeG1n5s40GGoxaBtUPFBNvsuqLGoWQrK5acY7PXMVGRHbtrIQk3du4A1VQ8VbukMhqyC2XpwzqD1kd3bselnoLmiLGwlGXj/SkVDQ11KHGrINW0YDk9EmoriqGTWlCw7E85J61GKqGKpRWnIBcrwciUmDU6NBYXYWEcemIqDyI6sZmLF51HfMk/LmW4URW/AIT6FyGylU50P6GUr3hPPahMg8SWQ2VmRCxoz9kNYSHNaRNk8iq5+kZzgv2cB77UHlgJbIaKjMhkdWQmInhQlZ9ATsUC3Yo2uiL7dI1P30EJLIawnMo7awGf3IkshrYnZVEVoN/T/9cepTIagjPpERWgz85w4WsKLjUXxp1iqHxTl1PLsS8B+HuI/kslfuTd/4PlApFt9Tk40eOxN6jR5FfUgwWWPzyizhYWIAVs+ci0DYeuPZ6FuMlFQkBbwQkshrC98MpsiJ3PBI4+unGLw1hmLuZNpzIyl8adUoo6J26/rpfnI8jpaXYmrcfD153A/790YcgT63qhnqGH5/Kvby2BiqFkqW4/3zL5j61QZl0/eWw+qncS5KdoUVAIqvQ4hnS1hhZhbnRUvMUZHIZwmOvBeSpIe1Daqw7AsOJrPylUSf9SO/U9YQS7ayoXLhwEYv3oSJMV04EtnL2HEY2FEfVlzYuXLiY7cKkIiEg7ax+IvcAIyvdQeza8g525LfithsuA1QrfyLW/zTNHE5k5S+N+ptfrOuWuv7M6TNwor6BxdUQEfFkJQx69U7j3tc2fpp3jmT1QCMg7awGGuF+tN95DBgG2F4E4AK0NwGQzvL7AWmvlw5HshIL5h2ZnNItdf19V1+Ljzdt9CErYfAnpVPPTk5lsknCANtA26B6Oq0Wz6/5AE//9ne9zplUYXggIJHVEJ7ngoICcBy9q5LKYCFAunXZ2dmD1V1I+zldD3NIByE1JiHQAwKn6/6W5JakW1JCIMQInK6HOcTDkJqTEBBF4HTd3xJZSTekhECIEThdD3OIhyE1JyEgkZV0D0gI/JwRkMjq5zy70thO1/0t7ayke09CIMQI0MMsFQmBnzMCxavuGfThSWQ16JBLHUoISAhICEgIBIuARFbBIibVlxCQEJAQkBAYdAQkshp0yKUOJQQkBCQEJASCRUAiq2ARk+pLCEgISAhICAw6AhJZDTrkUocSAhICEgISAsEiIJFVsIhJ9SUEJAQkBEKEQK2lHfvqakRbmxw7AiMMxl57umT9Grg5DmtWXgSrywmdUtXrNT/FChJZ/RRnTbJZQkBC4GeBgOyZhyGDDBxLPeRbuDv/3O1D+TMPw+P1mfrZv8LpodRFneXKMRPxxlnns9/bHA4cb2lETmQMDCoV6q0W2FwupISZRPs62tzA6vZWxOr11rZ3m8WtzYjU6hCp0fbWVbe/S2QVFFxSZQkBCQEJgdAhQGRFhPTQjk14cHtnuhfvIiQrqk/lgZkL8OeZ86H4119E6xe1NmNdSQH0ShVqLO24b8Y8/HPvj0gwhCHBYGSkdKChBsvTsnCiow2HG+txrLkRaWHhWJGRjTpLB/t7VngUGm1WRnBUZ2lqJv7vwC5WLzcuAYcaa1kb1Pa0+EQcqK/F4pR0RoyLktPxx63f4qoxk+DmPOyzMnMrMsIjoJLLMTshBWSnSa1hdhKh+isSWYXuvpNakhCQEJAQCAoBIp/zR47GJ0XH2M9dNdWYPiKB/ZtKT2TVUyd8/dfzD8DhcUMGsGPBS0eNwxN7tqG6o52R3NP7d8CoUmNleja+LCvEteNy8dKhvViYnAaXx4Mvy4rY36vb2/DY3DPx3IFdrE6UVoe/7d7K6v07bw/GRMWwNjZVleG2SdPxr/07MTcxBa8c3oenFyzHy4f24qaJ07Cvrpp9lm6KxHmZo/BVeRFunzSD1SeiumbcZChkZG3PpVeystpssNntiAwPD2oSpMoSAhICEgISAv4R4HdW/M/NVWXIiohCoiEM/GfeLfA7K7FWw9UatNzcqSxBZBWt1aHJbsUIvRHL0kYywrkgKwebq8rRbLMi0RiGM1MyGIkkGcLYDmpJaiZKzS043tzI/l5mbsEdk2fimf07WJ1V2WPx4sE9rN6z+3diUUo6a4N2W0nGMKjlCnb02Gyz4bE5Z+L1/P2Yn5SGNYX57LOp8Ymwu1woa2vBQ7MWYn1pAdvR/TZ3Vq+3Sq9klXf0CEbExiIuuvezzF57kypICEgISAhICHQhICQrnoxohyRGVhaXE4bnHhNF0HsX1mK34YvSQqgVCvwya0znLg1gOy3+J73rouM4KrSbUsjl7O98ob8rvT6jOvRv/nqq590Gf53nZDol+cmdEjl/8O3SZ3w7fH3v9vzdGr2SVXVdHapqazAmKwsGnV66zSQEJAQkBCQEQoRAsGRF3ZLHn15AWEevvBWjI6NDZNXQbKZXsqqsrkZNfR3GZGXDoJfIamhOo2SVhICEwE8RAX/Hemw35OX5RzsQ8gYUFuF7rZ8iDoHY3CtZ8RlyKXOrVCQEJAQkBCQEJAROBwK9ktXpMErqU0JAQkBCQEJAQsAbAYmspPtBQkBCQEJAQmDIIyCR1ZCfIslACQEJAQkBCQGJrKR7QEJAQkBCQEJgyCMgkdWQnyLJQAkBCQEJAQkBiayke0BCQEJAQkBCYMgjIJHVkJ8iyUAJAQkBCQEJgf8HdRfEDVIahCkAAAAASUVORK5CYII="/>
          <p:cNvSpPr>
            <a:spLocks noChangeArrowheads="1" noChangeAspect="1"/>
          </p:cNvSpPr>
          <p:nvPr/>
        </p:nvSpPr>
        <p:spPr bwMode="auto">
          <a:xfrm>
            <a:off x="307975" y="-3154363"/>
            <a:ext cx="12230100" cy="6896101"/>
          </a:xfrm>
          <a:prstGeom prst="rect">
            <a:avLst/>
          </a:prstGeom>
          <a:noFill/>
        </p:spPr>
        <p:txBody>
          <a:bodyPr vert="horz" wrap="square" lIns="91440" tIns="45720" rIns="91440" bIns="45720" numCol="1" anchor="t" anchorCtr="0" compatLnSpc="1">
            <a:prstTxWarp prst="textNoShape"/>
          </a:bodyPr>
          <a:lstStyle/>
          <a:p>
            <a:pPr>
              <a:defRPr/>
            </a:pPr>
            <a:endParaRPr lang="fr-FR"/>
          </a:p>
        </p:txBody>
      </p:sp>
      <p:sp>
        <p:nvSpPr>
          <p:cNvPr id="8" name="ZoneTexte 7"/>
          <p:cNvSpPr txBox="1"/>
          <p:nvPr/>
        </p:nvSpPr>
        <p:spPr bwMode="auto">
          <a:xfrm>
            <a:off x="104870" y="2263277"/>
            <a:ext cx="3973437" cy="3200759"/>
          </a:xfrm>
          <a:prstGeom prst="rect">
            <a:avLst/>
          </a:prstGeom>
          <a:noFill/>
        </p:spPr>
        <p:txBody>
          <a:bodyPr wrap="square" rtlCol="0">
            <a:spAutoFit/>
          </a:bodyPr>
          <a:lstStyle/>
          <a:p>
            <a:pPr algn="ctr">
              <a:defRPr/>
            </a:pPr>
            <a:r>
              <a:rPr lang="fr-FR" sz="2400" b="1">
                <a:solidFill>
                  <a:schemeClr val="bg1"/>
                </a:solidFill>
                <a:latin typeface="Arial"/>
                <a:cs typeface="Arial"/>
              </a:rPr>
              <a:t>Bonjour et bienvenue !</a:t>
            </a:r>
            <a:endParaRPr/>
          </a:p>
          <a:p>
            <a:pPr algn="ctr">
              <a:defRPr/>
            </a:pPr>
            <a:endParaRPr lang="fr-FR" b="1">
              <a:solidFill>
                <a:schemeClr val="bg1"/>
              </a:solidFill>
              <a:latin typeface="Arial"/>
              <a:cs typeface="Arial"/>
            </a:endParaRPr>
          </a:p>
          <a:p>
            <a:pPr algn="ctr">
              <a:defRPr/>
            </a:pPr>
            <a:endParaRPr lang="fr-FR" b="1">
              <a:solidFill>
                <a:schemeClr val="bg1"/>
              </a:solidFill>
              <a:latin typeface="Arial"/>
              <a:cs typeface="Arial"/>
            </a:endParaRPr>
          </a:p>
          <a:p>
            <a:pPr algn="ctr">
              <a:defRPr/>
            </a:pPr>
            <a:r>
              <a:rPr lang="fr-FR" b="1">
                <a:solidFill>
                  <a:schemeClr val="bg1"/>
                </a:solidFill>
                <a:latin typeface="Arial"/>
                <a:cs typeface="Arial"/>
              </a:rPr>
              <a:t>Cette classe virtuelle démarrera</a:t>
            </a:r>
            <a:endParaRPr/>
          </a:p>
          <a:p>
            <a:pPr algn="ctr">
              <a:defRPr/>
            </a:pPr>
            <a:r>
              <a:rPr lang="fr-FR" b="1">
                <a:solidFill>
                  <a:schemeClr val="bg1"/>
                </a:solidFill>
                <a:latin typeface="Arial"/>
                <a:cs typeface="Arial"/>
              </a:rPr>
              <a:t>à xx h. </a:t>
            </a:r>
            <a:endParaRPr lang="fr-FR" b="1">
              <a:solidFill>
                <a:schemeClr val="accent5">
                  <a:lumMod val="75000"/>
                </a:schemeClr>
              </a:solidFill>
              <a:latin typeface="Arial"/>
              <a:cs typeface="Arial"/>
            </a:endParaRPr>
          </a:p>
          <a:p>
            <a:pPr algn="ctr">
              <a:defRPr/>
            </a:pPr>
            <a:r>
              <a:rPr lang="fr-FR" b="1">
                <a:solidFill>
                  <a:schemeClr val="accent5">
                    <a:lumMod val="75000"/>
                  </a:schemeClr>
                </a:solidFill>
                <a:latin typeface="Arial"/>
                <a:cs typeface="Arial"/>
              </a:rPr>
              <a:t>Assurez-vous que votre compte sur le </a:t>
            </a:r>
            <a:r>
              <a:rPr lang="fr-FR" b="1" u="sng">
                <a:solidFill>
                  <a:schemeClr val="accent5">
                    <a:lumMod val="75000"/>
                  </a:schemeClr>
                </a:solidFill>
                <a:latin typeface="Arial"/>
                <a:cs typeface="Arial"/>
                <a:hlinkClick r:id="rId2" tooltip="https://demo.recherche.data.gouv.fr"/>
              </a:rPr>
              <a:t>bac à sable</a:t>
            </a:r>
            <a:r>
              <a:rPr lang="fr-FR" b="1">
                <a:solidFill>
                  <a:schemeClr val="accent5">
                    <a:lumMod val="75000"/>
                  </a:schemeClr>
                </a:solidFill>
                <a:latin typeface="Arial"/>
                <a:cs typeface="Arial"/>
              </a:rPr>
              <a:t> fonctionne. Vous en aurez besoin pendant la classe</a:t>
            </a:r>
            <a:endParaRPr/>
          </a:p>
          <a:p>
            <a:pPr algn="ctr">
              <a:defRPr/>
            </a:pPr>
            <a:endParaRPr lang="fr-FR" b="1">
              <a:solidFill>
                <a:schemeClr val="bg1"/>
              </a:solidFill>
              <a:latin typeface="Arial"/>
              <a:cs typeface="Arial"/>
            </a:endParaRPr>
          </a:p>
          <a:p>
            <a:pPr algn="ctr">
              <a:defRPr/>
            </a:pPr>
            <a:r>
              <a:rPr lang="fr-FR" b="1">
                <a:solidFill>
                  <a:schemeClr val="bg1"/>
                </a:solidFill>
                <a:latin typeface="Arial"/>
                <a:cs typeface="Arial"/>
              </a:rPr>
              <a:t>Le support est téléchargeable ici : </a:t>
            </a:r>
            <a:endParaRPr/>
          </a:p>
        </p:txBody>
      </p:sp>
      <p:sp>
        <p:nvSpPr>
          <p:cNvPr id="9" name="Flèche vers le bas 8"/>
          <p:cNvSpPr/>
          <p:nvPr/>
        </p:nvSpPr>
        <p:spPr bwMode="auto">
          <a:xfrm rot="2266071" flipH="0" flipV="0">
            <a:off x="327060" y="5475789"/>
            <a:ext cx="792086" cy="1135628"/>
          </a:xfrm>
          <a:prstGeom prst="downArrow">
            <a:avLst>
              <a:gd name="adj1" fmla="val 50000"/>
              <a:gd name="adj2" fmla="val 50000"/>
            </a:avLst>
          </a:prstGeom>
          <a:solidFill>
            <a:schemeClr val="bg1"/>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0" name="Rectangle 9"/>
          <p:cNvSpPr/>
          <p:nvPr/>
        </p:nvSpPr>
        <p:spPr bwMode="auto">
          <a:xfrm>
            <a:off x="4517975" y="4346400"/>
            <a:ext cx="2804277" cy="365794"/>
          </a:xfrm>
          <a:prstGeom prst="rect">
            <a:avLst/>
          </a:prstGeom>
        </p:spPr>
        <p:txBody>
          <a:bodyPr wrap="square">
            <a:spAutoFit/>
          </a:bodyPr>
          <a:lstStyle/>
          <a:p>
            <a:pPr>
              <a:defRPr/>
            </a:pPr>
            <a:fld id="{719BC187-7722-4473-BE27-730B3D088863}" type="datetime2">
              <a:rPr lang="fr-FR" i="1">
                <a:latin typeface="Arial"/>
                <a:cs typeface="Arial"/>
              </a:rPr>
              <a:t/>
            </a:fld>
            <a:endParaRPr lang="fr-FR" i="1">
              <a:latin typeface="Arial"/>
              <a:cs typeface="Arial"/>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1278445745" name="Espace réservé du texte 2"/>
          <p:cNvSpPr>
            <a:spLocks noGrp="1"/>
          </p:cNvSpPr>
          <p:nvPr>
            <p:ph type="body" idx="1"/>
          </p:nvPr>
        </p:nvSpPr>
        <p:spPr bwMode="auto">
          <a:xfrm>
            <a:off x="838196" y="1368425"/>
            <a:ext cx="8763003" cy="365125"/>
          </a:xfrm>
          <a:prstGeom prst="rect">
            <a:avLst/>
          </a:prstGeom>
        </p:spPr>
        <p:txBody>
          <a:bodyPr vertOverflow="overflow" horzOverflow="overflow" vert="horz" wrap="square" lIns="91440" tIns="45720" rIns="91440" bIns="45720" numCol="1" spcCol="0" rtlCol="0" fromWordArt="0" anchor="t" anchorCtr="0" forceAA="0" compatLnSpc="0">
            <a:noAutofit/>
          </a:bodyPr>
          <a:lstStyle>
            <a:lvl1pPr marL="0" indent="0">
              <a:buNone/>
              <a:defRPr sz="2800" b="1">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a:defRPr/>
            </a:pPr>
            <a:r>
              <a:rPr lang="fr-FR" sz="2400">
                <a:latin typeface="Marianne"/>
                <a:ea typeface="Marianne"/>
                <a:cs typeface="Marianne"/>
              </a:rPr>
              <a:t>C</a:t>
            </a:r>
            <a:r>
              <a:rPr sz="2400">
                <a:latin typeface="Marianne"/>
                <a:ea typeface="Marianne"/>
                <a:cs typeface="Marianne"/>
              </a:rPr>
              <a:t>uration</a:t>
            </a:r>
            <a:r>
              <a:rPr sz="2400">
                <a:latin typeface="Marianne"/>
                <a:ea typeface="Marianne"/>
                <a:cs typeface="Marianne"/>
              </a:rPr>
              <a:t> </a:t>
            </a:r>
            <a:r>
              <a:rPr lang="fr-FR" sz="2400">
                <a:latin typeface="Marianne"/>
                <a:ea typeface="Marianne"/>
                <a:cs typeface="Marianne"/>
              </a:rPr>
              <a:t>dans</a:t>
            </a:r>
            <a:r>
              <a:rPr sz="2400">
                <a:latin typeface="Marianne"/>
                <a:ea typeface="Marianne"/>
                <a:cs typeface="Marianne"/>
              </a:rPr>
              <a:t> </a:t>
            </a:r>
            <a:r>
              <a:rPr sz="2400">
                <a:latin typeface="Marianne"/>
                <a:ea typeface="Marianne"/>
                <a:cs typeface="Marianne"/>
              </a:rPr>
              <a:t>l’entrepôt</a:t>
            </a:r>
            <a:r>
              <a:rPr sz="2400">
                <a:latin typeface="Marianne"/>
                <a:ea typeface="Marianne"/>
                <a:cs typeface="Marianne"/>
              </a:rPr>
              <a:t> Recherche Data Gouv</a:t>
            </a:r>
            <a:endParaRPr sz="2400">
              <a:latin typeface="Marianne"/>
              <a:cs typeface="Marianne"/>
            </a:endParaRPr>
          </a:p>
        </p:txBody>
      </p:sp>
      <p:sp>
        <p:nvSpPr>
          <p:cNvPr id="1458242415" name="Espace réservé du contenu 2"/>
          <p:cNvSpPr>
            <a:spLocks noGrp="1"/>
          </p:cNvSpPr>
          <p:nvPr>
            <p:ph idx="13"/>
          </p:nvPr>
        </p:nvSpPr>
        <p:spPr bwMode="auto">
          <a:xfrm>
            <a:off x="838197" y="2052306"/>
            <a:ext cx="10596421" cy="4301564"/>
          </a:xfrm>
          <a:prstGeom prst="rect">
            <a:avLst/>
          </a:prstGeom>
        </p:spPr>
        <p:txBody>
          <a:bodyPr vertOverflow="overflow" horzOverflow="overflow" vert="horz" wrap="square" lIns="91440" tIns="45720" rIns="91440" bIns="45720" numCol="1" spcCol="0" rtlCol="0" fromWordArt="0" anchor="t" anchorCtr="0" forceAA="0" compatLnSpc="0">
            <a:noAutofit/>
          </a:bodyPr>
          <a:lstStyle>
            <a:lvl1pPr>
              <a:defRPr/>
            </a:lvl1pPr>
            <a:lvl2pPr>
              <a:defRPr/>
            </a:lvl2pPr>
            <a:lvl3pPr>
              <a:defRPr/>
            </a:lvl3pPr>
            <a:lvl4pPr>
              <a:defRPr/>
            </a:lvl4pPr>
            <a:lvl5pPr>
              <a:defRPr/>
            </a:lvl5pPr>
          </a:lstStyle>
          <a:p>
            <a:pPr>
              <a:spcBef>
                <a:spcPts val="0"/>
              </a:spcBef>
              <a:spcAft>
                <a:spcPts val="0"/>
              </a:spcAft>
              <a:defRPr/>
            </a:pPr>
            <a:r>
              <a:rPr lang="fr-FR" sz="2100" b="0">
                <a:latin typeface="Arial"/>
                <a:ea typeface="Arial"/>
                <a:cs typeface="Arial"/>
              </a:rPr>
              <a:t> </a:t>
            </a:r>
            <a:r>
              <a:rPr lang="fr-FR" sz="2400" b="1">
                <a:solidFill>
                  <a:srgbClr val="C55B28"/>
                </a:solidFill>
                <a:latin typeface="Arial"/>
                <a:ea typeface="Arial"/>
                <a:cs typeface="Arial"/>
              </a:rPr>
              <a:t>Vérifier</a:t>
            </a:r>
            <a:r>
              <a:rPr lang="fr-FR" sz="2100" b="0">
                <a:solidFill>
                  <a:schemeClr val="tx1"/>
                </a:solidFill>
                <a:latin typeface="Arial"/>
                <a:ea typeface="Arial"/>
                <a:cs typeface="Arial"/>
              </a:rPr>
              <a:t> </a:t>
            </a:r>
            <a:r>
              <a:rPr lang="fr-FR" sz="2100">
                <a:solidFill>
                  <a:schemeClr val="tx1"/>
                </a:solidFill>
                <a:latin typeface="Arial"/>
                <a:ea typeface="Arial"/>
                <a:cs typeface="Arial"/>
              </a:rPr>
              <a:t>:</a:t>
            </a:r>
            <a:r>
              <a:rPr lang="fr-FR" sz="2100" b="1">
                <a:solidFill>
                  <a:schemeClr val="tx1"/>
                </a:solidFill>
                <a:latin typeface="Arial"/>
                <a:ea typeface="Arial"/>
                <a:cs typeface="Arial"/>
              </a:rPr>
              <a:t> complétude et qualité</a:t>
            </a:r>
            <a:r>
              <a:rPr lang="fr-FR" sz="2100">
                <a:solidFill>
                  <a:schemeClr val="tx1"/>
                </a:solidFill>
                <a:latin typeface="Arial"/>
                <a:ea typeface="Arial"/>
                <a:cs typeface="Arial"/>
              </a:rPr>
              <a:t> des métadonnées* descriptives, la </a:t>
            </a:r>
            <a:r>
              <a:rPr lang="fr-FR" sz="2100" b="1">
                <a:solidFill>
                  <a:schemeClr val="tx1"/>
                </a:solidFill>
                <a:latin typeface="Arial"/>
                <a:ea typeface="Arial"/>
                <a:cs typeface="Arial"/>
              </a:rPr>
              <a:t>documentation associée </a:t>
            </a:r>
            <a:r>
              <a:rPr lang="fr-FR" sz="2100">
                <a:solidFill>
                  <a:schemeClr val="tx1"/>
                </a:solidFill>
                <a:latin typeface="Arial"/>
                <a:ea typeface="Arial"/>
                <a:cs typeface="Arial"/>
              </a:rPr>
              <a:t>et les</a:t>
            </a:r>
            <a:r>
              <a:rPr lang="fr-FR" sz="2100" b="1">
                <a:solidFill>
                  <a:schemeClr val="tx1"/>
                </a:solidFill>
                <a:latin typeface="Arial"/>
                <a:ea typeface="Arial"/>
                <a:cs typeface="Arial"/>
              </a:rPr>
              <a:t> fichiers déposés</a:t>
            </a:r>
            <a:r>
              <a:rPr lang="fr-FR" sz="2100">
                <a:solidFill>
                  <a:schemeClr val="tx1"/>
                </a:solidFill>
                <a:latin typeface="Arial"/>
                <a:ea typeface="Arial"/>
                <a:cs typeface="Arial"/>
              </a:rPr>
              <a:t>.</a:t>
            </a:r>
            <a:endParaRPr/>
          </a:p>
          <a:p>
            <a:pPr>
              <a:spcBef>
                <a:spcPts val="0"/>
              </a:spcBef>
              <a:spcAft>
                <a:spcPts val="0"/>
              </a:spcAft>
              <a:defRPr/>
            </a:pPr>
            <a:endParaRPr lang="fr-FR" sz="2100">
              <a:solidFill>
                <a:schemeClr val="tx1"/>
              </a:solidFill>
              <a:latin typeface="Arial"/>
              <a:cs typeface="Arial"/>
            </a:endParaRPr>
          </a:p>
          <a:p>
            <a:pPr>
              <a:spcBef>
                <a:spcPts val="0"/>
              </a:spcBef>
              <a:spcAft>
                <a:spcPts val="0"/>
              </a:spcAft>
              <a:defRPr/>
            </a:pPr>
            <a:endParaRPr lang="fr-FR" sz="2100">
              <a:solidFill>
                <a:schemeClr val="tx1"/>
              </a:solidFill>
              <a:latin typeface="Arial"/>
              <a:cs typeface="Arial"/>
            </a:endParaRPr>
          </a:p>
          <a:p>
            <a:pPr>
              <a:spcBef>
                <a:spcPts val="0"/>
              </a:spcBef>
              <a:spcAft>
                <a:spcPts val="0"/>
              </a:spcAft>
              <a:defRPr/>
            </a:pPr>
            <a:endParaRPr lang="fr-FR" sz="2100">
              <a:solidFill>
                <a:schemeClr val="tx1"/>
              </a:solidFill>
              <a:latin typeface="Arial"/>
              <a:cs typeface="Arial"/>
            </a:endParaRPr>
          </a:p>
          <a:p>
            <a:pPr marL="0" indent="0">
              <a:spcBef>
                <a:spcPts val="0"/>
              </a:spcBef>
              <a:spcAft>
                <a:spcPts val="0"/>
              </a:spcAft>
              <a:buNone/>
              <a:defRPr/>
            </a:pPr>
            <a:endParaRPr lang="fr-FR" sz="2100">
              <a:solidFill>
                <a:schemeClr val="tx1"/>
              </a:solidFill>
              <a:latin typeface="Arial"/>
              <a:cs typeface="Arial"/>
            </a:endParaRPr>
          </a:p>
          <a:p>
            <a:pPr marL="0" indent="0">
              <a:spcBef>
                <a:spcPts val="0"/>
              </a:spcBef>
              <a:spcAft>
                <a:spcPts val="0"/>
              </a:spcAft>
              <a:buFont typeface="Arial"/>
              <a:buNone/>
              <a:defRPr/>
            </a:pPr>
            <a:endParaRPr lang="fr-FR" sz="2100">
              <a:solidFill>
                <a:schemeClr val="tx1"/>
              </a:solidFill>
              <a:latin typeface="Arial"/>
              <a:cs typeface="Arial"/>
            </a:endParaRPr>
          </a:p>
          <a:p>
            <a:pPr>
              <a:lnSpc>
                <a:spcPct val="114999"/>
              </a:lnSpc>
              <a:spcBef>
                <a:spcPts val="0"/>
              </a:spcBef>
              <a:spcAft>
                <a:spcPts val="0"/>
              </a:spcAft>
              <a:defRPr/>
            </a:pPr>
            <a:r>
              <a:rPr lang="fr-FR" sz="2100">
                <a:latin typeface="Arial"/>
                <a:ea typeface="Arial"/>
                <a:cs typeface="Arial"/>
              </a:rPr>
              <a:t> </a:t>
            </a:r>
            <a:r>
              <a:rPr lang="fr-FR" sz="2100" b="1">
                <a:solidFill>
                  <a:srgbClr val="C55B28"/>
                </a:solidFill>
                <a:latin typeface="Arial"/>
                <a:ea typeface="Arial"/>
                <a:cs typeface="Arial"/>
              </a:rPr>
              <a:t>Échanger</a:t>
            </a:r>
            <a:r>
              <a:rPr lang="fr-FR" sz="2100" b="1">
                <a:solidFill>
                  <a:schemeClr val="tx1"/>
                </a:solidFill>
                <a:latin typeface="Arial"/>
                <a:ea typeface="Arial"/>
                <a:cs typeface="Arial"/>
              </a:rPr>
              <a:t> </a:t>
            </a:r>
            <a:r>
              <a:rPr lang="fr-FR" sz="2100">
                <a:solidFill>
                  <a:schemeClr val="tx1"/>
                </a:solidFill>
                <a:latin typeface="Arial"/>
                <a:ea typeface="Arial"/>
                <a:cs typeface="Arial"/>
              </a:rPr>
              <a:t>avec le déposant, </a:t>
            </a:r>
            <a:r>
              <a:rPr lang="fr-FR" sz="2100">
                <a:solidFill>
                  <a:srgbClr val="C55B28"/>
                </a:solidFill>
                <a:latin typeface="Arial"/>
                <a:ea typeface="Arial"/>
                <a:cs typeface="Arial"/>
              </a:rPr>
              <a:t>proposer</a:t>
            </a:r>
            <a:r>
              <a:rPr lang="fr-FR" sz="2100">
                <a:solidFill>
                  <a:schemeClr val="tx1"/>
                </a:solidFill>
                <a:latin typeface="Arial"/>
                <a:ea typeface="Arial"/>
                <a:cs typeface="Arial"/>
              </a:rPr>
              <a:t> des améliorations (cf. </a:t>
            </a:r>
            <a:r>
              <a:rPr lang="fr-FR" sz="2100" u="sng">
                <a:solidFill>
                  <a:schemeClr val="tx1"/>
                </a:solidFill>
                <a:latin typeface="Arial"/>
                <a:ea typeface="Arial"/>
                <a:cs typeface="Arial"/>
                <a:hlinkClick r:id="rId3" tooltip="https://recherche.data.gouv.fr/fr/categorie/33/guide/modele-de-rapport-de-curation"/>
              </a:rPr>
              <a:t>rapport de curation</a:t>
            </a:r>
            <a:r>
              <a:rPr lang="fr-FR" sz="2100">
                <a:solidFill>
                  <a:schemeClr val="tx1"/>
                </a:solidFill>
                <a:latin typeface="Arial"/>
                <a:ea typeface="Arial"/>
                <a:cs typeface="Arial"/>
              </a:rPr>
              <a:t>)</a:t>
            </a:r>
            <a:endParaRPr/>
          </a:p>
          <a:p>
            <a:pPr>
              <a:lnSpc>
                <a:spcPct val="114999"/>
              </a:lnSpc>
              <a:spcBef>
                <a:spcPts val="0"/>
              </a:spcBef>
              <a:spcAft>
                <a:spcPts val="0"/>
              </a:spcAft>
              <a:defRPr/>
            </a:pPr>
            <a:endParaRPr lang="fr-FR" sz="2100">
              <a:solidFill>
                <a:schemeClr val="tx1"/>
              </a:solidFill>
              <a:latin typeface="Arial"/>
              <a:cs typeface="Arial"/>
            </a:endParaRPr>
          </a:p>
          <a:p>
            <a:pPr marL="0" indent="0">
              <a:lnSpc>
                <a:spcPct val="114999"/>
              </a:lnSpc>
              <a:spcBef>
                <a:spcPts val="0"/>
              </a:spcBef>
              <a:spcAft>
                <a:spcPts val="0"/>
              </a:spcAft>
              <a:buFont typeface="Arial"/>
              <a:buNone/>
              <a:defRPr/>
            </a:pPr>
            <a:r>
              <a:rPr lang="fr-FR" sz="2100" b="1" i="0" u="none" strike="noStrike" cap="none" spc="0">
                <a:solidFill>
                  <a:srgbClr val="009081"/>
                </a:solidFill>
                <a:latin typeface="Arial"/>
                <a:ea typeface="Arial"/>
                <a:cs typeface="Arial"/>
              </a:rPr>
              <a:t>	Si possible, mettre en place une curation AVANT </a:t>
            </a:r>
            <a:r>
              <a:rPr lang="fr-FR" sz="2100" b="1" i="0" u="none" strike="noStrike" cap="none" spc="0">
                <a:solidFill>
                  <a:srgbClr val="009081"/>
                </a:solidFill>
                <a:latin typeface="Arial"/>
                <a:ea typeface="Arial"/>
                <a:cs typeface="Arial"/>
              </a:rPr>
              <a:t>publication</a:t>
            </a:r>
            <a:br>
              <a:rPr lang="fr-FR" sz="2100" b="1" i="0" u="none" strike="noStrike" cap="none" spc="0">
                <a:solidFill>
                  <a:srgbClr val="009081"/>
                </a:solidFill>
                <a:latin typeface="Arial"/>
                <a:ea typeface="Arial"/>
                <a:cs typeface="Arial"/>
              </a:rPr>
            </a:br>
            <a:r>
              <a:rPr lang="fr-FR" sz="2100" b="1" i="0" u="none" strike="noStrike" cap="none" spc="0">
                <a:solidFill>
                  <a:srgbClr val="009081"/>
                </a:solidFill>
                <a:latin typeface="Arial"/>
                <a:ea typeface="Arial"/>
                <a:cs typeface="Arial"/>
              </a:rPr>
              <a:t>	(meilleure réactivité des déposants)</a:t>
            </a:r>
            <a:endParaRPr lang="fr-FR" sz="2100" b="1" i="0" u="none" strike="noStrike" cap="none" spc="0">
              <a:solidFill>
                <a:srgbClr val="009081"/>
              </a:solidFill>
              <a:latin typeface="Arial"/>
              <a:cs typeface="Arial"/>
            </a:endParaRPr>
          </a:p>
          <a:p>
            <a:pPr marL="0" indent="0">
              <a:spcBef>
                <a:spcPts val="0"/>
              </a:spcBef>
              <a:spcAft>
                <a:spcPts val="0"/>
              </a:spcAft>
              <a:buFont typeface="Arial"/>
              <a:buNone/>
              <a:defRPr/>
            </a:pPr>
            <a:endParaRPr lang="fr-FR" sz="2100" b="1" i="0" u="none" strike="noStrike" cap="none" spc="0">
              <a:solidFill>
                <a:srgbClr val="009081"/>
              </a:solidFill>
              <a:latin typeface="Arial"/>
              <a:cs typeface="Arial"/>
            </a:endParaRPr>
          </a:p>
          <a:p>
            <a:pPr marL="0" indent="0">
              <a:buNone/>
              <a:defRPr/>
            </a:pPr>
            <a:r>
              <a:rPr lang="fr-FR" sz="2400" b="1">
                <a:solidFill>
                  <a:srgbClr val="C55B28"/>
                </a:solidFill>
                <a:latin typeface="Arial"/>
                <a:ea typeface="Arial"/>
                <a:cs typeface="Arial"/>
              </a:rPr>
              <a:t>Objectif</a:t>
            </a:r>
            <a:r>
              <a:rPr lang="fr-FR" sz="2100">
                <a:solidFill>
                  <a:schemeClr val="tx1"/>
                </a:solidFill>
                <a:latin typeface="Arial"/>
                <a:ea typeface="Arial"/>
                <a:cs typeface="Arial"/>
              </a:rPr>
              <a:t> : </a:t>
            </a:r>
            <a:r>
              <a:rPr lang="fr-FR" sz="2100" b="0">
                <a:solidFill>
                  <a:schemeClr val="tx1"/>
                </a:solidFill>
                <a:latin typeface="Arial"/>
                <a:ea typeface="Arial"/>
                <a:cs typeface="Arial"/>
              </a:rPr>
              <a:t>conformités aux </a:t>
            </a:r>
            <a:r>
              <a:rPr lang="fr-FR" sz="2100" b="1">
                <a:solidFill>
                  <a:schemeClr val="tx1"/>
                </a:solidFill>
                <a:latin typeface="Arial"/>
                <a:ea typeface="Arial"/>
                <a:cs typeface="Arial"/>
              </a:rPr>
              <a:t>principes « FAIR »</a:t>
            </a:r>
            <a:r>
              <a:rPr lang="fr-FR" sz="2100" b="0">
                <a:solidFill>
                  <a:schemeClr val="tx1"/>
                </a:solidFill>
                <a:latin typeface="Arial"/>
                <a:ea typeface="Arial"/>
                <a:cs typeface="Arial"/>
              </a:rPr>
              <a:t>, favoriser la </a:t>
            </a:r>
            <a:r>
              <a:rPr lang="fr-FR" sz="2100" b="1">
                <a:solidFill>
                  <a:schemeClr val="tx1"/>
                </a:solidFill>
                <a:latin typeface="Arial"/>
                <a:ea typeface="Arial"/>
                <a:cs typeface="Arial"/>
              </a:rPr>
              <a:t>visibilité</a:t>
            </a:r>
            <a:r>
              <a:rPr lang="fr-FR" sz="2100" b="0">
                <a:solidFill>
                  <a:schemeClr val="tx1"/>
                </a:solidFill>
                <a:latin typeface="Arial"/>
                <a:ea typeface="Arial"/>
                <a:cs typeface="Arial"/>
              </a:rPr>
              <a:t> et la </a:t>
            </a:r>
            <a:r>
              <a:rPr lang="fr-FR" sz="2100" b="1">
                <a:solidFill>
                  <a:schemeClr val="tx1"/>
                </a:solidFill>
                <a:latin typeface="Arial"/>
                <a:ea typeface="Arial"/>
                <a:cs typeface="Arial"/>
              </a:rPr>
              <a:t>réutilisation</a:t>
            </a:r>
            <a:endParaRPr lang="fr-FR" sz="2100" b="0" i="1" u="none" strike="noStrike" cap="none" spc="0">
              <a:solidFill>
                <a:schemeClr val="tx1"/>
              </a:solidFill>
              <a:latin typeface="Arial"/>
              <a:cs typeface="Arial"/>
            </a:endParaRPr>
          </a:p>
        </p:txBody>
      </p:sp>
      <p:pic>
        <p:nvPicPr>
          <p:cNvPr id="1867559395" name="Image 1867559394"/>
          <p:cNvPicPr>
            <a:picLocks noChangeAspect="1"/>
          </p:cNvPicPr>
          <p:nvPr/>
        </p:nvPicPr>
        <p:blipFill>
          <a:blip r:embed="rId4"/>
          <a:stretch/>
        </p:blipFill>
        <p:spPr bwMode="auto">
          <a:xfrm>
            <a:off x="2580268" y="2712908"/>
            <a:ext cx="7040980" cy="1153658"/>
          </a:xfrm>
          <a:prstGeom prst="rect">
            <a:avLst/>
          </a:prstGeom>
        </p:spPr>
      </p:pic>
      <p:sp>
        <p:nvSpPr>
          <p:cNvPr id="1898814055" name="Organigramme : Alternative 1898814054"/>
          <p:cNvSpPr/>
          <p:nvPr/>
        </p:nvSpPr>
        <p:spPr bwMode="auto">
          <a:xfrm flipH="0" flipV="0">
            <a:off x="4060630" y="2808570"/>
            <a:ext cx="2426476" cy="921691"/>
          </a:xfrm>
          <a:prstGeom prst="flowChartAlternateProcess">
            <a:avLst/>
          </a:prstGeom>
          <a:noFill/>
          <a:ln w="38100" cap="flat" cmpd="sng" algn="ctr">
            <a:solidFill>
              <a:srgbClr val="C55B28"/>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sp>
      <p:sp>
        <p:nvSpPr>
          <p:cNvPr id="217656382" name="Flèche droite 217656381"/>
          <p:cNvSpPr/>
          <p:nvPr/>
        </p:nvSpPr>
        <p:spPr bwMode="auto">
          <a:xfrm>
            <a:off x="1324855" y="4963002"/>
            <a:ext cx="408953" cy="160475"/>
          </a:xfrm>
          <a:prstGeom prst="rightArrow">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pic>
        <p:nvPicPr>
          <p:cNvPr id="961615147" name="Image 961615146"/>
          <p:cNvPicPr>
            <a:picLocks noChangeAspect="1"/>
          </p:cNvPicPr>
          <p:nvPr/>
        </p:nvPicPr>
        <p:blipFill>
          <a:blip r:embed="rId2"/>
          <a:stretch/>
        </p:blipFill>
        <p:spPr bwMode="auto">
          <a:xfrm>
            <a:off x="152500" y="1966413"/>
            <a:ext cx="11896518" cy="4331882"/>
          </a:xfrm>
          <a:prstGeom prst="rect">
            <a:avLst/>
          </a:prstGeom>
          <a:ln w="38100">
            <a:solidFill>
              <a:srgbClr val="C55B28"/>
            </a:solidFill>
          </a:ln>
        </p:spPr>
      </p:pic>
      <p:sp>
        <p:nvSpPr>
          <p:cNvPr id="670804167" name="Espace réservé du texte 2"/>
          <p:cNvSpPr>
            <a:spLocks noGrp="1"/>
          </p:cNvSpPr>
          <p:nvPr>
            <p:ph type="body" idx="1"/>
          </p:nvPr>
        </p:nvSpPr>
        <p:spPr bwMode="auto">
          <a:prstGeom prst="rect">
            <a:avLst/>
          </a:prstGeom>
        </p:spPr>
        <p:txBody>
          <a:bodyPr vertOverflow="overflow" horzOverflow="overflow" vert="horz" wrap="square" lIns="91440" tIns="45720" rIns="91440" bIns="45720" numCol="1" spcCol="0" rtlCol="0" fromWordArt="0" anchor="t" anchorCtr="0" forceAA="0" compatLnSpc="0">
            <a:noAutofit/>
          </a:bodyPr>
          <a:lstStyle>
            <a:lvl1pPr marL="0" indent="0">
              <a:buNone/>
              <a:defRPr sz="2800" b="1">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a:defRPr/>
            </a:pPr>
            <a:r>
              <a:rPr lang="fr-FR" sz="2400">
                <a:latin typeface="Marianne"/>
                <a:ea typeface="Marianne"/>
                <a:cs typeface="Marianne"/>
              </a:rPr>
              <a:t>P</a:t>
            </a:r>
            <a:r>
              <a:rPr sz="2400">
                <a:latin typeface="Marianne"/>
                <a:ea typeface="Marianne"/>
                <a:cs typeface="Marianne"/>
              </a:rPr>
              <a:t>rincipes</a:t>
            </a:r>
            <a:r>
              <a:rPr sz="2400">
                <a:latin typeface="Marianne"/>
                <a:ea typeface="Marianne"/>
                <a:cs typeface="Marianne"/>
              </a:rPr>
              <a:t> </a:t>
            </a:r>
            <a:r>
              <a:rPr sz="2400">
                <a:latin typeface="Marianne"/>
                <a:ea typeface="Marianne"/>
                <a:cs typeface="Marianne"/>
              </a:rPr>
              <a:t>FAIR</a:t>
            </a:r>
            <a:endParaRPr sz="2400">
              <a:latin typeface="Marianne"/>
              <a:cs typeface="Marianne"/>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31843826" name="Espace réservé du numéro de diapositive 5"/>
          <p:cNvSpPr>
            <a:spLocks noGrp="1"/>
          </p:cNvSpPr>
          <p:nvPr>
            <p:ph type="sldNum" sz="quarter" idx="12"/>
          </p:nvPr>
        </p:nvSpPr>
        <p:spPr bwMode="auto"/>
        <p:txBody>
          <a:bodyPr/>
          <a:lstStyle/>
          <a:p>
            <a:pPr>
              <a:defRPr/>
            </a:pPr>
            <a:fld id="{3E55319C-1B82-E350-BB5E-9C812C858D90}" type="slidenum">
              <a:rPr lang="fr-FR"/>
              <a:t/>
            </a:fld>
            <a:endParaRPr lang="fr-FR"/>
          </a:p>
        </p:txBody>
      </p:sp>
      <p:sp>
        <p:nvSpPr>
          <p:cNvPr id="3" name="Espace réservé du texte 2"/>
          <p:cNvSpPr>
            <a:spLocks noGrp="1"/>
          </p:cNvSpPr>
          <p:nvPr>
            <p:ph type="body" idx="1"/>
          </p:nvPr>
        </p:nvSpPr>
        <p:spPr bwMode="auto">
          <a:xfrm>
            <a:off x="838200" y="1482138"/>
            <a:ext cx="10525124" cy="365125"/>
          </a:xfrm>
        </p:spPr>
        <p:txBody>
          <a:bodyPr>
            <a:normAutofit fontScale="85000" lnSpcReduction="20000"/>
          </a:bodyPr>
          <a:lstStyle/>
          <a:p>
            <a:pPr>
              <a:defRPr/>
            </a:pPr>
            <a:r>
              <a:rPr lang="fr-FR">
                <a:latin typeface="Marianne"/>
                <a:ea typeface="Calibri Light"/>
                <a:cs typeface="Calibri Light"/>
              </a:rPr>
              <a:t>Contributions de l’entrepôt et des déposants</a:t>
            </a:r>
            <a:endParaRPr lang="fr-FR">
              <a:latin typeface="Marianne"/>
            </a:endParaRPr>
          </a:p>
        </p:txBody>
      </p:sp>
      <p:sp>
        <p:nvSpPr>
          <p:cNvPr id="5" name="ZoneTexte 4"/>
          <p:cNvSpPr txBox="1"/>
          <p:nvPr/>
        </p:nvSpPr>
        <p:spPr bwMode="auto">
          <a:xfrm>
            <a:off x="1703511" y="2077545"/>
            <a:ext cx="10488487" cy="804450"/>
          </a:xfrm>
          <a:prstGeom prst="rect">
            <a:avLst/>
          </a:prstGeom>
          <a:noFill/>
        </p:spPr>
        <p:txBody>
          <a:bodyPr vertOverflow="overflow" horzOverflow="clip" vert="horz" wrap="square" lIns="91440" tIns="45720" rIns="91440" bIns="45720" numCol="1" spcCol="0" rtlCol="0" fromWordArt="0" anchor="t" anchorCtr="0" forceAA="0" compatLnSpc="0">
            <a:spAutoFit/>
          </a:bodyPr>
          <a:lstStyle/>
          <a:p>
            <a:pPr>
              <a:lnSpc>
                <a:spcPct val="114999"/>
              </a:lnSpc>
              <a:defRPr/>
            </a:pPr>
            <a:r>
              <a:rPr lang="fr-FR" sz="2100" b="1">
                <a:latin typeface="Arial"/>
                <a:cs typeface="Arial"/>
              </a:rPr>
              <a:t>Entrepôt</a:t>
            </a:r>
            <a:r>
              <a:rPr lang="fr-FR" sz="2100">
                <a:latin typeface="Arial"/>
                <a:cs typeface="Arial"/>
              </a:rPr>
              <a:t> : DOI ; métadonnées indiquant l’identifiant ; entrepôt permettant la recherche</a:t>
            </a:r>
            <a:endParaRPr/>
          </a:p>
          <a:p>
            <a:pPr>
              <a:lnSpc>
                <a:spcPct val="114999"/>
              </a:lnSpc>
              <a:defRPr/>
            </a:pPr>
            <a:r>
              <a:rPr lang="fr-FR" sz="2100" b="1">
                <a:latin typeface="Arial"/>
                <a:cs typeface="Arial"/>
              </a:rPr>
              <a:t>Déposant</a:t>
            </a:r>
            <a:r>
              <a:rPr lang="fr-FR" sz="2100">
                <a:latin typeface="Arial"/>
                <a:cs typeface="Arial"/>
              </a:rPr>
              <a:t> : </a:t>
            </a:r>
            <a:r>
              <a:rPr lang="fr-FR" sz="2100">
                <a:solidFill>
                  <a:srgbClr val="4CAF50"/>
                </a:solidFill>
                <a:latin typeface="Arial"/>
                <a:cs typeface="Arial"/>
              </a:rPr>
              <a:t>métadonnées riches et utilisant des vocabulaires</a:t>
            </a:r>
            <a:r>
              <a:rPr lang="fr-FR" sz="2100">
                <a:solidFill>
                  <a:srgbClr val="00B050"/>
                </a:solidFill>
                <a:latin typeface="Arial"/>
                <a:cs typeface="Arial"/>
              </a:rPr>
              <a:t> </a:t>
            </a:r>
            <a:endParaRPr lang="fr-FR" sz="2100">
              <a:latin typeface="Arial"/>
              <a:cs typeface="Arial"/>
            </a:endParaRPr>
          </a:p>
        </p:txBody>
      </p:sp>
      <p:sp>
        <p:nvSpPr>
          <p:cNvPr id="6" name="ZoneTexte 5"/>
          <p:cNvSpPr txBox="1"/>
          <p:nvPr/>
        </p:nvSpPr>
        <p:spPr bwMode="auto">
          <a:xfrm>
            <a:off x="1703511" y="3157403"/>
            <a:ext cx="10488487" cy="804450"/>
          </a:xfrm>
          <a:prstGeom prst="rect">
            <a:avLst/>
          </a:prstGeom>
          <a:noFill/>
        </p:spPr>
        <p:txBody>
          <a:bodyPr vertOverflow="overflow" horzOverflow="clip" vert="horz" wrap="square" lIns="91440" tIns="45720" rIns="91440" bIns="45720" numCol="1" spcCol="0" rtlCol="0" fromWordArt="0" anchor="t" anchorCtr="0" forceAA="0" compatLnSpc="0">
            <a:spAutoFit/>
          </a:bodyPr>
          <a:lstStyle/>
          <a:p>
            <a:pPr>
              <a:lnSpc>
                <a:spcPct val="114999"/>
              </a:lnSpc>
              <a:defRPr/>
            </a:pPr>
            <a:r>
              <a:rPr lang="fr-FR" sz="2100" b="1">
                <a:latin typeface="Arial"/>
                <a:cs typeface="Arial"/>
              </a:rPr>
              <a:t>Entrepôt</a:t>
            </a:r>
            <a:r>
              <a:rPr lang="fr-FR" sz="2100">
                <a:latin typeface="Arial"/>
                <a:cs typeface="Arial"/>
              </a:rPr>
              <a:t> : données accessibles avec le DOI ; métadonnées toujours disponibles</a:t>
            </a:r>
            <a:endParaRPr/>
          </a:p>
          <a:p>
            <a:pPr>
              <a:lnSpc>
                <a:spcPct val="114999"/>
              </a:lnSpc>
              <a:defRPr/>
            </a:pPr>
            <a:r>
              <a:rPr lang="fr-FR" sz="2100" b="1">
                <a:latin typeface="Arial"/>
                <a:cs typeface="Arial"/>
              </a:rPr>
              <a:t>Déposant</a:t>
            </a:r>
            <a:r>
              <a:rPr lang="fr-FR" sz="2100">
                <a:latin typeface="Arial"/>
                <a:cs typeface="Arial"/>
              </a:rPr>
              <a:t> : </a:t>
            </a:r>
            <a:r>
              <a:rPr lang="fr-FR" sz="2100">
                <a:solidFill>
                  <a:srgbClr val="4CAF50"/>
                </a:solidFill>
                <a:latin typeface="Arial"/>
                <a:cs typeface="Arial"/>
              </a:rPr>
              <a:t>données ouvertes (éventuellement sous conditions)</a:t>
            </a:r>
            <a:endParaRPr lang="fr-FR" sz="2100">
              <a:latin typeface="Arial"/>
              <a:cs typeface="Arial"/>
            </a:endParaRPr>
          </a:p>
        </p:txBody>
      </p:sp>
      <p:sp>
        <p:nvSpPr>
          <p:cNvPr id="7" name="ZoneTexte 6"/>
          <p:cNvSpPr txBox="1"/>
          <p:nvPr/>
        </p:nvSpPr>
        <p:spPr bwMode="auto">
          <a:xfrm>
            <a:off x="1703511" y="4132332"/>
            <a:ext cx="10488487" cy="804450"/>
          </a:xfrm>
          <a:prstGeom prst="rect">
            <a:avLst/>
          </a:prstGeom>
          <a:noFill/>
        </p:spPr>
        <p:txBody>
          <a:bodyPr vertOverflow="overflow" horzOverflow="clip" vert="horz" wrap="square" lIns="91440" tIns="45720" rIns="91440" bIns="45720" numCol="1" spcCol="0" rtlCol="0" fromWordArt="0" anchor="t" anchorCtr="0" forceAA="0" compatLnSpc="0">
            <a:spAutoFit/>
          </a:bodyPr>
          <a:lstStyle/>
          <a:p>
            <a:pPr>
              <a:lnSpc>
                <a:spcPct val="114999"/>
              </a:lnSpc>
              <a:defRPr/>
            </a:pPr>
            <a:r>
              <a:rPr lang="fr-FR" sz="2100" b="1">
                <a:latin typeface="Arial"/>
                <a:cs typeface="Arial"/>
              </a:rPr>
              <a:t>Entrepôt</a:t>
            </a:r>
            <a:r>
              <a:rPr lang="fr-FR" sz="2100">
                <a:latin typeface="Arial"/>
                <a:cs typeface="Arial"/>
              </a:rPr>
              <a:t> : métadonnées standardisées et </a:t>
            </a:r>
            <a:r>
              <a:rPr lang="fr-FR" sz="2100" i="1">
                <a:latin typeface="Arial"/>
                <a:cs typeface="Arial"/>
              </a:rPr>
              <a:t>machine readable</a:t>
            </a:r>
            <a:endParaRPr/>
          </a:p>
          <a:p>
            <a:pPr>
              <a:lnSpc>
                <a:spcPct val="114999"/>
              </a:lnSpc>
              <a:defRPr/>
            </a:pPr>
            <a:r>
              <a:rPr lang="fr-FR" sz="2100" b="1">
                <a:latin typeface="Arial"/>
                <a:cs typeface="Arial"/>
              </a:rPr>
              <a:t>Déposant</a:t>
            </a:r>
            <a:r>
              <a:rPr lang="fr-FR" sz="2100">
                <a:latin typeface="Arial"/>
                <a:cs typeface="Arial"/>
              </a:rPr>
              <a:t> : </a:t>
            </a:r>
            <a:r>
              <a:rPr lang="fr-FR" sz="2100">
                <a:solidFill>
                  <a:srgbClr val="4CAF50"/>
                </a:solidFill>
                <a:latin typeface="Arial"/>
                <a:cs typeface="Arial"/>
              </a:rPr>
              <a:t>format de fichiers ouverts et </a:t>
            </a:r>
            <a:r>
              <a:rPr lang="fr-FR" sz="2100" i="1">
                <a:solidFill>
                  <a:srgbClr val="4CAF50"/>
                </a:solidFill>
                <a:latin typeface="Arial"/>
                <a:cs typeface="Arial"/>
              </a:rPr>
              <a:t>machine-readable</a:t>
            </a:r>
            <a:r>
              <a:rPr lang="fr-FR" sz="2100">
                <a:solidFill>
                  <a:srgbClr val="4CAF50"/>
                </a:solidFill>
                <a:latin typeface="Arial"/>
                <a:cs typeface="Arial"/>
              </a:rPr>
              <a:t> ; vocabulaires avec URI </a:t>
            </a:r>
            <a:endParaRPr lang="fr-FR" sz="2100">
              <a:latin typeface="Arial"/>
              <a:cs typeface="Arial"/>
            </a:endParaRPr>
          </a:p>
        </p:txBody>
      </p:sp>
      <p:sp>
        <p:nvSpPr>
          <p:cNvPr id="8" name="ZoneTexte 7"/>
          <p:cNvSpPr txBox="1"/>
          <p:nvPr/>
        </p:nvSpPr>
        <p:spPr bwMode="auto">
          <a:xfrm>
            <a:off x="1703511" y="5107261"/>
            <a:ext cx="10488487" cy="804450"/>
          </a:xfrm>
          <a:prstGeom prst="rect">
            <a:avLst/>
          </a:prstGeom>
          <a:noFill/>
        </p:spPr>
        <p:txBody>
          <a:bodyPr vertOverflow="overflow" horzOverflow="clip" vert="horz" wrap="square" lIns="91440" tIns="45720" rIns="91440" bIns="45720" numCol="1" spcCol="0" rtlCol="0" fromWordArt="0" anchor="t" anchorCtr="0" forceAA="0" compatLnSpc="0">
            <a:spAutoFit/>
          </a:bodyPr>
          <a:lstStyle/>
          <a:p>
            <a:pPr>
              <a:lnSpc>
                <a:spcPct val="114999"/>
              </a:lnSpc>
              <a:defRPr/>
            </a:pPr>
            <a:r>
              <a:rPr lang="fr-FR" sz="2100" b="1">
                <a:latin typeface="Arial"/>
                <a:cs typeface="Arial"/>
              </a:rPr>
              <a:t>Entrepôt</a:t>
            </a:r>
            <a:r>
              <a:rPr lang="fr-FR" sz="2100">
                <a:latin typeface="Arial"/>
                <a:cs typeface="Arial"/>
              </a:rPr>
              <a:t> : licences disponibles</a:t>
            </a:r>
            <a:endParaRPr/>
          </a:p>
          <a:p>
            <a:pPr>
              <a:lnSpc>
                <a:spcPct val="114999"/>
              </a:lnSpc>
              <a:defRPr/>
            </a:pPr>
            <a:r>
              <a:rPr lang="fr-FR" sz="2100" b="1">
                <a:latin typeface="Arial"/>
                <a:cs typeface="Arial"/>
              </a:rPr>
              <a:t>Déposant</a:t>
            </a:r>
            <a:r>
              <a:rPr lang="fr-FR" sz="2100">
                <a:latin typeface="Arial"/>
                <a:cs typeface="Arial"/>
              </a:rPr>
              <a:t> : </a:t>
            </a:r>
            <a:r>
              <a:rPr lang="fr-FR" sz="2100">
                <a:solidFill>
                  <a:srgbClr val="4CAF50"/>
                </a:solidFill>
                <a:latin typeface="Arial"/>
                <a:cs typeface="Arial"/>
              </a:rPr>
              <a:t>provenance des données ; standards correspondant à la communauté</a:t>
            </a:r>
            <a:endParaRPr/>
          </a:p>
        </p:txBody>
      </p:sp>
      <p:pic>
        <p:nvPicPr>
          <p:cNvPr id="9" name="Image 8"/>
          <p:cNvPicPr>
            <a:picLocks noChangeAspect="1"/>
          </p:cNvPicPr>
          <p:nvPr/>
        </p:nvPicPr>
        <p:blipFill>
          <a:blip r:embed="rId2"/>
          <a:stretch/>
        </p:blipFill>
        <p:spPr bwMode="auto">
          <a:xfrm>
            <a:off x="407368" y="1916907"/>
            <a:ext cx="1209674" cy="761999"/>
          </a:xfrm>
          <a:prstGeom prst="rect">
            <a:avLst/>
          </a:prstGeom>
        </p:spPr>
      </p:pic>
      <p:pic>
        <p:nvPicPr>
          <p:cNvPr id="10" name="Image 9"/>
          <p:cNvPicPr>
            <a:picLocks noChangeAspect="1"/>
          </p:cNvPicPr>
          <p:nvPr/>
        </p:nvPicPr>
        <p:blipFill>
          <a:blip r:embed="rId3"/>
          <a:stretch/>
        </p:blipFill>
        <p:spPr bwMode="auto">
          <a:xfrm>
            <a:off x="407368" y="2991505"/>
            <a:ext cx="1228725" cy="714375"/>
          </a:xfrm>
          <a:prstGeom prst="rect">
            <a:avLst/>
          </a:prstGeom>
        </p:spPr>
      </p:pic>
      <p:pic>
        <p:nvPicPr>
          <p:cNvPr id="11" name="Image 10"/>
          <p:cNvPicPr>
            <a:picLocks noChangeAspect="1"/>
          </p:cNvPicPr>
          <p:nvPr/>
        </p:nvPicPr>
        <p:blipFill>
          <a:blip r:embed="rId4"/>
          <a:stretch/>
        </p:blipFill>
        <p:spPr bwMode="auto">
          <a:xfrm>
            <a:off x="407368" y="4018479"/>
            <a:ext cx="1200150" cy="685800"/>
          </a:xfrm>
          <a:prstGeom prst="rect">
            <a:avLst/>
          </a:prstGeom>
        </p:spPr>
      </p:pic>
      <p:pic>
        <p:nvPicPr>
          <p:cNvPr id="12" name="Image 11"/>
          <p:cNvPicPr>
            <a:picLocks noChangeAspect="1"/>
          </p:cNvPicPr>
          <p:nvPr/>
        </p:nvPicPr>
        <p:blipFill>
          <a:blip r:embed="rId5"/>
          <a:stretch/>
        </p:blipFill>
        <p:spPr bwMode="auto">
          <a:xfrm>
            <a:off x="407368" y="5016878"/>
            <a:ext cx="1238249" cy="742950"/>
          </a:xfrm>
          <a:prstGeom prst="rect">
            <a:avLst/>
          </a:prstGeom>
        </p:spPr>
      </p:pic>
      <p:pic>
        <p:nvPicPr>
          <p:cNvPr id="13" name="Image 12"/>
          <p:cNvPicPr>
            <a:picLocks noChangeAspect="1"/>
          </p:cNvPicPr>
          <p:nvPr/>
        </p:nvPicPr>
        <p:blipFill>
          <a:blip r:embed="rId6"/>
          <a:stretch/>
        </p:blipFill>
        <p:spPr bwMode="auto">
          <a:xfrm>
            <a:off x="407368" y="6363871"/>
            <a:ext cx="2371533" cy="610557"/>
          </a:xfrm>
          <a:prstGeom prst="rect">
            <a:avLst/>
          </a:prstGeom>
        </p:spPr>
      </p:pic>
      <p:pic>
        <p:nvPicPr>
          <p:cNvPr id="14" name="Image 13"/>
          <p:cNvPicPr>
            <a:picLocks noChangeAspect="1"/>
          </p:cNvPicPr>
          <p:nvPr/>
        </p:nvPicPr>
        <p:blipFill>
          <a:blip r:embed="rId7"/>
          <a:stretch/>
        </p:blipFill>
        <p:spPr bwMode="auto">
          <a:xfrm>
            <a:off x="407368" y="5877170"/>
            <a:ext cx="834204" cy="514235"/>
          </a:xfrm>
          <a:prstGeom prst="rect">
            <a:avLst/>
          </a:prstGeom>
        </p:spPr>
      </p:pic>
      <p:pic>
        <p:nvPicPr>
          <p:cNvPr id="15" name="Image 14">
            <a:hlinkClick r:id="rId8"/>
          </p:cNvPr>
          <p:cNvPicPr>
            <a:picLocks noChangeAspect="1"/>
          </p:cNvPicPr>
          <p:nvPr/>
        </p:nvPicPr>
        <p:blipFill>
          <a:blip r:embed="rId9"/>
          <a:stretch/>
        </p:blipFill>
        <p:spPr bwMode="auto">
          <a:xfrm>
            <a:off x="10139688" y="0"/>
            <a:ext cx="2052312" cy="2052312"/>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3" name="Espace réservé du texte 2"/>
          <p:cNvSpPr>
            <a:spLocks noGrp="1"/>
          </p:cNvSpPr>
          <p:nvPr>
            <p:ph type="body" idx="1"/>
          </p:nvPr>
        </p:nvSpPr>
        <p:spPr bwMode="auto"/>
        <p:txBody>
          <a:bodyPr/>
          <a:lstStyle/>
          <a:p>
            <a:pPr>
              <a:defRPr/>
            </a:pPr>
            <a:r>
              <a:rPr lang="fr-FR"/>
              <a:t>Les rôles dans </a:t>
            </a:r>
            <a:r>
              <a:rPr lang="fr-FR"/>
              <a:t>l’entrepôt</a:t>
            </a:r>
            <a:endParaRPr lang="fr-F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pic>
        <p:nvPicPr>
          <p:cNvPr id="1101306449" name="Image 6"/>
          <p:cNvPicPr>
            <a:picLocks noChangeAspect="1"/>
          </p:cNvPicPr>
          <p:nvPr/>
        </p:nvPicPr>
        <p:blipFill>
          <a:blip r:embed="rId2"/>
          <a:stretch/>
        </p:blipFill>
        <p:spPr bwMode="auto">
          <a:xfrm>
            <a:off x="199621" y="1973150"/>
            <a:ext cx="8002269" cy="4537873"/>
          </a:xfrm>
          <a:prstGeom prst="rect">
            <a:avLst/>
          </a:prstGeom>
          <a:ln w="28575">
            <a:solidFill>
              <a:srgbClr val="C55B28"/>
            </a:solidFill>
          </a:ln>
        </p:spPr>
      </p:pic>
      <p:sp>
        <p:nvSpPr>
          <p:cNvPr id="1412126535" name="Espace réservé du texte 1"/>
          <p:cNvSpPr>
            <a:spLocks noGrp="1"/>
          </p:cNvSpPr>
          <p:nvPr>
            <p:ph type="body" idx="15"/>
          </p:nvPr>
        </p:nvSpPr>
        <p:spPr bwMode="auto"/>
        <p:txBody>
          <a:bodyPr vertOverflow="overflow" horzOverflow="overflow" vert="horz" wrap="square" lIns="91440" tIns="45720" rIns="91440" bIns="45720" numCol="1" spcCol="0" rtlCol="0" fromWordArt="0" anchor="t" anchorCtr="0" forceAA="0" compatLnSpc="0">
            <a:noAutofit/>
          </a:bodyPr>
          <a:lstStyle/>
          <a:p>
            <a:pPr>
              <a:defRPr/>
            </a:pPr>
            <a:r>
              <a:rPr lang="fr-FR" sz="2400">
                <a:solidFill>
                  <a:schemeClr val="tx2"/>
                </a:solidFill>
                <a:latin typeface="Marianne"/>
                <a:ea typeface="Marianne"/>
                <a:cs typeface="Marianne"/>
              </a:rPr>
              <a:t>Rappel sur les rôles</a:t>
            </a:r>
            <a:endParaRPr sz="2400">
              <a:solidFill>
                <a:schemeClr val="tx2"/>
              </a:solidFill>
              <a:latin typeface="Marianne"/>
              <a:cs typeface="Marianne"/>
            </a:endParaRPr>
          </a:p>
        </p:txBody>
      </p:sp>
      <p:sp>
        <p:nvSpPr>
          <p:cNvPr id="1220944665" name="Espace réservé du contenu 3"/>
          <p:cNvSpPr>
            <a:spLocks noGrp="1"/>
          </p:cNvSpPr>
          <p:nvPr>
            <p:ph idx="16"/>
          </p:nvPr>
        </p:nvSpPr>
        <p:spPr bwMode="auto">
          <a:xfrm flipH="0" flipV="0">
            <a:off x="8201890" y="1779188"/>
            <a:ext cx="3880244" cy="4613144"/>
          </a:xfrm>
        </p:spPr>
        <p:txBody>
          <a:bodyPr vertOverflow="overflow" horzOverflow="overflow" vert="horz" wrap="square" lIns="91440" tIns="45720" rIns="91440" bIns="45720" numCol="1" spcCol="0" rtlCol="0" fromWordArt="0" anchor="t" anchorCtr="0" forceAA="0" upright="0" compatLnSpc="0">
            <a:normAutofit/>
          </a:bodyPr>
          <a:lstStyle/>
          <a:p>
            <a:pPr marL="0" indent="0">
              <a:buNone/>
              <a:defRPr/>
            </a:pPr>
            <a:r>
              <a:rPr lang="fr-FR" sz="2400">
                <a:latin typeface="Arial"/>
                <a:ea typeface="Arial"/>
                <a:cs typeface="Arial"/>
              </a:rPr>
              <a:t>Le créateur de la collection est administrateur</a:t>
            </a:r>
            <a:endParaRPr>
              <a:latin typeface="Arial"/>
              <a:cs typeface="Arial"/>
            </a:endParaRPr>
          </a:p>
          <a:p>
            <a:pPr marL="0" indent="0">
              <a:buNone/>
              <a:defRPr/>
            </a:pPr>
            <a:endParaRPr sz="2400">
              <a:latin typeface="Arial"/>
              <a:cs typeface="Arial"/>
            </a:endParaRPr>
          </a:p>
          <a:p>
            <a:pPr marL="0" indent="0">
              <a:buNone/>
              <a:defRPr/>
            </a:pPr>
            <a:r>
              <a:rPr lang="fr-FR" sz="2400">
                <a:latin typeface="Arial"/>
                <a:ea typeface="Arial"/>
                <a:cs typeface="Arial"/>
              </a:rPr>
              <a:t>L’administrateur choisit les rôles des utilisateurs</a:t>
            </a:r>
            <a:r>
              <a:rPr>
                <a:latin typeface="Arial"/>
                <a:ea typeface="Arial"/>
                <a:cs typeface="Arial"/>
              </a:rPr>
              <a:t> </a:t>
            </a:r>
            <a:r>
              <a:rPr sz="2400">
                <a:latin typeface="Arial"/>
                <a:ea typeface="Arial"/>
                <a:cs typeface="Arial"/>
              </a:rPr>
              <a:t>et </a:t>
            </a:r>
            <a:r>
              <a:rPr sz="2400">
                <a:latin typeface="Arial"/>
                <a:ea typeface="Arial"/>
                <a:cs typeface="Arial"/>
              </a:rPr>
              <a:t>peut</a:t>
            </a:r>
            <a:r>
              <a:rPr sz="2400">
                <a:latin typeface="Arial"/>
                <a:ea typeface="Arial"/>
                <a:cs typeface="Arial"/>
              </a:rPr>
              <a:t> </a:t>
            </a:r>
            <a:r>
              <a:rPr sz="2400">
                <a:latin typeface="Arial"/>
                <a:ea typeface="Arial"/>
                <a:cs typeface="Arial"/>
              </a:rPr>
              <a:t>nommer</a:t>
            </a:r>
            <a:r>
              <a:rPr sz="2400">
                <a:latin typeface="Arial"/>
                <a:ea typeface="Arial"/>
                <a:cs typeface="Arial"/>
              </a:rPr>
              <a:t> des </a:t>
            </a:r>
            <a:r>
              <a:rPr sz="2400">
                <a:latin typeface="Arial"/>
                <a:ea typeface="Arial"/>
                <a:cs typeface="Arial"/>
              </a:rPr>
              <a:t>curateurs</a:t>
            </a:r>
            <a:endParaRPr sz="2400">
              <a:latin typeface="Arial"/>
              <a:ea typeface="Arial"/>
              <a:cs typeface="Arial"/>
            </a:endParaRPr>
          </a:p>
          <a:p>
            <a:pPr marL="0" indent="0">
              <a:buNone/>
              <a:defRPr/>
            </a:pPr>
            <a:endParaRPr sz="2400">
              <a:latin typeface="Arial"/>
              <a:cs typeface="Arial"/>
            </a:endParaRPr>
          </a:p>
          <a:p>
            <a:pPr marL="0" indent="0">
              <a:buNone/>
              <a:defRPr/>
            </a:pPr>
            <a:r>
              <a:rPr sz="2400">
                <a:latin typeface="Arial"/>
                <a:ea typeface="Arial"/>
                <a:cs typeface="Arial"/>
              </a:rPr>
              <a:t>En l’absence de curateur, l’administrateur est en charge de la curation</a:t>
            </a:r>
            <a:endParaRPr sz="2400">
              <a:latin typeface="Arial"/>
              <a:cs typeface="Arial"/>
            </a:endParaRPr>
          </a:p>
        </p:txBody>
      </p:sp>
      <p:pic>
        <p:nvPicPr>
          <p:cNvPr id="1700818882" name="Image 5">
            <a:hlinkClick r:id="rId3"/>
          </p:cNvPr>
          <p:cNvPicPr>
            <a:picLocks noChangeAspect="1"/>
          </p:cNvPicPr>
          <p:nvPr/>
        </p:nvPicPr>
        <p:blipFill>
          <a:blip r:embed="rId4"/>
          <a:stretch/>
        </p:blipFill>
        <p:spPr bwMode="auto">
          <a:xfrm>
            <a:off x="10139688" y="0"/>
            <a:ext cx="2052311" cy="2052311"/>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1123688659" name="Espace réservé du texte 1"/>
          <p:cNvSpPr>
            <a:spLocks noGrp="1"/>
          </p:cNvSpPr>
          <p:nvPr>
            <p:ph type="body" idx="1"/>
          </p:nvPr>
        </p:nvSpPr>
        <p:spPr bwMode="auto">
          <a:xfrm>
            <a:off x="838198" y="1482135"/>
            <a:ext cx="6896099" cy="365124"/>
          </a:xfrm>
        </p:spPr>
        <p:txBody>
          <a:bodyPr vertOverflow="overflow" horzOverflow="overflow" vert="horz" wrap="square" lIns="91440" tIns="45720" rIns="91440" bIns="45720" numCol="1" spcCol="0" rtlCol="0" fromWordArt="0" anchor="t" anchorCtr="0" forceAA="0" compatLnSpc="0">
            <a:noAutofit/>
          </a:bodyPr>
          <a:lstStyle/>
          <a:p>
            <a:pPr>
              <a:defRPr/>
            </a:pPr>
            <a:r>
              <a:rPr lang="fr-FR" sz="2400">
                <a:latin typeface="Marianne"/>
                <a:ea typeface="Marianne"/>
                <a:cs typeface="Marianne"/>
              </a:rPr>
              <a:t>Engagement des curateurs</a:t>
            </a:r>
            <a:endParaRPr sz="2400">
              <a:latin typeface="Marianne"/>
              <a:cs typeface="Marianne"/>
            </a:endParaRPr>
          </a:p>
        </p:txBody>
      </p:sp>
      <p:pic>
        <p:nvPicPr>
          <p:cNvPr id="716635795" name="Espace réservé du contenu 10">
            <a:hlinkClick r:id="rId2"/>
          </p:cNvPr>
          <p:cNvPicPr>
            <a:picLocks noChangeAspect="1" noGrp="1"/>
          </p:cNvPicPr>
          <p:nvPr>
            <p:ph idx="13"/>
          </p:nvPr>
        </p:nvPicPr>
        <p:blipFill>
          <a:blip r:embed="rId3"/>
          <a:stretch/>
        </p:blipFill>
        <p:spPr bwMode="auto">
          <a:xfrm>
            <a:off x="1209041" y="1979125"/>
            <a:ext cx="8390404" cy="4834430"/>
          </a:xfrm>
          <a:prstGeom prst="rect">
            <a:avLst/>
          </a:prstGeom>
          <a:ln w="38100">
            <a:solidFill>
              <a:srgbClr val="C55B28"/>
            </a:solidFill>
            <a:prstDash val="solid"/>
          </a:ln>
        </p:spPr>
      </p:pic>
      <p:sp>
        <p:nvSpPr>
          <p:cNvPr id="57322796" name="Rectangle 57322795"/>
          <p:cNvSpPr/>
          <p:nvPr/>
        </p:nvSpPr>
        <p:spPr bwMode="auto">
          <a:xfrm>
            <a:off x="1188721" y="3129641"/>
            <a:ext cx="8431044" cy="690823"/>
          </a:xfrm>
          <a:prstGeom prst="rect">
            <a:avLst/>
          </a:prstGeom>
          <a:noFill/>
          <a:ln w="38100" cap="flat" cmpd="sng" algn="ctr">
            <a:solidFill>
              <a:srgbClr val="C55B28"/>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a:solidFill>
                <a:srgbClr val="C55B28"/>
              </a:solidFill>
            </a:endParaRPr>
          </a:p>
        </p:txBody>
      </p:sp>
      <p:sp>
        <p:nvSpPr>
          <p:cNvPr id="1714053769" name="ZoneTexte 1714053768"/>
          <p:cNvSpPr txBox="1"/>
          <p:nvPr/>
        </p:nvSpPr>
        <p:spPr bwMode="auto">
          <a:xfrm>
            <a:off x="9764838" y="3510465"/>
            <a:ext cx="2316325" cy="781110"/>
          </a:xfrm>
          <a:prstGeom prst="rect">
            <a:avLst/>
          </a:prstGeom>
          <a:noFill/>
          <a:ln w="38100">
            <a:solidFill>
              <a:srgbClr val="C55B28"/>
            </a:solidFill>
          </a:ln>
        </p:spPr>
        <p:txBody>
          <a:bodyPr vertOverflow="overflow" horzOverflow="overflow" vert="horz" wrap="square" lIns="91440" tIns="45720" rIns="91440" bIns="45720" numCol="1" spcCol="0" rtlCol="0" fromWordArt="0" anchor="t" anchorCtr="0" forceAA="0" compatLnSpc="0">
            <a:spAutoFit/>
          </a:bodyPr>
          <a:lstStyle/>
          <a:p>
            <a:pPr algn="ctr">
              <a:defRPr/>
            </a:pPr>
            <a:r>
              <a:rPr sz="2200" b="1" u="sng">
                <a:hlinkClick r:id="rId2" tooltip="https://recherche.data.gouv.fr/fr/categorie/15/guide/charte-des-curateurs"/>
              </a:rPr>
              <a:t>Lien </a:t>
            </a:r>
            <a:r>
              <a:rPr sz="2200" b="1" u="sng">
                <a:hlinkClick r:id="rId2" tooltip="https://recherche.data.gouv.fr/fr/categorie/15/guide/charte-des-curateurs"/>
              </a:rPr>
              <a:t>vers</a:t>
            </a:r>
            <a:r>
              <a:rPr sz="2200" b="1" u="sng">
                <a:hlinkClick r:id="rId2" tooltip="https://recherche.data.gouv.fr/fr/categorie/15/guide/charte-des-curateurs"/>
              </a:rPr>
              <a:t> la </a:t>
            </a:r>
            <a:r>
              <a:rPr sz="2200" b="1" u="sng">
                <a:hlinkClick r:id="rId2" tooltip="https://recherche.data.gouv.fr/fr/categorie/15/guide/charte-des-curateurs"/>
              </a:rPr>
              <a:t>charte</a:t>
            </a:r>
            <a:r>
              <a:rPr sz="2200" b="1" u="sng">
                <a:hlinkClick r:id="rId2" tooltip="https://recherche.data.gouv.fr/fr/categorie/15/guide/charte-des-curateurs"/>
              </a:rPr>
              <a:t> des </a:t>
            </a:r>
            <a:r>
              <a:rPr sz="2200" b="1" u="sng">
                <a:hlinkClick r:id="rId2" tooltip="https://recherche.data.gouv.fr/fr/categorie/15/guide/charte-des-curateurs"/>
              </a:rPr>
              <a:t>curateurs</a:t>
            </a:r>
            <a:endParaRPr sz="2200"/>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3" name="Espace réservé du texte 2"/>
          <p:cNvSpPr>
            <a:spLocks noGrp="1"/>
          </p:cNvSpPr>
          <p:nvPr>
            <p:ph type="body" idx="1"/>
          </p:nvPr>
        </p:nvSpPr>
        <p:spPr bwMode="auto"/>
        <p:txBody>
          <a:bodyPr/>
          <a:lstStyle/>
          <a:p>
            <a:pPr>
              <a:defRPr/>
            </a:pPr>
            <a:r>
              <a:rPr lang="fr-FR">
                <a:latin typeface="Marianne"/>
                <a:ea typeface="Marianne"/>
                <a:cs typeface="Marianne"/>
              </a:rPr>
              <a:t>Les bonnes pratiques dans </a:t>
            </a:r>
            <a:r>
              <a:rPr lang="fr-FR">
                <a:latin typeface="Marianne"/>
                <a:ea typeface="Marianne"/>
                <a:cs typeface="Marianne"/>
              </a:rPr>
              <a:t>l’entrepôt</a:t>
            </a:r>
            <a:endParaRPr lang="fr-FR">
              <a:latin typeface="Marianne"/>
              <a:ea typeface="Marianne"/>
              <a:cs typeface="Marianne"/>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805153804" name="Espace réservé du texte 2"/>
          <p:cNvSpPr>
            <a:spLocks noGrp="1"/>
          </p:cNvSpPr>
          <p:nvPr>
            <p:ph type="body" idx="1" hasCustomPrompt="1"/>
          </p:nvPr>
        </p:nvSpPr>
        <p:spPr bwMode="auto">
          <a:xfrm flipH="0" flipV="0">
            <a:off x="838197" y="1482134"/>
            <a:ext cx="7100385" cy="365123"/>
          </a:xfrm>
          <a:prstGeom prst="rect">
            <a:avLst/>
          </a:prstGeom>
        </p:spPr>
        <p:txBody>
          <a:bodyPr vertOverflow="overflow" horzOverflow="overflow" vert="horz" wrap="square" lIns="91440" tIns="45720" rIns="91440" bIns="45720" numCol="1" spcCol="0" rtlCol="0" fromWordArt="0" anchor="t" anchorCtr="0" forceAA="0" upright="0" compatLnSpc="0">
            <a:normAutofit fontScale="85000" lnSpcReduction="3000"/>
          </a:bodyPr>
          <a:lstStyle>
            <a:lvl1pPr marL="0" indent="0">
              <a:buNone/>
              <a:defRPr sz="2800" b="1">
                <a:solidFill>
                  <a:schemeClr val="tx2"/>
                </a:solidFill>
                <a:latin typeface="Marianne"/>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a:defRPr/>
            </a:pPr>
            <a:r>
              <a:rPr/>
              <a:t>Focus sur certaines métadonnées générales</a:t>
            </a:r>
            <a:endParaRPr/>
          </a:p>
        </p:txBody>
      </p:sp>
      <p:sp>
        <p:nvSpPr>
          <p:cNvPr id="1143008960" name="Espace réservé du contenu 2"/>
          <p:cNvSpPr>
            <a:spLocks noGrp="1"/>
          </p:cNvSpPr>
          <p:nvPr>
            <p:ph idx="13" hasCustomPrompt="1"/>
          </p:nvPr>
        </p:nvSpPr>
        <p:spPr bwMode="auto">
          <a:xfrm>
            <a:off x="742946" y="2412142"/>
            <a:ext cx="10525124" cy="3185114"/>
          </a:xfrm>
          <a:prstGeom prst="rect">
            <a:avLst/>
          </a:prstGeom>
        </p:spPr>
        <p:txBody>
          <a:bodyPr vertOverflow="overflow" horzOverflow="overflow" vert="horz" wrap="square" lIns="91440" tIns="45720" rIns="91440" bIns="45720" numCol="1" spcCol="0" rtlCol="0" fromWordArt="0" anchor="t" anchorCtr="0" forceAA="0" upright="0" compatLnSpc="0">
            <a:normAutofit fontScale="95000" lnSpcReduction="1000"/>
          </a:bodyPr>
          <a:lstStyle>
            <a:lvl1pPr>
              <a:defRPr/>
            </a:lvl1pPr>
            <a:lvl2pPr>
              <a:defRPr/>
            </a:lvl2pPr>
            <a:lvl3pPr>
              <a:defRPr/>
            </a:lvl3pPr>
            <a:lvl4pPr>
              <a:defRPr/>
            </a:lvl4pPr>
            <a:lvl5pPr>
              <a:defRPr/>
            </a:lvl5pPr>
          </a:lstStyle>
          <a:p>
            <a:pPr lvl="1">
              <a:buClr>
                <a:srgbClr val="143356"/>
              </a:buClr>
              <a:defRPr/>
            </a:pPr>
            <a:r>
              <a:rPr/>
              <a:t>Description</a:t>
            </a:r>
            <a:endParaRPr/>
          </a:p>
          <a:p>
            <a:pPr lvl="1">
              <a:buClr>
                <a:srgbClr val="143356"/>
              </a:buClr>
              <a:defRPr/>
            </a:pPr>
            <a:r>
              <a:rPr/>
              <a:t>Auteurs / Contributeurs</a:t>
            </a:r>
            <a:endParaRPr/>
          </a:p>
          <a:p>
            <a:pPr lvl="1">
              <a:buClr>
                <a:srgbClr val="143356"/>
              </a:buClr>
              <a:defRPr/>
            </a:pPr>
            <a:r>
              <a:rPr/>
              <a:t>Mots-clés</a:t>
            </a:r>
            <a:endParaRPr/>
          </a:p>
          <a:p>
            <a:pPr lvl="1">
              <a:buClr>
                <a:srgbClr val="143356"/>
              </a:buClr>
              <a:defRPr/>
            </a:pPr>
            <a:r>
              <a:rPr/>
              <a:t>Publications et jeux de données associés</a:t>
            </a:r>
            <a:endParaRPr/>
          </a:p>
          <a:p>
            <a:pPr lvl="1">
              <a:buClr>
                <a:srgbClr val="143356"/>
              </a:buClr>
              <a:defRPr/>
            </a:pPr>
            <a:r>
              <a:rPr/>
              <a:t>Financement et projet</a:t>
            </a:r>
            <a:endParaRPr/>
          </a:p>
          <a:p>
            <a:pPr lvl="1">
              <a:buClr>
                <a:srgbClr val="143356"/>
              </a:buClr>
              <a:defRPr/>
            </a:pPr>
            <a:r>
              <a:rPr/>
              <a:t>Fichiers</a:t>
            </a:r>
            <a:endParaRPr/>
          </a:p>
          <a:p>
            <a:pPr lvl="1">
              <a:buClr>
                <a:srgbClr val="143356"/>
              </a:buClr>
              <a:defRPr/>
            </a:pPr>
            <a:r>
              <a:rPr/>
              <a:t>Licence</a:t>
            </a:r>
            <a:endParaRPr/>
          </a:p>
          <a:p>
            <a:pPr marL="0" indent="0">
              <a:buFont typeface="Arial"/>
              <a:buNone/>
              <a:defRPr/>
            </a:pPr>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58373993" name="Espace réservé du contenu 2"/>
          <p:cNvSpPr>
            <a:spLocks noGrp="1"/>
          </p:cNvSpPr>
          <p:nvPr>
            <p:ph type="body" idx="1"/>
          </p:nvPr>
        </p:nvSpPr>
        <p:spPr bwMode="auto">
          <a:xfrm>
            <a:off x="980620" y="1696348"/>
            <a:ext cx="10078353" cy="1123553"/>
          </a:xfrm>
          <a:prstGeom prst="rect">
            <a:avLst/>
          </a:prstGeom>
        </p:spPr>
        <p:txBody>
          <a:bodyPr vertOverflow="overflow" horzOverflow="overflow" vert="horz" wrap="square" lIns="91440" tIns="45720" rIns="91440" bIns="45720" numCol="1" spcCol="0" rtlCol="0" fromWordArt="0" anchor="t" anchorCtr="0" forceAA="0" compatLnSpc="0">
            <a:normAutofit/>
          </a:bodyPr>
          <a:lstStyle>
            <a:lvl2pPr>
              <a:defRPr/>
            </a:lvl2pPr>
          </a:lstStyle>
          <a:p>
            <a:pPr>
              <a:defRPr/>
            </a:pPr>
            <a:endParaRPr sz="1200">
              <a:latin typeface="Arial"/>
              <a:cs typeface="Arial"/>
            </a:endParaRPr>
          </a:p>
          <a:p>
            <a:pPr marL="0" indent="0">
              <a:buFont typeface="Arial"/>
              <a:buNone/>
              <a:defRPr/>
            </a:pPr>
            <a:endParaRPr/>
          </a:p>
        </p:txBody>
      </p:sp>
      <p:pic>
        <p:nvPicPr>
          <p:cNvPr id="1651709547" name="Image 1651709546"/>
          <p:cNvPicPr>
            <a:picLocks noChangeAspect="1"/>
          </p:cNvPicPr>
          <p:nvPr/>
        </p:nvPicPr>
        <p:blipFill>
          <a:blip r:embed="rId2"/>
          <a:stretch/>
        </p:blipFill>
        <p:spPr bwMode="auto">
          <a:xfrm>
            <a:off x="130538" y="1840529"/>
            <a:ext cx="8281941" cy="5127288"/>
          </a:xfrm>
          <a:prstGeom prst="rect">
            <a:avLst/>
          </a:prstGeom>
        </p:spPr>
      </p:pic>
      <p:sp>
        <p:nvSpPr>
          <p:cNvPr id="1907083898" name="ZoneTexte 1907083897"/>
          <p:cNvSpPr txBox="1"/>
          <p:nvPr/>
        </p:nvSpPr>
        <p:spPr bwMode="auto">
          <a:xfrm>
            <a:off x="4257039" y="4547074"/>
            <a:ext cx="7661927" cy="1036180"/>
          </a:xfrm>
          <a:prstGeom prst="rect">
            <a:avLst/>
          </a:prstGeom>
          <a:solidFill>
            <a:schemeClr val="bg1"/>
          </a:solidFill>
          <a:ln w="38100">
            <a:solidFill>
              <a:srgbClr val="C55B28"/>
            </a:solidFill>
          </a:ln>
        </p:spPr>
        <p:txBody>
          <a:bodyPr vertOverflow="overflow" horzOverflow="overflow" vert="horz" wrap="square" lIns="91440" tIns="45720" rIns="91440" bIns="45720" numCol="1" spcCol="0" rtlCol="0" fromWordArt="0" anchor="t" anchorCtr="0" forceAA="0" compatLnSpc="0">
            <a:spAutoFit/>
          </a:bodyPr>
          <a:lstStyle/>
          <a:p>
            <a:pPr algn="l">
              <a:defRPr/>
            </a:pPr>
            <a:r>
              <a:rPr sz="1600">
                <a:solidFill>
                  <a:srgbClr val="333333"/>
                </a:solidFill>
                <a:latin typeface="Helvetica Neue"/>
                <a:cs typeface="Arial"/>
              </a:rPr>
              <a:t>Ballu</a:t>
            </a:r>
            <a:r>
              <a:rPr sz="1600">
                <a:solidFill>
                  <a:srgbClr val="333333"/>
                </a:solidFill>
                <a:latin typeface="Helvetica Neue"/>
                <a:cs typeface="Arial"/>
              </a:rPr>
              <a:t>, Agathe; Walker, Anne-Sophie; </a:t>
            </a:r>
            <a:r>
              <a:rPr sz="1600">
                <a:solidFill>
                  <a:srgbClr val="333333"/>
                </a:solidFill>
                <a:latin typeface="Helvetica Neue"/>
                <a:cs typeface="Arial"/>
              </a:rPr>
              <a:t>Carpentier</a:t>
            </a:r>
            <a:r>
              <a:rPr sz="1600">
                <a:solidFill>
                  <a:srgbClr val="333333"/>
                </a:solidFill>
                <a:latin typeface="Helvetica Neue"/>
                <a:cs typeface="Arial"/>
              </a:rPr>
              <a:t>, Florence; </a:t>
            </a:r>
            <a:r>
              <a:rPr sz="1600">
                <a:solidFill>
                  <a:srgbClr val="333333"/>
                </a:solidFill>
                <a:latin typeface="Helvetica Neue"/>
                <a:cs typeface="Arial"/>
              </a:rPr>
              <a:t>Dérédec</a:t>
            </a:r>
            <a:r>
              <a:rPr sz="1600">
                <a:solidFill>
                  <a:srgbClr val="333333"/>
                </a:solidFill>
                <a:latin typeface="Helvetica Neue"/>
                <a:cs typeface="Arial"/>
              </a:rPr>
              <a:t>, Anne, 2022, "Dataset of an experimental evolution on the effect of fungicide-resistance composition of populations on the durability of anti-resistance strategies on the wheat pathogen </a:t>
            </a:r>
            <a:r>
              <a:rPr sz="1600">
                <a:solidFill>
                  <a:srgbClr val="333333"/>
                </a:solidFill>
                <a:latin typeface="Helvetica Neue"/>
                <a:cs typeface="Arial"/>
              </a:rPr>
              <a:t>Zymoseptoria</a:t>
            </a:r>
            <a:r>
              <a:rPr sz="1600">
                <a:solidFill>
                  <a:srgbClr val="333333"/>
                </a:solidFill>
                <a:latin typeface="Helvetica Neue"/>
                <a:cs typeface="Arial"/>
              </a:rPr>
              <a:t> </a:t>
            </a:r>
            <a:r>
              <a:rPr sz="1600">
                <a:solidFill>
                  <a:srgbClr val="333333"/>
                </a:solidFill>
                <a:latin typeface="Helvetica Neue"/>
                <a:cs typeface="Arial"/>
              </a:rPr>
              <a:t>tritici</a:t>
            </a:r>
            <a:r>
              <a:rPr sz="1600">
                <a:solidFill>
                  <a:srgbClr val="333333"/>
                </a:solidFill>
                <a:latin typeface="Helvetica Neue"/>
                <a:cs typeface="Arial"/>
              </a:rPr>
              <a:t>", </a:t>
            </a:r>
            <a:r>
              <a:rPr sz="1600" u="sng">
                <a:solidFill>
                  <a:srgbClr val="333333"/>
                </a:solidFill>
                <a:latin typeface="Helvetica Neue"/>
                <a:cs typeface="Arial"/>
                <a:hlinkClick r:id="rId3" tooltip="https://doi.org/10.15454/DCVDZN"/>
              </a:rPr>
              <a:t>https://</a:t>
            </a:r>
            <a:r>
              <a:rPr sz="1600" u="sng">
                <a:solidFill>
                  <a:srgbClr val="333333"/>
                </a:solidFill>
                <a:latin typeface="Helvetica Neue"/>
                <a:cs typeface="Arial"/>
                <a:hlinkClick r:id="rId3" tooltip="https://doi.org/10.15454/DCVDZN"/>
              </a:rPr>
              <a:t>doi.org/10.15454/DCVDZN</a:t>
            </a:r>
            <a:endParaRPr sz="1600">
              <a:solidFill>
                <a:srgbClr val="333333"/>
              </a:solidFill>
              <a:latin typeface="Helvetica Neue"/>
              <a:cs typeface="Arial"/>
            </a:endParaRPr>
          </a:p>
        </p:txBody>
      </p:sp>
      <p:sp>
        <p:nvSpPr>
          <p:cNvPr id="8" name="Espace réservé du texte 1"/>
          <p:cNvSpPr txBox="1"/>
          <p:nvPr/>
        </p:nvSpPr>
        <p:spPr bwMode="auto">
          <a:xfrm flipH="0" flipV="0">
            <a:off x="838197" y="1482134"/>
            <a:ext cx="10722214" cy="365123"/>
          </a:xfrm>
          <a:prstGeom prst="rect">
            <a:avLst/>
          </a:prstGeom>
        </p:spPr>
        <p:txBody>
          <a:bodyPr vertOverflow="overflow" horzOverflow="overflow" vert="horz" wrap="square" lIns="91440" tIns="45720" rIns="91440" bIns="45720" numCol="1" spcCol="0" rtlCol="0" fromWordArt="0" anchor="t" anchorCtr="0" forceAA="0" compatLnSpc="0">
            <a:noAutofit/>
          </a:bodyPr>
          <a:lstStyle>
            <a:lvl1pPr marL="0" indent="0" algn="l" defTabSz="914400">
              <a:lnSpc>
                <a:spcPct val="90000"/>
              </a:lnSpc>
              <a:spcBef>
                <a:spcPts val="1000"/>
              </a:spcBef>
              <a:buFont typeface="Arial"/>
              <a:buNone/>
              <a:defRPr sz="2800" b="1">
                <a:solidFill>
                  <a:schemeClr val="tx2"/>
                </a:solidFill>
                <a:latin typeface="Marianne"/>
                <a:ea typeface="+mn-ea"/>
                <a:cs typeface="Arial"/>
              </a:defRPr>
            </a:lvl1pPr>
            <a:lvl2pPr marL="457200" indent="0" algn="l" defTabSz="914400">
              <a:lnSpc>
                <a:spcPct val="90000"/>
              </a:lnSpc>
              <a:spcBef>
                <a:spcPts val="500"/>
              </a:spcBef>
              <a:buFont typeface="Arial"/>
              <a:buNone/>
              <a:defRPr sz="2000" b="1" u="none">
                <a:solidFill>
                  <a:schemeClr val="tx1">
                    <a:tint val="75000"/>
                  </a:schemeClr>
                </a:solidFill>
                <a:latin typeface="Arial"/>
                <a:ea typeface="+mn-ea"/>
                <a:cs typeface="Arial"/>
              </a:defRPr>
            </a:lvl2pPr>
            <a:lvl3pPr marL="914400" indent="0" algn="l" defTabSz="914400">
              <a:lnSpc>
                <a:spcPct val="90000"/>
              </a:lnSpc>
              <a:spcBef>
                <a:spcPts val="500"/>
              </a:spcBef>
              <a:buFont typeface="Arial"/>
              <a:buNone/>
              <a:defRPr sz="1800" u="sng">
                <a:solidFill>
                  <a:schemeClr val="tx1">
                    <a:tint val="75000"/>
                  </a:schemeClr>
                </a:solidFill>
                <a:latin typeface="Arial"/>
                <a:ea typeface="+mn-ea"/>
                <a:cs typeface="Arial"/>
              </a:defRPr>
            </a:lvl3pPr>
            <a:lvl4pPr marL="1371600" indent="0" algn="l" defTabSz="914400">
              <a:lnSpc>
                <a:spcPct val="90000"/>
              </a:lnSpc>
              <a:spcBef>
                <a:spcPts val="500"/>
              </a:spcBef>
              <a:buFont typeface="Arial"/>
              <a:buNone/>
              <a:defRPr sz="1600" i="1">
                <a:solidFill>
                  <a:schemeClr val="tx1">
                    <a:tint val="75000"/>
                  </a:schemeClr>
                </a:solidFill>
                <a:latin typeface="Arial"/>
                <a:ea typeface="+mn-ea"/>
                <a:cs typeface="Arial"/>
              </a:defRPr>
            </a:lvl4pPr>
            <a:lvl5pPr marL="1828800" indent="0" algn="l" defTabSz="914400">
              <a:lnSpc>
                <a:spcPct val="90000"/>
              </a:lnSpc>
              <a:spcBef>
                <a:spcPts val="500"/>
              </a:spcBef>
              <a:buFont typeface="Arial"/>
              <a:buNone/>
              <a:defRPr sz="1600">
                <a:solidFill>
                  <a:schemeClr val="tx1">
                    <a:tint val="75000"/>
                  </a:schemeClr>
                </a:solidFill>
                <a:latin typeface="Arial"/>
                <a:ea typeface="+mn-ea"/>
                <a:cs typeface="Arial"/>
              </a:defRPr>
            </a:lvl5pPr>
            <a:lvl6pPr marL="2286000" indent="0" algn="l" defTabSz="914400">
              <a:lnSpc>
                <a:spcPct val="90000"/>
              </a:lnSpc>
              <a:spcBef>
                <a:spcPts val="500"/>
              </a:spcBef>
              <a:buFont typeface="Arial"/>
              <a:buNone/>
              <a:defRPr sz="1600">
                <a:solidFill>
                  <a:schemeClr val="tx1">
                    <a:tint val="75000"/>
                  </a:schemeClr>
                </a:solidFill>
                <a:latin typeface="+mn-lt"/>
                <a:ea typeface="+mn-ea"/>
                <a:cs typeface="+mn-cs"/>
              </a:defRPr>
            </a:lvl6pPr>
            <a:lvl7pPr marL="2743200" indent="0" algn="l" defTabSz="914400">
              <a:lnSpc>
                <a:spcPct val="90000"/>
              </a:lnSpc>
              <a:spcBef>
                <a:spcPts val="500"/>
              </a:spcBef>
              <a:buFont typeface="Arial"/>
              <a:buNone/>
              <a:defRPr sz="1600">
                <a:solidFill>
                  <a:schemeClr val="tx1">
                    <a:tint val="75000"/>
                  </a:schemeClr>
                </a:solidFill>
                <a:latin typeface="+mn-lt"/>
                <a:ea typeface="+mn-ea"/>
                <a:cs typeface="+mn-cs"/>
              </a:defRPr>
            </a:lvl7pPr>
            <a:lvl8pPr marL="3200400" indent="0" algn="l" defTabSz="914400">
              <a:lnSpc>
                <a:spcPct val="90000"/>
              </a:lnSpc>
              <a:spcBef>
                <a:spcPts val="500"/>
              </a:spcBef>
              <a:buFont typeface="Arial"/>
              <a:buNone/>
              <a:defRPr sz="1600">
                <a:solidFill>
                  <a:schemeClr val="tx1">
                    <a:tint val="75000"/>
                  </a:schemeClr>
                </a:solidFill>
                <a:latin typeface="+mn-lt"/>
                <a:ea typeface="+mn-ea"/>
                <a:cs typeface="+mn-cs"/>
              </a:defRPr>
            </a:lvl8pPr>
            <a:lvl9pPr marL="3657600" indent="0" algn="l" defTabSz="914400">
              <a:lnSpc>
                <a:spcPct val="90000"/>
              </a:lnSpc>
              <a:spcBef>
                <a:spcPts val="500"/>
              </a:spcBef>
              <a:buFont typeface="Arial"/>
              <a:buNone/>
              <a:defRPr sz="1600">
                <a:solidFill>
                  <a:schemeClr val="tx1">
                    <a:tint val="75000"/>
                  </a:schemeClr>
                </a:solidFill>
                <a:latin typeface="+mn-lt"/>
                <a:ea typeface="+mn-ea"/>
                <a:cs typeface="+mn-cs"/>
              </a:defRPr>
            </a:lvl9pPr>
          </a:lstStyle>
          <a:p>
            <a:pPr>
              <a:defRPr/>
            </a:pPr>
            <a:r>
              <a:rPr lang="fr-FR" sz="2400">
                <a:latin typeface="Marianne"/>
                <a:ea typeface="Marianne"/>
                <a:cs typeface="Marianne"/>
              </a:rPr>
              <a:t>Exemple d’un jeu de données après curation</a:t>
            </a:r>
            <a:endParaRPr lang="fr-FR" sz="2400">
              <a:latin typeface="Marianne"/>
              <a:cs typeface="Marianne"/>
            </a:endParaRPr>
          </a:p>
        </p:txBody>
      </p:sp>
      <p:sp>
        <p:nvSpPr>
          <p:cNvPr id="10" name="ZoneTexte 9"/>
          <p:cNvSpPr txBox="1"/>
          <p:nvPr/>
        </p:nvSpPr>
        <p:spPr bwMode="auto">
          <a:xfrm>
            <a:off x="6587094" y="5870664"/>
            <a:ext cx="3001817" cy="400109"/>
          </a:xfrm>
          <a:prstGeom prst="rect">
            <a:avLst/>
          </a:prstGeom>
          <a:noFill/>
          <a:ln w="38100">
            <a:solidFill>
              <a:schemeClr val="tx1">
                <a:lumMod val="40000"/>
                <a:lumOff val="60000"/>
              </a:schemeClr>
            </a:solidFill>
            <a:prstDash val="solid"/>
          </a:ln>
        </p:spPr>
        <p:txBody>
          <a:bodyPr wrap="square" rtlCol="0">
            <a:spAutoFit/>
          </a:bodyPr>
          <a:lstStyle/>
          <a:p>
            <a:pPr>
              <a:defRPr/>
            </a:pPr>
            <a:r>
              <a:rPr lang="fr-FR" sz="2000" b="1">
                <a:solidFill>
                  <a:schemeClr val="tx1">
                    <a:lumMod val="60000"/>
                    <a:lumOff val="40000"/>
                  </a:schemeClr>
                </a:solidFill>
                <a:latin typeface="Arial"/>
                <a:cs typeface="Arial"/>
              </a:rPr>
              <a:t>Version avant curation</a:t>
            </a:r>
            <a:endParaRPr lang="fr-FR" sz="2000" b="1">
              <a:solidFill>
                <a:schemeClr val="tx1">
                  <a:lumMod val="60000"/>
                  <a:lumOff val="40000"/>
                </a:schemeClr>
              </a:solidFill>
              <a:latin typeface="Arial"/>
              <a:cs typeface="Arial"/>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783106343" name="Espace réservé du contenu 2"/>
          <p:cNvSpPr>
            <a:spLocks noGrp="1"/>
          </p:cNvSpPr>
          <p:nvPr>
            <p:ph type="body" idx="1"/>
          </p:nvPr>
        </p:nvSpPr>
        <p:spPr bwMode="auto">
          <a:xfrm>
            <a:off x="980620" y="1696348"/>
            <a:ext cx="10078353" cy="1123552"/>
          </a:xfrm>
          <a:prstGeom prst="rect">
            <a:avLst/>
          </a:prstGeom>
        </p:spPr>
        <p:txBody>
          <a:bodyPr vertOverflow="overflow" horzOverflow="overflow" vert="horz" wrap="square" lIns="91440" tIns="45720" rIns="91440" bIns="45720" numCol="1" spcCol="0" rtlCol="0" fromWordArt="0" anchor="t" anchorCtr="0" forceAA="0" compatLnSpc="0">
            <a:normAutofit/>
          </a:bodyPr>
          <a:lstStyle>
            <a:lvl2pPr>
              <a:defRPr/>
            </a:lvl2pPr>
          </a:lstStyle>
          <a:p>
            <a:pPr>
              <a:defRPr/>
            </a:pPr>
            <a:endParaRPr sz="1200">
              <a:latin typeface="Arial"/>
              <a:cs typeface="Arial"/>
            </a:endParaRPr>
          </a:p>
          <a:p>
            <a:pPr marL="0" indent="0">
              <a:buFont typeface="Arial"/>
              <a:buNone/>
              <a:defRPr/>
            </a:pPr>
            <a:endParaRPr/>
          </a:p>
        </p:txBody>
      </p:sp>
      <p:pic>
        <p:nvPicPr>
          <p:cNvPr id="172651298" name="Image 172651297"/>
          <p:cNvPicPr>
            <a:picLocks noChangeAspect="1"/>
          </p:cNvPicPr>
          <p:nvPr/>
        </p:nvPicPr>
        <p:blipFill>
          <a:blip r:embed="rId2"/>
          <a:stretch/>
        </p:blipFill>
        <p:spPr bwMode="auto">
          <a:xfrm>
            <a:off x="130539" y="2106255"/>
            <a:ext cx="6578856" cy="4072921"/>
          </a:xfrm>
          <a:prstGeom prst="rect">
            <a:avLst/>
          </a:prstGeom>
        </p:spPr>
      </p:pic>
      <p:pic>
        <p:nvPicPr>
          <p:cNvPr id="955531178" name="Image 955531177"/>
          <p:cNvPicPr>
            <a:picLocks noChangeAspect="1"/>
          </p:cNvPicPr>
          <p:nvPr/>
        </p:nvPicPr>
        <p:blipFill>
          <a:blip r:embed="rId3"/>
          <a:stretch/>
        </p:blipFill>
        <p:spPr bwMode="auto">
          <a:xfrm>
            <a:off x="5335081" y="-9508"/>
            <a:ext cx="6877019" cy="6877019"/>
          </a:xfrm>
          <a:prstGeom prst="rect">
            <a:avLst/>
          </a:prstGeom>
        </p:spPr>
      </p:pic>
      <p:sp>
        <p:nvSpPr>
          <p:cNvPr id="9" name="Espace réservé du texte 1"/>
          <p:cNvSpPr txBox="1"/>
          <p:nvPr/>
        </p:nvSpPr>
        <p:spPr bwMode="auto">
          <a:xfrm flipH="0" flipV="0">
            <a:off x="361601" y="1482134"/>
            <a:ext cx="7372694" cy="365123"/>
          </a:xfrm>
          <a:prstGeom prst="rect">
            <a:avLst/>
          </a:prstGeom>
        </p:spPr>
        <p:txBody>
          <a:bodyPr vertOverflow="overflow" horzOverflow="overflow" vert="horz" wrap="square" lIns="91440" tIns="45720" rIns="91440" bIns="45720" numCol="1" spcCol="0" rtlCol="0" fromWordArt="0" anchor="t" anchorCtr="0" forceAA="0" compatLnSpc="0">
            <a:noAutofit/>
          </a:bodyPr>
          <a:lstStyle>
            <a:lvl1pPr marL="0" indent="0" algn="l" defTabSz="914400">
              <a:lnSpc>
                <a:spcPct val="90000"/>
              </a:lnSpc>
              <a:spcBef>
                <a:spcPts val="1000"/>
              </a:spcBef>
              <a:buFont typeface="Arial"/>
              <a:buNone/>
              <a:defRPr sz="2800" b="1">
                <a:solidFill>
                  <a:schemeClr val="tx2"/>
                </a:solidFill>
                <a:latin typeface="Marianne"/>
                <a:ea typeface="+mn-ea"/>
                <a:cs typeface="Arial"/>
              </a:defRPr>
            </a:lvl1pPr>
            <a:lvl2pPr marL="457200" indent="0" algn="l" defTabSz="914400">
              <a:lnSpc>
                <a:spcPct val="90000"/>
              </a:lnSpc>
              <a:spcBef>
                <a:spcPts val="500"/>
              </a:spcBef>
              <a:buFont typeface="Arial"/>
              <a:buNone/>
              <a:defRPr sz="2000" b="1" u="none">
                <a:solidFill>
                  <a:schemeClr val="tx1">
                    <a:tint val="75000"/>
                  </a:schemeClr>
                </a:solidFill>
                <a:latin typeface="Arial"/>
                <a:ea typeface="+mn-ea"/>
                <a:cs typeface="Arial"/>
              </a:defRPr>
            </a:lvl2pPr>
            <a:lvl3pPr marL="914400" indent="0" algn="l" defTabSz="914400">
              <a:lnSpc>
                <a:spcPct val="90000"/>
              </a:lnSpc>
              <a:spcBef>
                <a:spcPts val="500"/>
              </a:spcBef>
              <a:buFont typeface="Arial"/>
              <a:buNone/>
              <a:defRPr sz="1800" u="sng">
                <a:solidFill>
                  <a:schemeClr val="tx1">
                    <a:tint val="75000"/>
                  </a:schemeClr>
                </a:solidFill>
                <a:latin typeface="Arial"/>
                <a:ea typeface="+mn-ea"/>
                <a:cs typeface="Arial"/>
              </a:defRPr>
            </a:lvl3pPr>
            <a:lvl4pPr marL="1371600" indent="0" algn="l" defTabSz="914400">
              <a:lnSpc>
                <a:spcPct val="90000"/>
              </a:lnSpc>
              <a:spcBef>
                <a:spcPts val="500"/>
              </a:spcBef>
              <a:buFont typeface="Arial"/>
              <a:buNone/>
              <a:defRPr sz="1600" i="1">
                <a:solidFill>
                  <a:schemeClr val="tx1">
                    <a:tint val="75000"/>
                  </a:schemeClr>
                </a:solidFill>
                <a:latin typeface="Arial"/>
                <a:ea typeface="+mn-ea"/>
                <a:cs typeface="Arial"/>
              </a:defRPr>
            </a:lvl4pPr>
            <a:lvl5pPr marL="1828800" indent="0" algn="l" defTabSz="914400">
              <a:lnSpc>
                <a:spcPct val="90000"/>
              </a:lnSpc>
              <a:spcBef>
                <a:spcPts val="500"/>
              </a:spcBef>
              <a:buFont typeface="Arial"/>
              <a:buNone/>
              <a:defRPr sz="1600">
                <a:solidFill>
                  <a:schemeClr val="tx1">
                    <a:tint val="75000"/>
                  </a:schemeClr>
                </a:solidFill>
                <a:latin typeface="Arial"/>
                <a:ea typeface="+mn-ea"/>
                <a:cs typeface="Arial"/>
              </a:defRPr>
            </a:lvl5pPr>
            <a:lvl6pPr marL="2286000" indent="0" algn="l" defTabSz="914400">
              <a:lnSpc>
                <a:spcPct val="90000"/>
              </a:lnSpc>
              <a:spcBef>
                <a:spcPts val="500"/>
              </a:spcBef>
              <a:buFont typeface="Arial"/>
              <a:buNone/>
              <a:defRPr sz="1600">
                <a:solidFill>
                  <a:schemeClr val="tx1">
                    <a:tint val="75000"/>
                  </a:schemeClr>
                </a:solidFill>
                <a:latin typeface="+mn-lt"/>
                <a:ea typeface="+mn-ea"/>
                <a:cs typeface="+mn-cs"/>
              </a:defRPr>
            </a:lvl6pPr>
            <a:lvl7pPr marL="2743200" indent="0" algn="l" defTabSz="914400">
              <a:lnSpc>
                <a:spcPct val="90000"/>
              </a:lnSpc>
              <a:spcBef>
                <a:spcPts val="500"/>
              </a:spcBef>
              <a:buFont typeface="Arial"/>
              <a:buNone/>
              <a:defRPr sz="1600">
                <a:solidFill>
                  <a:schemeClr val="tx1">
                    <a:tint val="75000"/>
                  </a:schemeClr>
                </a:solidFill>
                <a:latin typeface="+mn-lt"/>
                <a:ea typeface="+mn-ea"/>
                <a:cs typeface="+mn-cs"/>
              </a:defRPr>
            </a:lvl7pPr>
            <a:lvl8pPr marL="3200400" indent="0" algn="l" defTabSz="914400">
              <a:lnSpc>
                <a:spcPct val="90000"/>
              </a:lnSpc>
              <a:spcBef>
                <a:spcPts val="500"/>
              </a:spcBef>
              <a:buFont typeface="Arial"/>
              <a:buNone/>
              <a:defRPr sz="1600">
                <a:solidFill>
                  <a:schemeClr val="tx1">
                    <a:tint val="75000"/>
                  </a:schemeClr>
                </a:solidFill>
                <a:latin typeface="+mn-lt"/>
                <a:ea typeface="+mn-ea"/>
                <a:cs typeface="+mn-cs"/>
              </a:defRPr>
            </a:lvl8pPr>
            <a:lvl9pPr marL="3657600" indent="0" algn="l" defTabSz="914400">
              <a:lnSpc>
                <a:spcPct val="90000"/>
              </a:lnSpc>
              <a:spcBef>
                <a:spcPts val="500"/>
              </a:spcBef>
              <a:buFont typeface="Arial"/>
              <a:buNone/>
              <a:defRPr sz="1600">
                <a:solidFill>
                  <a:schemeClr val="tx1">
                    <a:tint val="75000"/>
                  </a:schemeClr>
                </a:solidFill>
                <a:latin typeface="+mn-lt"/>
                <a:ea typeface="+mn-ea"/>
                <a:cs typeface="+mn-cs"/>
              </a:defRPr>
            </a:lvl9pPr>
          </a:lstStyle>
          <a:p>
            <a:pPr>
              <a:defRPr/>
            </a:pPr>
            <a:r>
              <a:rPr lang="fr-FR" sz="2400">
                <a:latin typeface="Marianne"/>
                <a:ea typeface="Marianne"/>
                <a:cs typeface="Marianne"/>
              </a:rPr>
              <a:t>Exemple d’un jeu de données </a:t>
            </a:r>
            <a:r>
              <a:rPr lang="fr-FR" sz="2400" b="1" i="0" u="none" strike="noStrike" cap="none" spc="0">
                <a:solidFill>
                  <a:schemeClr val="tx2"/>
                </a:solidFill>
                <a:latin typeface="Marianne"/>
                <a:ea typeface="Marianne"/>
                <a:cs typeface="Marianne"/>
              </a:rPr>
              <a:t>après curation</a:t>
            </a:r>
            <a:endParaRPr lang="fr-FR" sz="2400">
              <a:latin typeface="Marianne"/>
              <a:cs typeface="Marianne"/>
            </a:endParaRPr>
          </a:p>
        </p:txBody>
      </p:sp>
      <p:sp>
        <p:nvSpPr>
          <p:cNvPr id="10" name="ZoneTexte 9"/>
          <p:cNvSpPr txBox="1"/>
          <p:nvPr/>
        </p:nvSpPr>
        <p:spPr bwMode="auto">
          <a:xfrm>
            <a:off x="7264452" y="6132047"/>
            <a:ext cx="3001817" cy="400109"/>
          </a:xfrm>
          <a:prstGeom prst="rect">
            <a:avLst/>
          </a:prstGeom>
          <a:solidFill>
            <a:schemeClr val="bg1"/>
          </a:solidFill>
          <a:ln w="38100">
            <a:solidFill>
              <a:schemeClr val="tx2"/>
            </a:solidFill>
            <a:prstDash val="solid"/>
          </a:ln>
        </p:spPr>
        <p:txBody>
          <a:bodyPr wrap="square" rtlCol="0">
            <a:spAutoFit/>
          </a:bodyPr>
          <a:lstStyle/>
          <a:p>
            <a:pPr>
              <a:defRPr/>
            </a:pPr>
            <a:r>
              <a:rPr lang="fr-FR" sz="2000" b="1">
                <a:solidFill>
                  <a:schemeClr val="tx2"/>
                </a:solidFill>
                <a:latin typeface="Arial"/>
                <a:cs typeface="Arial"/>
              </a:rPr>
              <a:t>Version après curation</a:t>
            </a:r>
            <a:endParaRPr lang="fr-FR" sz="2000" b="1">
              <a:solidFill>
                <a:schemeClr val="tx2"/>
              </a:solidFill>
              <a:latin typeface="Arial"/>
              <a:cs typeface="Arial"/>
            </a:endParaRPr>
          </a:p>
        </p:txBody>
      </p:sp>
      <p:sp>
        <p:nvSpPr>
          <p:cNvPr id="11" name="ZoneTexte 10"/>
          <p:cNvSpPr txBox="1"/>
          <p:nvPr/>
        </p:nvSpPr>
        <p:spPr bwMode="auto">
          <a:xfrm>
            <a:off x="1376579" y="6132047"/>
            <a:ext cx="3001817" cy="400109"/>
          </a:xfrm>
          <a:prstGeom prst="rect">
            <a:avLst/>
          </a:prstGeom>
          <a:noFill/>
          <a:ln w="38100">
            <a:solidFill>
              <a:schemeClr val="tx1">
                <a:lumMod val="40000"/>
                <a:lumOff val="60000"/>
              </a:schemeClr>
            </a:solidFill>
            <a:prstDash val="solid"/>
          </a:ln>
        </p:spPr>
        <p:txBody>
          <a:bodyPr wrap="square" rtlCol="0">
            <a:spAutoFit/>
          </a:bodyPr>
          <a:lstStyle/>
          <a:p>
            <a:pPr>
              <a:defRPr/>
            </a:pPr>
            <a:r>
              <a:rPr lang="fr-FR" sz="2000" b="1">
                <a:solidFill>
                  <a:schemeClr val="tx1">
                    <a:lumMod val="60000"/>
                    <a:lumOff val="40000"/>
                  </a:schemeClr>
                </a:solidFill>
                <a:latin typeface="Arial"/>
                <a:cs typeface="Arial"/>
              </a:rPr>
              <a:t>Version avant curation</a:t>
            </a:r>
            <a:endParaRPr lang="fr-FR" sz="2000" b="1">
              <a:solidFill>
                <a:schemeClr val="tx1">
                  <a:lumMod val="60000"/>
                  <a:lumOff val="40000"/>
                </a:schemeClr>
              </a:solidFill>
              <a:latin typeface="Arial"/>
              <a:cs typeface="Arial"/>
            </a:endParaRPr>
          </a:p>
        </p:txBody>
      </p:sp>
      <p:sp>
        <p:nvSpPr>
          <p:cNvPr id="1485794368" name=""/>
          <p:cNvSpPr txBox="1"/>
          <p:nvPr/>
        </p:nvSpPr>
        <p:spPr bwMode="auto">
          <a:xfrm flipH="0" flipV="0">
            <a:off x="106916" y="1894416"/>
            <a:ext cx="5228166" cy="366119"/>
          </a:xfrm>
          <a:prstGeom prst="rect">
            <a:avLst/>
          </a:prstGeom>
          <a:noFill/>
        </p:spPr>
        <p:txBody>
          <a:bodyPr vertOverflow="overflow" horzOverflow="overflow" vert="horz" wrap="square" lIns="91440" tIns="45720" rIns="91440" bIns="45720" numCol="1" spcCol="0" rtlCol="0" fromWordArt="0" anchor="t" anchorCtr="0" forceAA="0" upright="0" compatLnSpc="0">
            <a:spAutoFit/>
          </a:bodyPr>
          <a:p>
            <a:pPr>
              <a:defRPr/>
            </a:pPr>
            <a:endParaRPr/>
          </a:p>
        </p:txBody>
      </p:sp>
      <p:sp>
        <p:nvSpPr>
          <p:cNvPr id="1122025224" name=""/>
          <p:cNvSpPr/>
          <p:nvPr/>
        </p:nvSpPr>
        <p:spPr bwMode="auto">
          <a:xfrm flipH="0" flipV="0">
            <a:off x="85749" y="1979083"/>
            <a:ext cx="5270499" cy="4152963"/>
          </a:xfrm>
          <a:prstGeom prst="rect">
            <a:avLst/>
          </a:prstGeom>
          <a:solidFill>
            <a:schemeClr val="bg1">
              <a:alpha val="50999"/>
            </a:schemeClr>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4" name="Espace réservé du texte 3"/>
          <p:cNvSpPr>
            <a:spLocks noGrp="1"/>
          </p:cNvSpPr>
          <p:nvPr>
            <p:ph type="body" idx="1"/>
          </p:nvPr>
        </p:nvSpPr>
        <p:spPr bwMode="auto"/>
        <p:txBody>
          <a:bodyPr>
            <a:normAutofit fontScale="85000" lnSpcReduction="20000"/>
          </a:bodyPr>
          <a:lstStyle/>
          <a:p>
            <a:pPr>
              <a:defRPr/>
            </a:pPr>
            <a:r>
              <a:rPr lang="fr-FR" cap="small">
                <a:latin typeface="Marianne"/>
              </a:rPr>
              <a:t>Dans cet atelier</a:t>
            </a:r>
            <a:endParaRPr lang="fr-FR" cap="small">
              <a:latin typeface="Marianne"/>
            </a:endParaRPr>
          </a:p>
        </p:txBody>
      </p:sp>
      <p:sp>
        <p:nvSpPr>
          <p:cNvPr id="5" name="Espace réservé du contenu 4"/>
          <p:cNvSpPr>
            <a:spLocks noGrp="1"/>
          </p:cNvSpPr>
          <p:nvPr>
            <p:ph idx="13"/>
          </p:nvPr>
        </p:nvSpPr>
        <p:spPr bwMode="auto">
          <a:xfrm>
            <a:off x="838200" y="2052309"/>
            <a:ext cx="5384800" cy="4453999"/>
          </a:xfrm>
        </p:spPr>
        <p:txBody>
          <a:bodyPr>
            <a:normAutofit/>
          </a:bodyPr>
          <a:lstStyle/>
          <a:p>
            <a:pPr marL="571500" indent="-571500">
              <a:lnSpc>
                <a:spcPct val="200000"/>
              </a:lnSpc>
              <a:buFont typeface="+mj-lt"/>
              <a:buAutoNum type="romanUcPeriod"/>
              <a:defRPr/>
            </a:pPr>
            <a:r>
              <a:rPr lang="fr-FR" cap="small">
                <a:latin typeface="Marianne"/>
              </a:rPr>
              <a:t>Présentation générale</a:t>
            </a:r>
            <a:endParaRPr/>
          </a:p>
          <a:p>
            <a:pPr marL="571500" indent="-571500">
              <a:lnSpc>
                <a:spcPct val="200000"/>
              </a:lnSpc>
              <a:buFont typeface="+mj-lt"/>
              <a:buAutoNum type="romanUcPeriod"/>
              <a:defRPr/>
            </a:pPr>
            <a:r>
              <a:rPr lang="fr-FR" cap="small">
                <a:latin typeface="Marianne"/>
              </a:rPr>
              <a:t>Objectifs de la curation</a:t>
            </a:r>
            <a:endParaRPr/>
          </a:p>
          <a:p>
            <a:pPr marL="571500" indent="-571500">
              <a:lnSpc>
                <a:spcPct val="200000"/>
              </a:lnSpc>
              <a:buFont typeface="+mj-lt"/>
              <a:buAutoNum type="romanUcPeriod"/>
              <a:defRPr/>
            </a:pPr>
            <a:r>
              <a:rPr lang="fr-FR" cap="small">
                <a:latin typeface="Marianne"/>
              </a:rPr>
              <a:t>Rôles dans l’entrepôt</a:t>
            </a:r>
            <a:endParaRPr/>
          </a:p>
          <a:p>
            <a:pPr marL="571500" indent="-571500">
              <a:lnSpc>
                <a:spcPct val="200000"/>
              </a:lnSpc>
              <a:buFont typeface="+mj-lt"/>
              <a:buAutoNum type="romanUcPeriod"/>
              <a:defRPr/>
            </a:pPr>
            <a:r>
              <a:rPr lang="fr-FR" cap="small">
                <a:latin typeface="Marianne"/>
              </a:rPr>
              <a:t>Bonnes pratiques</a:t>
            </a:r>
            <a:endParaRPr/>
          </a:p>
          <a:p>
            <a:pPr marL="571500" indent="-571500">
              <a:buFont typeface="+mj-lt"/>
              <a:buAutoNum type="romanUcPeriod"/>
              <a:defRPr/>
            </a:pPr>
            <a:endParaRPr lang="fr-FR" cap="small">
              <a:latin typeface="Marianne"/>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pic>
        <p:nvPicPr>
          <p:cNvPr id="1325492830" name="Image 1325492829"/>
          <p:cNvPicPr>
            <a:picLocks noChangeAspect="1"/>
          </p:cNvPicPr>
          <p:nvPr/>
        </p:nvPicPr>
        <p:blipFill>
          <a:blip r:embed="rId2"/>
          <a:stretch/>
        </p:blipFill>
        <p:spPr bwMode="auto">
          <a:xfrm>
            <a:off x="5213519" y="2258847"/>
            <a:ext cx="7062959" cy="3007709"/>
          </a:xfrm>
          <a:prstGeom prst="rect">
            <a:avLst/>
          </a:prstGeom>
        </p:spPr>
      </p:pic>
      <p:sp>
        <p:nvSpPr>
          <p:cNvPr id="107076076" name="Espace réservé du texte 2"/>
          <p:cNvSpPr>
            <a:spLocks noGrp="1"/>
          </p:cNvSpPr>
          <p:nvPr>
            <p:ph type="body" idx="1"/>
          </p:nvPr>
        </p:nvSpPr>
        <p:spPr bwMode="auto">
          <a:prstGeom prst="rect">
            <a:avLst/>
          </a:prstGeom>
        </p:spPr>
        <p:txBody>
          <a:bodyPr vertOverflow="overflow" horzOverflow="overflow" vert="horz" wrap="square" lIns="91440" tIns="45720" rIns="91440" bIns="45720" numCol="1" spcCol="0" rtlCol="0" fromWordArt="0" anchor="t" anchorCtr="0" forceAA="0" compatLnSpc="0">
            <a:noAutofit/>
          </a:bodyPr>
          <a:lstStyle>
            <a:lvl1pPr marL="0" indent="0">
              <a:buNone/>
              <a:defRPr sz="2800" b="1">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a:defRPr/>
            </a:pPr>
            <a:r>
              <a:rPr sz="2400">
                <a:latin typeface="Marianne"/>
                <a:ea typeface="Marianne"/>
                <a:cs typeface="Marianne"/>
              </a:rPr>
              <a:t>Description - </a:t>
            </a:r>
            <a:r>
              <a:rPr sz="2400">
                <a:latin typeface="Marianne"/>
                <a:ea typeface="Marianne"/>
                <a:cs typeface="Marianne"/>
              </a:rPr>
              <a:t>Bonnes</a:t>
            </a:r>
            <a:r>
              <a:rPr sz="2400">
                <a:latin typeface="Marianne"/>
                <a:ea typeface="Marianne"/>
                <a:cs typeface="Marianne"/>
              </a:rPr>
              <a:t> </a:t>
            </a:r>
            <a:r>
              <a:rPr sz="2400">
                <a:latin typeface="Marianne"/>
                <a:ea typeface="Marianne"/>
                <a:cs typeface="Marianne"/>
              </a:rPr>
              <a:t>pratiques</a:t>
            </a:r>
            <a:endParaRPr sz="2400">
              <a:latin typeface="Marianne"/>
              <a:cs typeface="Marianne"/>
            </a:endParaRPr>
          </a:p>
        </p:txBody>
      </p:sp>
      <p:sp>
        <p:nvSpPr>
          <p:cNvPr id="142945995" name="ZoneTexte 1"/>
          <p:cNvSpPr txBox="1"/>
          <p:nvPr/>
        </p:nvSpPr>
        <p:spPr bwMode="auto">
          <a:xfrm>
            <a:off x="580914" y="2149533"/>
            <a:ext cx="10409769" cy="4016484"/>
          </a:xfrm>
          <a:prstGeom prst="rect">
            <a:avLst/>
          </a:prstGeom>
          <a:noFill/>
        </p:spPr>
        <p:txBody>
          <a:bodyPr wrap="square" rtlCol="0">
            <a:spAutoFit/>
          </a:bodyPr>
          <a:lstStyle/>
          <a:p>
            <a:pPr>
              <a:defRPr/>
            </a:pPr>
            <a:endParaRPr lang="fr-FR" sz="2100">
              <a:latin typeface="Arial"/>
              <a:ea typeface="Arial"/>
              <a:cs typeface="Arial"/>
            </a:endParaRPr>
          </a:p>
          <a:p>
            <a:pPr>
              <a:defRPr/>
            </a:pPr>
            <a:r>
              <a:rPr lang="fr-FR" sz="2400">
                <a:latin typeface="Arial"/>
                <a:ea typeface="Arial"/>
                <a:cs typeface="Arial"/>
              </a:rPr>
              <a:t>La </a:t>
            </a:r>
            <a:r>
              <a:rPr lang="fr-FR" sz="2400">
                <a:latin typeface="Arial"/>
                <a:ea typeface="Arial"/>
                <a:cs typeface="Arial"/>
              </a:rPr>
              <a:t>métadonnée </a:t>
            </a:r>
            <a:r>
              <a:rPr lang="fr-FR" sz="2400" b="1">
                <a:solidFill>
                  <a:srgbClr val="C55B28"/>
                </a:solidFill>
                <a:latin typeface="Arial"/>
                <a:ea typeface="Arial"/>
                <a:cs typeface="Arial"/>
              </a:rPr>
              <a:t>Description</a:t>
            </a:r>
            <a:r>
              <a:rPr lang="fr-FR" sz="2400">
                <a:latin typeface="Arial"/>
                <a:ea typeface="Arial"/>
                <a:cs typeface="Arial"/>
              </a:rPr>
              <a:t> </a:t>
            </a:r>
            <a:r>
              <a:rPr lang="fr-FR" sz="2400">
                <a:latin typeface="Arial"/>
                <a:ea typeface="Arial"/>
                <a:cs typeface="Arial"/>
              </a:rPr>
              <a:t>doit reprendre :</a:t>
            </a:r>
            <a:endParaRPr sz="2400">
              <a:latin typeface="Arial"/>
              <a:cs typeface="Arial"/>
            </a:endParaRPr>
          </a:p>
          <a:p>
            <a:pPr marL="283878" indent="-283878">
              <a:buFont typeface="Arial"/>
              <a:buChar char="•"/>
              <a:defRPr/>
            </a:pPr>
            <a:r>
              <a:rPr lang="fr-FR" sz="2100">
                <a:latin typeface="Arial"/>
                <a:ea typeface="Arial"/>
                <a:cs typeface="Arial"/>
              </a:rPr>
              <a:t>l’intérêt</a:t>
            </a:r>
            <a:endParaRPr sz="2100">
              <a:latin typeface="Arial"/>
              <a:cs typeface="Arial"/>
            </a:endParaRPr>
          </a:p>
          <a:p>
            <a:pPr marL="283879" indent="-283879">
              <a:buFont typeface="Arial"/>
              <a:buChar char="•"/>
              <a:defRPr/>
            </a:pPr>
            <a:r>
              <a:rPr lang="fr-FR" sz="2100">
                <a:latin typeface="Arial"/>
                <a:ea typeface="Arial"/>
                <a:cs typeface="Arial"/>
              </a:rPr>
              <a:t>les objectifs</a:t>
            </a:r>
            <a:endParaRPr sz="2100">
              <a:latin typeface="Arial"/>
              <a:cs typeface="Arial"/>
            </a:endParaRPr>
          </a:p>
          <a:p>
            <a:pPr marL="283879" indent="-283879">
              <a:buFont typeface="Arial"/>
              <a:buChar char="•"/>
              <a:defRPr/>
            </a:pPr>
            <a:r>
              <a:rPr lang="fr-FR" sz="2100">
                <a:latin typeface="Arial"/>
                <a:ea typeface="Arial"/>
                <a:cs typeface="Arial"/>
              </a:rPr>
              <a:t>le contexte de production</a:t>
            </a:r>
            <a:endParaRPr sz="2100">
              <a:latin typeface="Arial"/>
              <a:cs typeface="Arial"/>
            </a:endParaRPr>
          </a:p>
          <a:p>
            <a:pPr marL="283879" indent="-283879">
              <a:buFont typeface="Arial"/>
              <a:buChar char="•"/>
              <a:defRPr/>
            </a:pPr>
            <a:r>
              <a:rPr lang="fr-FR" sz="2100">
                <a:latin typeface="Arial"/>
                <a:ea typeface="Arial"/>
                <a:cs typeface="Arial"/>
              </a:rPr>
              <a:t>le potentiel de réutilisation</a:t>
            </a:r>
            <a:endParaRPr sz="2100">
              <a:latin typeface="Arial"/>
              <a:cs typeface="Arial"/>
            </a:endParaRPr>
          </a:p>
          <a:p>
            <a:pPr>
              <a:defRPr/>
            </a:pPr>
            <a:endParaRPr lang="fr-FR" sz="2100">
              <a:latin typeface="Arial"/>
              <a:cs typeface="Arial"/>
            </a:endParaRPr>
          </a:p>
          <a:p>
            <a:pPr>
              <a:defRPr/>
            </a:pPr>
            <a:endParaRPr lang="fr-FR" sz="2100">
              <a:latin typeface="Arial"/>
              <a:cs typeface="Arial"/>
            </a:endParaRPr>
          </a:p>
          <a:p>
            <a:pPr>
              <a:defRPr/>
            </a:pPr>
            <a:endParaRPr sz="2100">
              <a:latin typeface="Arial"/>
              <a:cs typeface="Arial"/>
            </a:endParaRPr>
          </a:p>
          <a:p>
            <a:pPr>
              <a:lnSpc>
                <a:spcPct val="150000"/>
              </a:lnSpc>
              <a:defRPr/>
            </a:pPr>
            <a:r>
              <a:rPr lang="fr-FR" sz="2100">
                <a:latin typeface="Arial"/>
                <a:ea typeface="Arial"/>
                <a:cs typeface="Arial"/>
              </a:rPr>
              <a:t>La description </a:t>
            </a:r>
            <a:r>
              <a:rPr lang="fr-FR" sz="2100">
                <a:latin typeface="Arial"/>
                <a:ea typeface="Arial"/>
                <a:cs typeface="Arial"/>
              </a:rPr>
              <a:t>est </a:t>
            </a:r>
            <a:r>
              <a:rPr lang="fr-FR" sz="2100">
                <a:latin typeface="Arial"/>
                <a:ea typeface="Arial"/>
                <a:cs typeface="Arial"/>
              </a:rPr>
              <a:t>à l’image d’un résumé d’article scientifique.</a:t>
            </a:r>
            <a:endParaRPr sz="2100">
              <a:latin typeface="Arial"/>
              <a:cs typeface="Arial"/>
            </a:endParaRPr>
          </a:p>
          <a:p>
            <a:pPr>
              <a:lnSpc>
                <a:spcPct val="150000"/>
              </a:lnSpc>
              <a:defRPr/>
            </a:pPr>
            <a:r>
              <a:rPr lang="fr-FR" sz="2100" b="0" i="0" u="none" strike="noStrike" cap="none" spc="0">
                <a:solidFill>
                  <a:schemeClr val="tx1"/>
                </a:solidFill>
                <a:latin typeface="Arial"/>
                <a:ea typeface="Arial"/>
                <a:cs typeface="Arial"/>
              </a:rPr>
              <a:t>Possibilité de renseigner plusieurs descriptions (ex. en français et en anglais</a:t>
            </a:r>
            <a:r>
              <a:rPr lang="fr-FR" sz="2100" b="0" i="0" u="none" strike="noStrike" cap="none" spc="0">
                <a:solidFill>
                  <a:schemeClr val="tx1"/>
                </a:solidFill>
                <a:latin typeface="Arial"/>
                <a:ea typeface="Arial"/>
                <a:cs typeface="Arial"/>
              </a:rPr>
              <a:t>)</a:t>
            </a:r>
            <a:r>
              <a:rPr lang="fr-FR" sz="2100">
                <a:latin typeface="Arial"/>
                <a:ea typeface="Arial"/>
                <a:cs typeface="Arial"/>
              </a:rPr>
              <a:t>	</a:t>
            </a:r>
            <a:endParaRPr sz="2100">
              <a:latin typeface="Arial"/>
              <a:cs typeface="Arial"/>
            </a:endParaRPr>
          </a:p>
        </p:txBody>
      </p:sp>
      <p:sp>
        <p:nvSpPr>
          <p:cNvPr id="2" name="ZoneTexte 1"/>
          <p:cNvSpPr txBox="1"/>
          <p:nvPr/>
        </p:nvSpPr>
        <p:spPr bwMode="auto">
          <a:xfrm>
            <a:off x="8458489" y="1418603"/>
            <a:ext cx="3267834" cy="738663"/>
          </a:xfrm>
          <a:prstGeom prst="rect">
            <a:avLst/>
          </a:prstGeom>
          <a:noFill/>
          <a:ln w="38100">
            <a:noFill/>
          </a:ln>
        </p:spPr>
        <p:txBody>
          <a:bodyPr wrap="square" rtlCol="0">
            <a:spAutoFit/>
          </a:bodyPr>
          <a:lstStyle/>
          <a:p>
            <a:pPr>
              <a:defRPr/>
            </a:pPr>
            <a:r>
              <a:rPr lang="fr-FR" sz="2100" b="1">
                <a:solidFill>
                  <a:schemeClr val="tx2"/>
                </a:solidFill>
                <a:latin typeface="Marianne"/>
              </a:rPr>
              <a:t>Pour mettre en forme, utiliser les balises </a:t>
            </a:r>
            <a:r>
              <a:rPr lang="fr-FR" sz="2100" b="1">
                <a:solidFill>
                  <a:schemeClr val="tx2"/>
                </a:solidFill>
                <a:latin typeface="Marianne"/>
              </a:rPr>
              <a:t>html</a:t>
            </a:r>
            <a:endParaRPr lang="fr-FR" sz="2100" b="1">
              <a:solidFill>
                <a:schemeClr val="tx2"/>
              </a:solidFill>
              <a:latin typeface="Marianne"/>
            </a:endParaRPr>
          </a:p>
        </p:txBody>
      </p:sp>
      <p:pic>
        <p:nvPicPr>
          <p:cNvPr id="7" name="Image 6"/>
          <p:cNvPicPr>
            <a:picLocks noChangeAspect="1"/>
          </p:cNvPicPr>
          <p:nvPr/>
        </p:nvPicPr>
        <p:blipFill>
          <a:blip r:embed="rId3"/>
          <a:stretch/>
        </p:blipFill>
        <p:spPr bwMode="auto">
          <a:xfrm>
            <a:off x="7874381" y="1428987"/>
            <a:ext cx="683568" cy="710164"/>
          </a:xfrm>
          <a:prstGeom prst="rect">
            <a:avLst/>
          </a:prstGeom>
        </p:spPr>
      </p:pic>
      <p:sp>
        <p:nvSpPr>
          <p:cNvPr id="3" name="Rectangle 2"/>
          <p:cNvSpPr/>
          <p:nvPr/>
        </p:nvSpPr>
        <p:spPr bwMode="auto">
          <a:xfrm>
            <a:off x="7874380" y="1428987"/>
            <a:ext cx="3700413" cy="738663"/>
          </a:xfrm>
          <a:prstGeom prst="rect">
            <a:avLst/>
          </a:prstGeom>
          <a:noFill/>
          <a:ln w="38100">
            <a:solidFill>
              <a:srgbClr val="C55B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5" name="ZoneTexte 4"/>
          <p:cNvSpPr txBox="1"/>
          <p:nvPr/>
        </p:nvSpPr>
        <p:spPr bwMode="auto">
          <a:xfrm>
            <a:off x="1371600" y="2133583"/>
            <a:ext cx="3001817" cy="400109"/>
          </a:xfrm>
          <a:prstGeom prst="rect">
            <a:avLst/>
          </a:prstGeom>
          <a:noFill/>
          <a:ln w="38100">
            <a:solidFill>
              <a:schemeClr val="tx1">
                <a:lumMod val="40000"/>
                <a:lumOff val="60000"/>
              </a:schemeClr>
            </a:solidFill>
            <a:prstDash val="solid"/>
          </a:ln>
        </p:spPr>
        <p:txBody>
          <a:bodyPr wrap="square" rtlCol="0">
            <a:spAutoFit/>
          </a:bodyPr>
          <a:lstStyle/>
          <a:p>
            <a:pPr>
              <a:defRPr/>
            </a:pPr>
            <a:r>
              <a:rPr lang="fr-FR" sz="2000" b="1">
                <a:solidFill>
                  <a:schemeClr val="tx1">
                    <a:lumMod val="60000"/>
                    <a:lumOff val="40000"/>
                  </a:schemeClr>
                </a:solidFill>
                <a:latin typeface="Arial"/>
                <a:cs typeface="Arial"/>
              </a:rPr>
              <a:t>Version avant curation</a:t>
            </a:r>
            <a:endParaRPr lang="fr-FR" sz="2000" b="1">
              <a:solidFill>
                <a:schemeClr val="tx1">
                  <a:lumMod val="60000"/>
                  <a:lumOff val="40000"/>
                </a:schemeClr>
              </a:solidFill>
              <a:latin typeface="Arial"/>
              <a:cs typeface="Arial"/>
            </a:endParaRPr>
          </a:p>
        </p:txBody>
      </p:sp>
      <p:cxnSp>
        <p:nvCxnSpPr>
          <p:cNvPr id="8" name="Connecteur droit 7"/>
          <p:cNvCxnSpPr>
            <a:cxnSpLocks/>
          </p:cNvCxnSpPr>
          <p:nvPr/>
        </p:nvCxnSpPr>
        <p:spPr bwMode="auto">
          <a:xfrm flipH="1">
            <a:off x="5384801" y="-64655"/>
            <a:ext cx="628072" cy="7010399"/>
          </a:xfrm>
          <a:prstGeom prst="line">
            <a:avLst/>
          </a:prstGeom>
          <a:ln w="76200">
            <a:solidFill>
              <a:srgbClr val="C55B28"/>
            </a:solidFill>
          </a:ln>
        </p:spPr>
        <p:style>
          <a:lnRef idx="1">
            <a:schemeClr val="accent1"/>
          </a:lnRef>
          <a:fillRef idx="0">
            <a:schemeClr val="accent1"/>
          </a:fillRef>
          <a:effectRef idx="0">
            <a:schemeClr val="accent1"/>
          </a:effectRef>
          <a:fontRef idx="minor">
            <a:schemeClr val="tx1"/>
          </a:fontRef>
        </p:style>
      </p:cxnSp>
      <p:sp>
        <p:nvSpPr>
          <p:cNvPr id="11" name="ZoneTexte 10"/>
          <p:cNvSpPr txBox="1"/>
          <p:nvPr/>
        </p:nvSpPr>
        <p:spPr bwMode="auto">
          <a:xfrm>
            <a:off x="180108" y="3619194"/>
            <a:ext cx="5385519" cy="579479"/>
          </a:xfrm>
          <a:prstGeom prst="rect">
            <a:avLst/>
          </a:prstGeom>
          <a:noFill/>
        </p:spPr>
        <p:txBody>
          <a:bodyPr wrap="square" rtlCol="0">
            <a:spAutoFit/>
          </a:bodyPr>
          <a:lstStyle/>
          <a:p>
            <a:pPr>
              <a:defRPr/>
            </a:pPr>
            <a:r>
              <a:rPr lang="en-GB" sz="1600">
                <a:solidFill>
                  <a:srgbClr val="333333"/>
                </a:solidFill>
                <a:latin typeface="Helvetica Neue"/>
              </a:rPr>
              <a:t>The data and the R scripts that support the findings of this study English (2021-11-22)</a:t>
            </a:r>
            <a:endParaRPr sz="1600"/>
          </a:p>
        </p:txBody>
      </p:sp>
      <p:sp>
        <p:nvSpPr>
          <p:cNvPr id="7" name="Espace réservé du texte 1"/>
          <p:cNvSpPr>
            <a:spLocks noGrp="1"/>
          </p:cNvSpPr>
          <p:nvPr>
            <p:ph type="body" idx="1"/>
          </p:nvPr>
        </p:nvSpPr>
        <p:spPr bwMode="auto"/>
        <p:txBody>
          <a:bodyPr>
            <a:normAutofit fontScale="85000" lnSpcReduction="20000"/>
          </a:bodyPr>
          <a:lstStyle/>
          <a:p>
            <a:pPr>
              <a:defRPr/>
            </a:pPr>
            <a:r>
              <a:rPr lang="fr-FR"/>
              <a:t>Curation de la description</a:t>
            </a:r>
            <a:endParaRPr lang="fr-F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4" name="ZoneTexte 3"/>
          <p:cNvSpPr txBox="1"/>
          <p:nvPr/>
        </p:nvSpPr>
        <p:spPr bwMode="auto">
          <a:xfrm>
            <a:off x="7405254" y="2133583"/>
            <a:ext cx="3001817" cy="400109"/>
          </a:xfrm>
          <a:prstGeom prst="rect">
            <a:avLst/>
          </a:prstGeom>
          <a:noFill/>
          <a:ln w="38100">
            <a:solidFill>
              <a:schemeClr val="tx2"/>
            </a:solidFill>
            <a:prstDash val="solid"/>
          </a:ln>
        </p:spPr>
        <p:txBody>
          <a:bodyPr wrap="square" rtlCol="0">
            <a:spAutoFit/>
          </a:bodyPr>
          <a:lstStyle/>
          <a:p>
            <a:pPr>
              <a:defRPr/>
            </a:pPr>
            <a:r>
              <a:rPr lang="fr-FR" sz="2000" b="1">
                <a:solidFill>
                  <a:schemeClr val="tx2"/>
                </a:solidFill>
                <a:latin typeface="Arial"/>
                <a:cs typeface="Arial"/>
              </a:rPr>
              <a:t>Version après curation</a:t>
            </a:r>
            <a:endParaRPr lang="fr-FR" sz="2000" b="1">
              <a:solidFill>
                <a:schemeClr val="tx2"/>
              </a:solidFill>
              <a:latin typeface="Arial"/>
              <a:cs typeface="Arial"/>
            </a:endParaRPr>
          </a:p>
        </p:txBody>
      </p:sp>
      <p:sp>
        <p:nvSpPr>
          <p:cNvPr id="5" name="ZoneTexte 4"/>
          <p:cNvSpPr txBox="1"/>
          <p:nvPr/>
        </p:nvSpPr>
        <p:spPr bwMode="auto">
          <a:xfrm>
            <a:off x="1371600" y="2133583"/>
            <a:ext cx="3001817" cy="400109"/>
          </a:xfrm>
          <a:prstGeom prst="rect">
            <a:avLst/>
          </a:prstGeom>
          <a:noFill/>
          <a:ln w="38100">
            <a:solidFill>
              <a:schemeClr val="tx1">
                <a:lumMod val="40000"/>
                <a:lumOff val="60000"/>
              </a:schemeClr>
            </a:solidFill>
            <a:prstDash val="solid"/>
          </a:ln>
        </p:spPr>
        <p:txBody>
          <a:bodyPr wrap="square" rtlCol="0">
            <a:spAutoFit/>
          </a:bodyPr>
          <a:lstStyle/>
          <a:p>
            <a:pPr>
              <a:defRPr/>
            </a:pPr>
            <a:r>
              <a:rPr lang="fr-FR" sz="2000" b="1">
                <a:solidFill>
                  <a:schemeClr val="tx1">
                    <a:lumMod val="60000"/>
                    <a:lumOff val="40000"/>
                  </a:schemeClr>
                </a:solidFill>
                <a:latin typeface="Arial"/>
                <a:cs typeface="Arial"/>
              </a:rPr>
              <a:t>Version avant curation</a:t>
            </a:r>
            <a:endParaRPr lang="fr-FR" sz="2000" b="1">
              <a:solidFill>
                <a:schemeClr val="tx1">
                  <a:lumMod val="60000"/>
                  <a:lumOff val="40000"/>
                </a:schemeClr>
              </a:solidFill>
              <a:latin typeface="Arial"/>
              <a:cs typeface="Arial"/>
            </a:endParaRPr>
          </a:p>
        </p:txBody>
      </p:sp>
      <p:cxnSp>
        <p:nvCxnSpPr>
          <p:cNvPr id="8" name="Connecteur droit 7"/>
          <p:cNvCxnSpPr>
            <a:cxnSpLocks/>
          </p:cNvCxnSpPr>
          <p:nvPr/>
        </p:nvCxnSpPr>
        <p:spPr bwMode="auto">
          <a:xfrm flipH="1">
            <a:off x="5384801" y="-64655"/>
            <a:ext cx="628072" cy="7010399"/>
          </a:xfrm>
          <a:prstGeom prst="line">
            <a:avLst/>
          </a:prstGeom>
          <a:ln w="76200">
            <a:solidFill>
              <a:srgbClr val="C55B28"/>
            </a:solidFill>
          </a:ln>
        </p:spPr>
        <p:style>
          <a:lnRef idx="1">
            <a:schemeClr val="accent1"/>
          </a:lnRef>
          <a:fillRef idx="0">
            <a:schemeClr val="accent1"/>
          </a:fillRef>
          <a:effectRef idx="0">
            <a:schemeClr val="accent1"/>
          </a:effectRef>
          <a:fontRef idx="minor">
            <a:schemeClr val="tx1"/>
          </a:fontRef>
        </p:style>
      </p:cxnSp>
      <p:sp>
        <p:nvSpPr>
          <p:cNvPr id="11" name="ZoneTexte 10"/>
          <p:cNvSpPr txBox="1"/>
          <p:nvPr/>
        </p:nvSpPr>
        <p:spPr bwMode="auto">
          <a:xfrm>
            <a:off x="180108" y="4114494"/>
            <a:ext cx="5385519" cy="579479"/>
          </a:xfrm>
          <a:prstGeom prst="rect">
            <a:avLst/>
          </a:prstGeom>
          <a:noFill/>
        </p:spPr>
        <p:txBody>
          <a:bodyPr wrap="square" rtlCol="0">
            <a:spAutoFit/>
          </a:bodyPr>
          <a:lstStyle/>
          <a:p>
            <a:pPr>
              <a:defRPr/>
            </a:pPr>
            <a:r>
              <a:rPr lang="en-GB" sz="1600">
                <a:solidFill>
                  <a:srgbClr val="333333"/>
                </a:solidFill>
                <a:latin typeface="Helvetica Neue"/>
              </a:rPr>
              <a:t>The data and the R scripts that support the findings of this study English (2021-11-22)</a:t>
            </a:r>
            <a:endParaRPr sz="1600"/>
          </a:p>
        </p:txBody>
      </p:sp>
      <p:sp>
        <p:nvSpPr>
          <p:cNvPr id="12" name="ZoneTexte 11"/>
          <p:cNvSpPr txBox="1"/>
          <p:nvPr/>
        </p:nvSpPr>
        <p:spPr bwMode="auto">
          <a:xfrm flipH="0" flipV="0">
            <a:off x="6012872" y="2677583"/>
            <a:ext cx="6098879" cy="3749400"/>
          </a:xfrm>
          <a:prstGeom prst="rect">
            <a:avLst/>
          </a:prstGeom>
          <a:noFill/>
        </p:spPr>
        <p:txBody>
          <a:bodyPr wrap="square" rtlCol="0">
            <a:spAutoFit/>
          </a:bodyPr>
          <a:lstStyle/>
          <a:p>
            <a:pPr>
              <a:defRPr/>
            </a:pPr>
            <a:r>
              <a:rPr lang="en-GB" sz="1600">
                <a:solidFill>
                  <a:srgbClr val="333333"/>
                </a:solidFill>
                <a:latin typeface="Helvetica Neue"/>
              </a:rPr>
              <a:t>Data and R scripts supporting the analysis of both the qualitative and quantitative evolution, through experimental evolution, of fungicides resistances within three different population of distinct composition.</a:t>
            </a:r>
            <a:endParaRPr sz="1600"/>
          </a:p>
          <a:p>
            <a:pPr>
              <a:defRPr/>
            </a:pPr>
            <a:endParaRPr sz="1600">
              <a:solidFill>
                <a:srgbClr val="333333"/>
              </a:solidFill>
              <a:latin typeface="Helvetica Neue"/>
            </a:endParaRPr>
          </a:p>
          <a:p>
            <a:pPr>
              <a:defRPr/>
            </a:pPr>
            <a:r>
              <a:rPr lang="en-GB" sz="1600">
                <a:solidFill>
                  <a:srgbClr val="333333"/>
                </a:solidFill>
                <a:latin typeface="Helvetica Neue"/>
              </a:rPr>
              <a:t>The population genetics, population size and resistance phenotypic profiles were considered to bring new insights for the management of resistance (in particular multiple resistance) through selection pressure diversity, in front of various population composition.</a:t>
            </a:r>
            <a:br>
              <a:rPr lang="en-GB" sz="1600">
                <a:solidFill>
                  <a:srgbClr val="333333"/>
                </a:solidFill>
                <a:latin typeface="Helvetica Neue"/>
              </a:rPr>
            </a:br>
            <a:br>
              <a:rPr lang="en-GB" sz="1600">
                <a:solidFill>
                  <a:srgbClr val="333333"/>
                </a:solidFill>
                <a:latin typeface="Helvetica Neue"/>
              </a:rPr>
            </a:br>
            <a:r>
              <a:rPr lang="en-GB" sz="1600">
                <a:solidFill>
                  <a:srgbClr val="333333"/>
                </a:solidFill>
                <a:latin typeface="Helvetica Neue"/>
              </a:rPr>
              <a:t>Also, some additional analysis on mfs1 expression were carried out to potentially explain some resistance phenotypic profile (enhanced efflux).</a:t>
            </a:r>
            <a:endParaRPr sz="1600"/>
          </a:p>
          <a:p>
            <a:pPr>
              <a:defRPr/>
            </a:pPr>
            <a:r>
              <a:rPr lang="en-GB" sz="1600">
                <a:solidFill>
                  <a:srgbClr val="333333"/>
                </a:solidFill>
                <a:latin typeface="Helvetica Neue"/>
              </a:rPr>
              <a:t>English (2021-11-22)</a:t>
            </a:r>
            <a:endParaRPr sz="1600"/>
          </a:p>
        </p:txBody>
      </p:sp>
      <p:sp>
        <p:nvSpPr>
          <p:cNvPr id="7" name="Espace réservé du texte 1"/>
          <p:cNvSpPr>
            <a:spLocks noGrp="1"/>
          </p:cNvSpPr>
          <p:nvPr>
            <p:ph type="body" idx="1"/>
          </p:nvPr>
        </p:nvSpPr>
        <p:spPr bwMode="auto"/>
        <p:txBody>
          <a:bodyPr>
            <a:normAutofit fontScale="85000" lnSpcReduction="20000"/>
          </a:bodyPr>
          <a:lstStyle/>
          <a:p>
            <a:pPr>
              <a:defRPr/>
            </a:pPr>
            <a:r>
              <a:rPr lang="fr-FR"/>
              <a:t>Curation de la description</a:t>
            </a:r>
            <a:endParaRPr lang="fr-F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391053779" name="Espace réservé du texte 2"/>
          <p:cNvSpPr>
            <a:spLocks noGrp="1"/>
          </p:cNvSpPr>
          <p:nvPr>
            <p:ph type="body" idx="1"/>
          </p:nvPr>
        </p:nvSpPr>
        <p:spPr bwMode="auto">
          <a:xfrm>
            <a:off x="838198" y="1482135"/>
            <a:ext cx="8041972" cy="365124"/>
          </a:xfrm>
          <a:prstGeom prst="rect">
            <a:avLst/>
          </a:prstGeom>
        </p:spPr>
        <p:txBody>
          <a:bodyPr vertOverflow="overflow" horzOverflow="overflow" vert="horz" wrap="square" lIns="91440" tIns="45720" rIns="91440" bIns="45720" numCol="1" spcCol="0" rtlCol="0" fromWordArt="0" anchor="t" anchorCtr="0" forceAA="0" compatLnSpc="0">
            <a:noAutofit/>
          </a:bodyPr>
          <a:lstStyle>
            <a:lvl1pPr marL="0" indent="0">
              <a:buNone/>
              <a:defRPr sz="2800" b="1">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a:defRPr/>
            </a:pPr>
            <a:r>
              <a:rPr lang="fr-FR" sz="2400">
                <a:latin typeface="Marianne"/>
                <a:ea typeface="Marianne"/>
                <a:cs typeface="Marianne"/>
              </a:rPr>
              <a:t>Auteurs &amp; contributeurs</a:t>
            </a:r>
            <a:endParaRPr lang="fr-FR" sz="2400">
              <a:latin typeface="Marianne"/>
              <a:cs typeface="Marianne"/>
            </a:endParaRPr>
          </a:p>
        </p:txBody>
      </p:sp>
      <p:sp>
        <p:nvSpPr>
          <p:cNvPr id="626920981" name="Espace réservé du contenu 2"/>
          <p:cNvSpPr>
            <a:spLocks noGrp="1"/>
          </p:cNvSpPr>
          <p:nvPr>
            <p:ph idx="13"/>
          </p:nvPr>
        </p:nvSpPr>
        <p:spPr bwMode="auto">
          <a:prstGeom prst="rect">
            <a:avLst/>
          </a:prstGeom>
        </p:spPr>
        <p:txBody>
          <a:bodyPr vertOverflow="overflow" horzOverflow="overflow" vert="horz" wrap="square" lIns="91440" tIns="45720" rIns="91440" bIns="45720" numCol="1" spcCol="0" rtlCol="0" fromWordArt="0" anchor="t" anchorCtr="0" forceAA="0" compatLnSpc="0">
            <a:normAutofit/>
          </a:bodyPr>
          <a:lstStyle>
            <a:lvl1pPr>
              <a:defRPr/>
            </a:lvl1pPr>
            <a:lvl2pPr>
              <a:defRPr/>
            </a:lvl2pPr>
            <a:lvl3pPr>
              <a:defRPr/>
            </a:lvl3pPr>
            <a:lvl4pPr>
              <a:defRPr/>
            </a:lvl4pPr>
            <a:lvl5pPr>
              <a:defRPr/>
            </a:lvl5pPr>
          </a:lstStyle>
          <a:p>
            <a:pPr marL="0" indent="0" algn="l">
              <a:lnSpc>
                <a:spcPct val="90000"/>
              </a:lnSpc>
              <a:spcBef>
                <a:spcPts val="999"/>
              </a:spcBef>
              <a:spcAft>
                <a:spcPts val="0"/>
              </a:spcAft>
              <a:buFont typeface="Arial"/>
              <a:buNone/>
              <a:defRPr/>
            </a:pPr>
            <a:endParaRPr lang="fr-FR" sz="2400" b="0" i="0" u="none" strike="noStrike" cap="none" spc="0">
              <a:solidFill>
                <a:schemeClr val="tx1"/>
              </a:solidFill>
              <a:latin typeface="Arial"/>
              <a:ea typeface="Arial"/>
              <a:cs typeface="Arial"/>
            </a:endParaRPr>
          </a:p>
          <a:p>
            <a:pPr marL="0" indent="0" algn="l">
              <a:lnSpc>
                <a:spcPct val="90000"/>
              </a:lnSpc>
              <a:spcBef>
                <a:spcPts val="999"/>
              </a:spcBef>
              <a:spcAft>
                <a:spcPts val="0"/>
              </a:spcAft>
              <a:buFont typeface="Arial"/>
              <a:buNone/>
              <a:defRPr/>
            </a:pPr>
            <a:r>
              <a:rPr lang="fr-FR" sz="2400" b="0" i="0" u="none" strike="noStrike" cap="none" spc="0">
                <a:solidFill>
                  <a:schemeClr val="tx1"/>
                </a:solidFill>
                <a:latin typeface="Arial"/>
                <a:ea typeface="Arial"/>
                <a:cs typeface="Arial"/>
              </a:rPr>
              <a:t>L’</a:t>
            </a:r>
            <a:r>
              <a:rPr lang="fr-FR" sz="2400" b="1" i="0" u="none" strike="noStrike" cap="none" spc="0">
                <a:solidFill>
                  <a:srgbClr val="C55B28"/>
                </a:solidFill>
                <a:latin typeface="Arial"/>
                <a:ea typeface="Arial"/>
                <a:cs typeface="Arial"/>
              </a:rPr>
              <a:t>auteur</a:t>
            </a:r>
            <a:r>
              <a:rPr lang="fr-FR" sz="2400" b="0" i="0" u="none" strike="noStrike" cap="none" spc="0">
                <a:solidFill>
                  <a:schemeClr val="tx1"/>
                </a:solidFill>
                <a:latin typeface="Arial"/>
                <a:ea typeface="Arial"/>
                <a:cs typeface="Arial"/>
              </a:rPr>
              <a:t> </a:t>
            </a:r>
            <a:r>
              <a:rPr lang="fr-FR" sz="2400" b="0" i="0" u="none" strike="noStrike" cap="none" spc="0">
                <a:solidFill>
                  <a:schemeClr val="tx1"/>
                </a:solidFill>
                <a:latin typeface="Arial"/>
                <a:ea typeface="Arial"/>
                <a:cs typeface="Arial"/>
              </a:rPr>
              <a:t>est le responsable du jeu de données. Il est présent dans la citation du jeu de données. </a:t>
            </a:r>
            <a:endParaRPr/>
          </a:p>
          <a:p>
            <a:pPr marL="0" indent="0" algn="l">
              <a:lnSpc>
                <a:spcPct val="90000"/>
              </a:lnSpc>
              <a:spcBef>
                <a:spcPts val="998"/>
              </a:spcBef>
              <a:spcAft>
                <a:spcPts val="0"/>
              </a:spcAft>
              <a:buFont typeface="Arial"/>
              <a:buNone/>
              <a:defRPr/>
            </a:pPr>
            <a:endParaRPr sz="2400">
              <a:latin typeface="Arial"/>
              <a:cs typeface="Arial"/>
            </a:endParaRPr>
          </a:p>
          <a:p>
            <a:pPr marL="0" indent="0">
              <a:buFont typeface="Arial"/>
              <a:buNone/>
              <a:defRPr/>
            </a:pPr>
            <a:r>
              <a:rPr lang="fr-FR" sz="2400" b="0" i="0" u="none" strike="noStrike" cap="none" spc="0">
                <a:solidFill>
                  <a:schemeClr val="tx1"/>
                </a:solidFill>
                <a:latin typeface="Arial"/>
                <a:ea typeface="Arial"/>
                <a:cs typeface="Arial"/>
              </a:rPr>
              <a:t>Un </a:t>
            </a:r>
            <a:r>
              <a:rPr lang="fr-FR" sz="2400" b="1" i="0" u="none" strike="noStrike" cap="none" spc="0">
                <a:solidFill>
                  <a:srgbClr val="C55B28"/>
                </a:solidFill>
                <a:latin typeface="Arial"/>
                <a:ea typeface="Arial"/>
                <a:cs typeface="Arial"/>
              </a:rPr>
              <a:t>contributeur</a:t>
            </a:r>
            <a:r>
              <a:rPr lang="fr-FR" sz="2400" b="0" i="0" u="none" strike="noStrike" cap="none" spc="0">
                <a:solidFill>
                  <a:schemeClr val="tx1"/>
                </a:solidFill>
                <a:latin typeface="Arial"/>
                <a:ea typeface="Arial"/>
                <a:cs typeface="Arial"/>
              </a:rPr>
              <a:t> est une personne ou un organisme ayant participé à la collecte, la gestion, la distribution ou toute autre contribution au jeu de données. </a:t>
            </a:r>
            <a:endParaRPr sz="2400">
              <a:latin typeface="Arial"/>
              <a:cs typeface="Arial"/>
            </a:endParaRPr>
          </a:p>
        </p:txBody>
      </p:sp>
      <p:sp>
        <p:nvSpPr>
          <p:cNvPr id="6" name="ZoneTexte 5"/>
          <p:cNvSpPr txBox="1"/>
          <p:nvPr/>
        </p:nvSpPr>
        <p:spPr bwMode="auto">
          <a:xfrm>
            <a:off x="3820573" y="4891115"/>
            <a:ext cx="4912012" cy="839331"/>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a:defRPr/>
            </a:pPr>
            <a:r>
              <a:rPr lang="fr-FR" sz="2100" b="1">
                <a:solidFill>
                  <a:schemeClr val="tx2"/>
                </a:solidFill>
                <a:latin typeface="Marianne"/>
                <a:cs typeface="Arial"/>
              </a:rPr>
              <a:t>Le contributeur n’apparaît pas dans la citation du jeu de données.</a:t>
            </a:r>
            <a:endParaRPr/>
          </a:p>
        </p:txBody>
      </p:sp>
      <p:pic>
        <p:nvPicPr>
          <p:cNvPr id="7" name="Image 6"/>
          <p:cNvPicPr>
            <a:picLocks noChangeAspect="1"/>
          </p:cNvPicPr>
          <p:nvPr/>
        </p:nvPicPr>
        <p:blipFill>
          <a:blip r:embed="rId2"/>
          <a:stretch/>
        </p:blipFill>
        <p:spPr bwMode="auto">
          <a:xfrm>
            <a:off x="3137007" y="4906585"/>
            <a:ext cx="683568" cy="710163"/>
          </a:xfrm>
          <a:prstGeom prst="rect">
            <a:avLst/>
          </a:prstGeom>
        </p:spPr>
      </p:pic>
      <p:sp>
        <p:nvSpPr>
          <p:cNvPr id="8" name="Rectangle 7"/>
          <p:cNvSpPr/>
          <p:nvPr/>
        </p:nvSpPr>
        <p:spPr bwMode="auto">
          <a:xfrm>
            <a:off x="2999115" y="4891117"/>
            <a:ext cx="5609648" cy="921569"/>
          </a:xfrm>
          <a:prstGeom prst="rect">
            <a:avLst/>
          </a:prstGeom>
          <a:noFill/>
          <a:ln w="38100">
            <a:solidFill>
              <a:srgbClr val="C55B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1762736953" name="Espace réservé du texte 2"/>
          <p:cNvSpPr>
            <a:spLocks noGrp="1"/>
          </p:cNvSpPr>
          <p:nvPr>
            <p:ph type="body" idx="1"/>
          </p:nvPr>
        </p:nvSpPr>
        <p:spPr bwMode="auto">
          <a:xfrm>
            <a:off x="838198" y="1482135"/>
            <a:ext cx="6731093" cy="365124"/>
          </a:xfrm>
          <a:prstGeom prst="rect">
            <a:avLst/>
          </a:prstGeom>
        </p:spPr>
        <p:txBody>
          <a:bodyPr vertOverflow="overflow" horzOverflow="overflow" vert="horz" wrap="square" lIns="91440" tIns="45720" rIns="91440" bIns="45720" numCol="1" spcCol="0" rtlCol="0" fromWordArt="0" anchor="t" anchorCtr="0" forceAA="0" compatLnSpc="0">
            <a:noAutofit/>
          </a:bodyPr>
          <a:lstStyle>
            <a:lvl1pPr marL="0" indent="0">
              <a:buNone/>
              <a:defRPr sz="2800" b="1">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a:defRPr/>
            </a:pPr>
            <a:r>
              <a:rPr lang="fr-FR" sz="2400" b="1" i="0" u="none" strike="noStrike" cap="none" spc="0">
                <a:solidFill>
                  <a:schemeClr val="tx2"/>
                </a:solidFill>
                <a:latin typeface="Marianne"/>
                <a:ea typeface="Marianne"/>
                <a:cs typeface="Marianne"/>
              </a:rPr>
              <a:t>Auteurs &amp; contributeurs - Bonnes pratiques</a:t>
            </a:r>
            <a:endParaRPr sz="2400">
              <a:latin typeface="Marianne"/>
              <a:cs typeface="Marianne"/>
            </a:endParaRPr>
          </a:p>
        </p:txBody>
      </p:sp>
      <p:sp>
        <p:nvSpPr>
          <p:cNvPr id="1325578701" name="Espace réservé du contenu 2"/>
          <p:cNvSpPr>
            <a:spLocks noGrp="1"/>
          </p:cNvSpPr>
          <p:nvPr>
            <p:ph idx="13"/>
          </p:nvPr>
        </p:nvSpPr>
        <p:spPr bwMode="auto">
          <a:prstGeom prst="rect">
            <a:avLst/>
          </a:prstGeom>
        </p:spPr>
        <p:txBody>
          <a:bodyPr>
            <a:normAutofit/>
          </a:bodyPr>
          <a:lstStyle>
            <a:lvl1pPr>
              <a:defRPr/>
            </a:lvl1pPr>
            <a:lvl2pPr>
              <a:defRPr/>
            </a:lvl2pPr>
            <a:lvl3pPr>
              <a:defRPr/>
            </a:lvl3pPr>
            <a:lvl4pPr>
              <a:defRPr/>
            </a:lvl4pPr>
            <a:lvl5pPr>
              <a:defRPr/>
            </a:lvl5pPr>
          </a:lstStyle>
          <a:p>
            <a:pPr marL="0" indent="0">
              <a:buFont typeface="Arial"/>
              <a:buNone/>
              <a:defRPr/>
            </a:pPr>
            <a:r>
              <a:rPr lang="fr-FR" sz="2400">
                <a:latin typeface="Arial"/>
                <a:ea typeface="Arial"/>
                <a:cs typeface="Arial"/>
              </a:rPr>
              <a:t>Pour chaque auteur et contributeur il est important de préciser :</a:t>
            </a:r>
            <a:endParaRPr/>
          </a:p>
          <a:p>
            <a:pPr marL="0" indent="0">
              <a:buFont typeface="Arial"/>
              <a:buNone/>
              <a:defRPr/>
            </a:pPr>
            <a:r>
              <a:rPr lang="fr-FR" sz="2400">
                <a:latin typeface="Arial"/>
                <a:ea typeface="Arial"/>
                <a:cs typeface="Arial"/>
              </a:rPr>
              <a:t> </a:t>
            </a:r>
            <a:endParaRPr lang="fr-FR" sz="2400">
              <a:latin typeface="Arial"/>
              <a:cs typeface="Arial"/>
            </a:endParaRPr>
          </a:p>
          <a:p>
            <a:pPr>
              <a:defRPr/>
            </a:pPr>
            <a:r>
              <a:rPr lang="fr-FR" sz="2400">
                <a:latin typeface="Arial"/>
                <a:ea typeface="Arial"/>
                <a:cs typeface="Arial"/>
              </a:rPr>
              <a:t>l’</a:t>
            </a:r>
            <a:r>
              <a:rPr lang="fr-FR" sz="2400" b="1">
                <a:solidFill>
                  <a:srgbClr val="C55B28"/>
                </a:solidFill>
                <a:latin typeface="Arial"/>
                <a:ea typeface="Arial"/>
                <a:cs typeface="Arial"/>
              </a:rPr>
              <a:t>affiliation</a:t>
            </a:r>
            <a:r>
              <a:rPr lang="fr-FR" sz="2400" b="1">
                <a:latin typeface="Arial"/>
                <a:ea typeface="Arial"/>
                <a:cs typeface="Arial"/>
              </a:rPr>
              <a:t> </a:t>
            </a:r>
            <a:r>
              <a:rPr lang="fr-FR" sz="2400">
                <a:latin typeface="Arial"/>
                <a:ea typeface="Arial"/>
                <a:cs typeface="Arial"/>
              </a:rPr>
              <a:t>correspondant aux structures auxquelles elle ou il est affilié au moment de la production des données ;</a:t>
            </a:r>
            <a:endParaRPr/>
          </a:p>
          <a:p>
            <a:pPr>
              <a:buFont typeface="Arial"/>
              <a:buChar char="–"/>
              <a:defRPr/>
            </a:pPr>
            <a:endParaRPr lang="fr-FR" sz="2400">
              <a:latin typeface="Arial"/>
              <a:cs typeface="Arial"/>
            </a:endParaRPr>
          </a:p>
          <a:p>
            <a:pPr>
              <a:defRPr/>
            </a:pPr>
            <a:r>
              <a:rPr lang="fr-FR" sz="2400">
                <a:latin typeface="Arial"/>
                <a:ea typeface="Arial"/>
                <a:cs typeface="Arial"/>
              </a:rPr>
              <a:t>un </a:t>
            </a:r>
            <a:r>
              <a:rPr lang="fr-FR" sz="2400" b="1">
                <a:solidFill>
                  <a:srgbClr val="C55B28"/>
                </a:solidFill>
                <a:latin typeface="Arial"/>
                <a:ea typeface="Arial"/>
                <a:cs typeface="Arial"/>
              </a:rPr>
              <a:t>identifiant</a:t>
            </a:r>
            <a:r>
              <a:rPr lang="fr-FR" sz="2400">
                <a:latin typeface="Arial"/>
                <a:ea typeface="Arial"/>
                <a:cs typeface="Arial"/>
              </a:rPr>
              <a:t> associé à l’auteur ou au contributeur (s’il existe).</a:t>
            </a:r>
            <a:endParaRPr lang="fr-FR" sz="2400">
              <a:latin typeface="Arial"/>
              <a:cs typeface="Arial"/>
            </a:endParaRPr>
          </a:p>
        </p:txBody>
      </p:sp>
      <p:sp>
        <p:nvSpPr>
          <p:cNvPr id="7" name="ZoneTexte 6"/>
          <p:cNvSpPr txBox="1"/>
          <p:nvPr/>
        </p:nvSpPr>
        <p:spPr bwMode="auto">
          <a:xfrm>
            <a:off x="4722364" y="4891115"/>
            <a:ext cx="2846925" cy="839331"/>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a:defRPr/>
            </a:pPr>
            <a:r>
              <a:rPr lang="fr-FR" sz="2100" b="1">
                <a:solidFill>
                  <a:schemeClr val="tx2"/>
                </a:solidFill>
                <a:latin typeface="Marianne"/>
                <a:cs typeface="Arial"/>
              </a:rPr>
              <a:t>L’identifiant ORCID est recommandé</a:t>
            </a:r>
            <a:endParaRPr/>
          </a:p>
        </p:txBody>
      </p:sp>
      <p:pic>
        <p:nvPicPr>
          <p:cNvPr id="8" name="Image 7"/>
          <p:cNvPicPr>
            <a:picLocks noChangeAspect="1"/>
          </p:cNvPicPr>
          <p:nvPr/>
        </p:nvPicPr>
        <p:blipFill>
          <a:blip r:embed="rId2"/>
          <a:stretch/>
        </p:blipFill>
        <p:spPr bwMode="auto">
          <a:xfrm>
            <a:off x="4038797" y="4906585"/>
            <a:ext cx="683568" cy="710163"/>
          </a:xfrm>
          <a:prstGeom prst="rect">
            <a:avLst/>
          </a:prstGeom>
        </p:spPr>
      </p:pic>
      <p:sp>
        <p:nvSpPr>
          <p:cNvPr id="9" name="Rectangle 8"/>
          <p:cNvSpPr/>
          <p:nvPr/>
        </p:nvSpPr>
        <p:spPr bwMode="auto">
          <a:xfrm>
            <a:off x="3900905" y="4891117"/>
            <a:ext cx="3668386" cy="921569"/>
          </a:xfrm>
          <a:prstGeom prst="rect">
            <a:avLst/>
          </a:prstGeom>
          <a:noFill/>
          <a:ln w="38100">
            <a:solidFill>
              <a:srgbClr val="C55B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5" name="ZoneTexte 4"/>
          <p:cNvSpPr txBox="1"/>
          <p:nvPr/>
        </p:nvSpPr>
        <p:spPr bwMode="auto">
          <a:xfrm>
            <a:off x="1371600" y="2133583"/>
            <a:ext cx="3001817" cy="400109"/>
          </a:xfrm>
          <a:prstGeom prst="rect">
            <a:avLst/>
          </a:prstGeom>
          <a:noFill/>
          <a:ln w="38100">
            <a:solidFill>
              <a:schemeClr val="tx1">
                <a:lumMod val="40000"/>
                <a:lumOff val="60000"/>
              </a:schemeClr>
            </a:solidFill>
            <a:prstDash val="solid"/>
          </a:ln>
        </p:spPr>
        <p:txBody>
          <a:bodyPr wrap="square" rtlCol="0">
            <a:spAutoFit/>
          </a:bodyPr>
          <a:lstStyle/>
          <a:p>
            <a:pPr>
              <a:defRPr/>
            </a:pPr>
            <a:r>
              <a:rPr lang="fr-FR" sz="2000" b="1">
                <a:solidFill>
                  <a:schemeClr val="tx1">
                    <a:lumMod val="60000"/>
                    <a:lumOff val="40000"/>
                  </a:schemeClr>
                </a:solidFill>
                <a:latin typeface="Arial"/>
                <a:cs typeface="Arial"/>
              </a:rPr>
              <a:t>Version avant curation</a:t>
            </a:r>
            <a:endParaRPr lang="fr-FR" sz="2000" b="1">
              <a:solidFill>
                <a:schemeClr val="tx1">
                  <a:lumMod val="60000"/>
                  <a:lumOff val="40000"/>
                </a:schemeClr>
              </a:solidFill>
              <a:latin typeface="Arial"/>
              <a:cs typeface="Arial"/>
            </a:endParaRPr>
          </a:p>
        </p:txBody>
      </p:sp>
      <p:cxnSp>
        <p:nvCxnSpPr>
          <p:cNvPr id="8" name="Connecteur droit 7"/>
          <p:cNvCxnSpPr>
            <a:cxnSpLocks/>
          </p:cNvCxnSpPr>
          <p:nvPr/>
        </p:nvCxnSpPr>
        <p:spPr bwMode="auto">
          <a:xfrm flipH="1">
            <a:off x="5384801" y="-64655"/>
            <a:ext cx="628072" cy="7010399"/>
          </a:xfrm>
          <a:prstGeom prst="line">
            <a:avLst/>
          </a:prstGeom>
          <a:ln w="76200">
            <a:solidFill>
              <a:srgbClr val="C55B28"/>
            </a:solidFill>
          </a:ln>
        </p:spPr>
        <p:style>
          <a:lnRef idx="1">
            <a:schemeClr val="accent1"/>
          </a:lnRef>
          <a:fillRef idx="0">
            <a:schemeClr val="accent1"/>
          </a:fillRef>
          <a:effectRef idx="0">
            <a:schemeClr val="accent1"/>
          </a:effectRef>
          <a:fontRef idx="minor">
            <a:schemeClr val="tx1"/>
          </a:fontRef>
        </p:style>
      </p:cxnSp>
      <p:sp>
        <p:nvSpPr>
          <p:cNvPr id="11" name="ZoneTexte 10"/>
          <p:cNvSpPr txBox="1"/>
          <p:nvPr/>
        </p:nvSpPr>
        <p:spPr bwMode="auto">
          <a:xfrm>
            <a:off x="180108" y="3562043"/>
            <a:ext cx="5419718" cy="823320"/>
          </a:xfrm>
          <a:prstGeom prst="rect">
            <a:avLst/>
          </a:prstGeom>
          <a:noFill/>
        </p:spPr>
        <p:txBody>
          <a:bodyPr wrap="square" rtlCol="0">
            <a:spAutoFit/>
          </a:bodyPr>
          <a:lstStyle/>
          <a:p>
            <a:pPr>
              <a:defRPr/>
            </a:pPr>
            <a:r>
              <a:rPr lang="fr-FR" sz="1600">
                <a:solidFill>
                  <a:srgbClr val="333333"/>
                </a:solidFill>
                <a:latin typeface="Helvetica Neue"/>
              </a:rPr>
              <a:t>Tang</a:t>
            </a:r>
            <a:r>
              <a:rPr lang="fr-FR" sz="1600">
                <a:solidFill>
                  <a:srgbClr val="333333"/>
                </a:solidFill>
                <a:latin typeface="Helvetica Neue"/>
              </a:rPr>
              <a:t>, Cathy </a:t>
            </a:r>
            <a:r>
              <a:rPr lang="fr-FR" sz="1600">
                <a:solidFill>
                  <a:srgbClr val="333333"/>
                </a:solidFill>
                <a:latin typeface="Helvetica Neue"/>
              </a:rPr>
              <a:t>(INRAE</a:t>
            </a:r>
            <a:r>
              <a:rPr lang="fr-FR" sz="1600">
                <a:solidFill>
                  <a:srgbClr val="333333"/>
                </a:solidFill>
                <a:latin typeface="Helvetica Neue"/>
              </a:rPr>
              <a:t>)</a:t>
            </a:r>
            <a:endParaRPr sz="1600"/>
          </a:p>
          <a:p>
            <a:pPr>
              <a:defRPr/>
            </a:pPr>
            <a:r>
              <a:rPr lang="fr-FR" sz="1600">
                <a:solidFill>
                  <a:srgbClr val="333333"/>
                </a:solidFill>
                <a:latin typeface="Helvetica Neue"/>
              </a:rPr>
              <a:t>Delay Artous Cecile</a:t>
            </a:r>
            <a:r>
              <a:rPr lang="fr-FR" sz="1600">
                <a:solidFill>
                  <a:srgbClr val="333333"/>
                </a:solidFill>
                <a:latin typeface="Helvetica Neue"/>
              </a:rPr>
              <a:t> </a:t>
            </a:r>
            <a:r>
              <a:rPr lang="fr-FR" sz="1600">
                <a:solidFill>
                  <a:srgbClr val="333333"/>
                </a:solidFill>
                <a:latin typeface="Helvetica Neue"/>
              </a:rPr>
              <a:t>(Nanterre</a:t>
            </a:r>
            <a:r>
              <a:rPr lang="fr-FR" sz="1600">
                <a:solidFill>
                  <a:srgbClr val="333333"/>
                </a:solidFill>
                <a:latin typeface="Helvetica Neue"/>
              </a:rPr>
              <a:t>)</a:t>
            </a:r>
            <a:endParaRPr sz="1600"/>
          </a:p>
          <a:p>
            <a:pPr>
              <a:defRPr/>
            </a:pPr>
            <a:r>
              <a:rPr lang="fr-FR" sz="1600">
                <a:solidFill>
                  <a:srgbClr val="333333"/>
                </a:solidFill>
                <a:latin typeface="Helvetica Neue"/>
              </a:rPr>
              <a:t>Françoise Bedri</a:t>
            </a:r>
            <a:r>
              <a:rPr lang="fr-FR" sz="1600">
                <a:solidFill>
                  <a:srgbClr val="333333"/>
                </a:solidFill>
                <a:latin typeface="Helvetica Neue"/>
              </a:rPr>
              <a:t> </a:t>
            </a:r>
            <a:r>
              <a:rPr lang="fr-FR" sz="1600">
                <a:solidFill>
                  <a:srgbClr val="333333"/>
                </a:solidFill>
                <a:latin typeface="Helvetica Neue"/>
              </a:rPr>
              <a:t>(CNRS Personnel des unités</a:t>
            </a:r>
            <a:r>
              <a:rPr lang="fr-FR" sz="1600">
                <a:solidFill>
                  <a:srgbClr val="333333"/>
                </a:solidFill>
                <a:latin typeface="Helvetica Neue"/>
              </a:rPr>
              <a:t>)</a:t>
            </a:r>
            <a:endParaRPr sz="1600">
              <a:solidFill>
                <a:srgbClr val="333333"/>
              </a:solidFill>
              <a:latin typeface="Helvetica Neue"/>
            </a:endParaRPr>
          </a:p>
        </p:txBody>
      </p:sp>
      <p:sp>
        <p:nvSpPr>
          <p:cNvPr id="7" name="Espace réservé du texte 1"/>
          <p:cNvSpPr>
            <a:spLocks noGrp="1"/>
          </p:cNvSpPr>
          <p:nvPr>
            <p:ph type="body" idx="1"/>
          </p:nvPr>
        </p:nvSpPr>
        <p:spPr bwMode="auto"/>
        <p:txBody>
          <a:bodyPr>
            <a:normAutofit fontScale="85000" lnSpcReduction="20000"/>
          </a:bodyPr>
          <a:lstStyle/>
          <a:p>
            <a:pPr>
              <a:defRPr/>
            </a:pPr>
            <a:r>
              <a:rPr lang="fr-FR"/>
              <a:t>Curation de l’auteur</a:t>
            </a:r>
            <a:endParaRPr lang="fr-F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4" name="ZoneTexte 3"/>
          <p:cNvSpPr txBox="1"/>
          <p:nvPr/>
        </p:nvSpPr>
        <p:spPr bwMode="auto">
          <a:xfrm>
            <a:off x="7405254" y="2133583"/>
            <a:ext cx="3001817" cy="400109"/>
          </a:xfrm>
          <a:prstGeom prst="rect">
            <a:avLst/>
          </a:prstGeom>
          <a:noFill/>
          <a:ln w="38100">
            <a:solidFill>
              <a:schemeClr val="tx2"/>
            </a:solidFill>
            <a:prstDash val="solid"/>
          </a:ln>
        </p:spPr>
        <p:txBody>
          <a:bodyPr wrap="square" rtlCol="0">
            <a:spAutoFit/>
          </a:bodyPr>
          <a:lstStyle/>
          <a:p>
            <a:pPr>
              <a:defRPr/>
            </a:pPr>
            <a:r>
              <a:rPr lang="fr-FR" sz="2000" b="1">
                <a:solidFill>
                  <a:schemeClr val="tx2"/>
                </a:solidFill>
                <a:latin typeface="Arial"/>
                <a:cs typeface="Arial"/>
              </a:rPr>
              <a:t>Version après curation</a:t>
            </a:r>
            <a:endParaRPr lang="fr-FR" sz="2000" b="1">
              <a:solidFill>
                <a:schemeClr val="tx2"/>
              </a:solidFill>
              <a:latin typeface="Arial"/>
              <a:cs typeface="Arial"/>
            </a:endParaRPr>
          </a:p>
        </p:txBody>
      </p:sp>
      <p:sp>
        <p:nvSpPr>
          <p:cNvPr id="5" name="ZoneTexte 4"/>
          <p:cNvSpPr txBox="1"/>
          <p:nvPr/>
        </p:nvSpPr>
        <p:spPr bwMode="auto">
          <a:xfrm>
            <a:off x="1371600" y="2133583"/>
            <a:ext cx="3001817" cy="400109"/>
          </a:xfrm>
          <a:prstGeom prst="rect">
            <a:avLst/>
          </a:prstGeom>
          <a:noFill/>
          <a:ln w="38100">
            <a:solidFill>
              <a:schemeClr val="tx1">
                <a:lumMod val="40000"/>
                <a:lumOff val="60000"/>
              </a:schemeClr>
            </a:solidFill>
            <a:prstDash val="solid"/>
          </a:ln>
        </p:spPr>
        <p:txBody>
          <a:bodyPr wrap="square" rtlCol="0">
            <a:spAutoFit/>
          </a:bodyPr>
          <a:lstStyle/>
          <a:p>
            <a:pPr>
              <a:defRPr/>
            </a:pPr>
            <a:r>
              <a:rPr lang="fr-FR" sz="2000" b="1">
                <a:solidFill>
                  <a:schemeClr val="tx1">
                    <a:lumMod val="60000"/>
                    <a:lumOff val="40000"/>
                  </a:schemeClr>
                </a:solidFill>
                <a:latin typeface="Arial"/>
                <a:cs typeface="Arial"/>
              </a:rPr>
              <a:t>Version avant curation</a:t>
            </a:r>
            <a:endParaRPr lang="fr-FR" sz="2000" b="1">
              <a:solidFill>
                <a:schemeClr val="tx1">
                  <a:lumMod val="60000"/>
                  <a:lumOff val="40000"/>
                </a:schemeClr>
              </a:solidFill>
              <a:latin typeface="Arial"/>
              <a:cs typeface="Arial"/>
            </a:endParaRPr>
          </a:p>
        </p:txBody>
      </p:sp>
      <p:cxnSp>
        <p:nvCxnSpPr>
          <p:cNvPr id="8" name="Connecteur droit 7"/>
          <p:cNvCxnSpPr>
            <a:cxnSpLocks/>
          </p:cNvCxnSpPr>
          <p:nvPr/>
        </p:nvCxnSpPr>
        <p:spPr bwMode="auto">
          <a:xfrm flipH="1">
            <a:off x="5384801" y="-64655"/>
            <a:ext cx="628072" cy="7010399"/>
          </a:xfrm>
          <a:prstGeom prst="line">
            <a:avLst/>
          </a:prstGeom>
          <a:ln w="76200">
            <a:solidFill>
              <a:srgbClr val="C55B28"/>
            </a:solidFill>
          </a:ln>
        </p:spPr>
        <p:style>
          <a:lnRef idx="1">
            <a:schemeClr val="accent1"/>
          </a:lnRef>
          <a:fillRef idx="0">
            <a:schemeClr val="accent1"/>
          </a:fillRef>
          <a:effectRef idx="0">
            <a:schemeClr val="accent1"/>
          </a:effectRef>
          <a:fontRef idx="minor">
            <a:schemeClr val="tx1"/>
          </a:fontRef>
        </p:style>
      </p:cxnSp>
      <p:sp>
        <p:nvSpPr>
          <p:cNvPr id="11" name="ZoneTexte 10"/>
          <p:cNvSpPr txBox="1"/>
          <p:nvPr/>
        </p:nvSpPr>
        <p:spPr bwMode="auto">
          <a:xfrm>
            <a:off x="180108" y="3562043"/>
            <a:ext cx="5385878" cy="823320"/>
          </a:xfrm>
          <a:prstGeom prst="rect">
            <a:avLst/>
          </a:prstGeom>
          <a:noFill/>
        </p:spPr>
        <p:txBody>
          <a:bodyPr wrap="square" rtlCol="0">
            <a:spAutoFit/>
          </a:bodyPr>
          <a:lstStyle/>
          <a:p>
            <a:pPr>
              <a:defRPr/>
            </a:pPr>
            <a:r>
              <a:rPr lang="fr-FR" sz="1600" b="0" i="0" u="none" strike="noStrike" cap="none" spc="0">
                <a:solidFill>
                  <a:srgbClr val="333333"/>
                </a:solidFill>
                <a:latin typeface="Helvetica Neue"/>
                <a:ea typeface="Helvetica Neue"/>
                <a:cs typeface="Helvetica Neue"/>
              </a:rPr>
              <a:t>Tang</a:t>
            </a:r>
            <a:r>
              <a:rPr lang="fr-FR" sz="1600" b="0" i="0" u="none" strike="noStrike" cap="none" spc="0">
                <a:solidFill>
                  <a:srgbClr val="333333"/>
                </a:solidFill>
                <a:latin typeface="Helvetica Neue"/>
                <a:ea typeface="Helvetica Neue"/>
                <a:cs typeface="Helvetica Neue"/>
              </a:rPr>
              <a:t>, Cathy </a:t>
            </a:r>
            <a:r>
              <a:rPr lang="fr-FR" sz="1600" b="0" i="0" u="none" strike="noStrike" cap="none" spc="0">
                <a:solidFill>
                  <a:srgbClr val="333333"/>
                </a:solidFill>
                <a:latin typeface="Helvetica Neue"/>
                <a:ea typeface="Helvetica Neue"/>
                <a:cs typeface="Helvetica Neue"/>
              </a:rPr>
              <a:t>(INRAE</a:t>
            </a:r>
            <a:r>
              <a:rPr lang="fr-FR" sz="1600" b="0" i="0" u="none" strike="noStrike" cap="none" spc="0">
                <a:solidFill>
                  <a:srgbClr val="333333"/>
                </a:solidFill>
                <a:latin typeface="Helvetica Neue"/>
                <a:ea typeface="Helvetica Neue"/>
                <a:cs typeface="Helvetica Neue"/>
              </a:rPr>
              <a:t>)</a:t>
            </a:r>
            <a:endParaRPr sz="1600"/>
          </a:p>
          <a:p>
            <a:pPr>
              <a:defRPr/>
            </a:pPr>
            <a:r>
              <a:rPr lang="fr-FR" sz="1600" b="0" i="0" u="none" strike="noStrike" cap="none" spc="0">
                <a:solidFill>
                  <a:srgbClr val="333333"/>
                </a:solidFill>
                <a:latin typeface="Helvetica Neue"/>
                <a:ea typeface="Helvetica Neue"/>
                <a:cs typeface="Helvetica Neue"/>
              </a:rPr>
              <a:t>Delay Artous Cecile</a:t>
            </a:r>
            <a:r>
              <a:rPr lang="fr-FR" sz="1600" b="0" i="0" u="none" strike="noStrike" cap="none" spc="0">
                <a:solidFill>
                  <a:srgbClr val="333333"/>
                </a:solidFill>
                <a:latin typeface="Helvetica Neue"/>
                <a:ea typeface="Helvetica Neue"/>
                <a:cs typeface="Helvetica Neue"/>
              </a:rPr>
              <a:t> </a:t>
            </a:r>
            <a:r>
              <a:rPr lang="fr-FR" sz="1600" b="0" i="0" u="none" strike="noStrike" cap="none" spc="0">
                <a:solidFill>
                  <a:srgbClr val="333333"/>
                </a:solidFill>
                <a:latin typeface="Helvetica Neue"/>
                <a:ea typeface="Helvetica Neue"/>
                <a:cs typeface="Helvetica Neue"/>
              </a:rPr>
              <a:t>(Nanterre</a:t>
            </a:r>
            <a:r>
              <a:rPr lang="fr-FR" sz="1600" b="0" i="0" u="none" strike="noStrike" cap="none" spc="0">
                <a:solidFill>
                  <a:srgbClr val="333333"/>
                </a:solidFill>
                <a:latin typeface="Helvetica Neue"/>
                <a:ea typeface="Helvetica Neue"/>
                <a:cs typeface="Helvetica Neue"/>
              </a:rPr>
              <a:t>)</a:t>
            </a:r>
            <a:endParaRPr sz="1600"/>
          </a:p>
          <a:p>
            <a:pPr>
              <a:defRPr/>
            </a:pPr>
            <a:r>
              <a:rPr lang="fr-FR" sz="1600" b="0" i="0" u="none" strike="noStrike" cap="none" spc="0">
                <a:solidFill>
                  <a:srgbClr val="333333"/>
                </a:solidFill>
                <a:latin typeface="Helvetica Neue"/>
                <a:ea typeface="Helvetica Neue"/>
                <a:cs typeface="Helvetica Neue"/>
              </a:rPr>
              <a:t>Françoise Bedri</a:t>
            </a:r>
            <a:r>
              <a:rPr lang="fr-FR" sz="1600" b="0" i="0" u="none" strike="noStrike" cap="none" spc="0">
                <a:solidFill>
                  <a:srgbClr val="333333"/>
                </a:solidFill>
                <a:latin typeface="Helvetica Neue"/>
                <a:ea typeface="Helvetica Neue"/>
                <a:cs typeface="Helvetica Neue"/>
              </a:rPr>
              <a:t> </a:t>
            </a:r>
            <a:r>
              <a:rPr lang="fr-FR" sz="1600" b="0" i="0" u="none" strike="noStrike" cap="none" spc="0">
                <a:solidFill>
                  <a:srgbClr val="333333"/>
                </a:solidFill>
                <a:latin typeface="Helvetica Neue"/>
                <a:ea typeface="Helvetica Neue"/>
                <a:cs typeface="Helvetica Neue"/>
              </a:rPr>
              <a:t>(CNRS Personnel des unités</a:t>
            </a:r>
            <a:r>
              <a:rPr lang="fr-FR" sz="1600" b="0" i="0" u="none" strike="noStrike" cap="none" spc="0">
                <a:solidFill>
                  <a:srgbClr val="333333"/>
                </a:solidFill>
                <a:latin typeface="Helvetica Neue"/>
                <a:ea typeface="Helvetica Neue"/>
                <a:cs typeface="Helvetica Neue"/>
              </a:rPr>
              <a:t>)</a:t>
            </a:r>
            <a:endParaRPr sz="1600"/>
          </a:p>
        </p:txBody>
      </p:sp>
      <p:sp>
        <p:nvSpPr>
          <p:cNvPr id="12" name="ZoneTexte 11"/>
          <p:cNvSpPr txBox="1"/>
          <p:nvPr/>
        </p:nvSpPr>
        <p:spPr bwMode="auto">
          <a:xfrm flipH="0" flipV="0">
            <a:off x="6012873" y="2662264"/>
            <a:ext cx="6306594" cy="3749400"/>
          </a:xfrm>
          <a:prstGeom prst="rect">
            <a:avLst/>
          </a:prstGeom>
          <a:noFill/>
        </p:spPr>
        <p:txBody>
          <a:bodyPr wrap="square" rtlCol="0">
            <a:spAutoFit/>
          </a:bodyPr>
          <a:lstStyle/>
          <a:p>
            <a:pPr>
              <a:defRPr/>
            </a:pPr>
            <a:r>
              <a:rPr lang="fr-FR" sz="1600">
                <a:solidFill>
                  <a:srgbClr val="333333"/>
                </a:solidFill>
                <a:latin typeface="Helvetica Neue"/>
              </a:rPr>
              <a:t>Tang</a:t>
            </a:r>
            <a:r>
              <a:rPr lang="fr-FR" sz="1600">
                <a:solidFill>
                  <a:srgbClr val="333333"/>
                </a:solidFill>
                <a:latin typeface="Helvetica Neue"/>
              </a:rPr>
              <a:t>, Cathy (DipSO UAR 1479 ; INRAE ; France) - ORCID: </a:t>
            </a:r>
            <a:r>
              <a:rPr lang="fr-FR" sz="1600" b="0" i="0" u="sng" strike="noStrike" cap="none" spc="0">
                <a:solidFill>
                  <a:srgbClr val="333333"/>
                </a:solidFill>
                <a:latin typeface="Helvetica Neue"/>
                <a:ea typeface="Helvetica Neue"/>
                <a:cs typeface="Helvetica Neue"/>
                <a:hlinkClick r:id="rId2" tooltip="https://orcid.org/0000-0003-4787-1690"/>
              </a:rPr>
              <a:t>0000-0003-4787-1690</a:t>
            </a:r>
            <a:br>
              <a:rPr lang="fr-FR" sz="1600">
                <a:solidFill>
                  <a:srgbClr val="333333"/>
                </a:solidFill>
                <a:latin typeface="Helvetica Neue"/>
              </a:rPr>
            </a:br>
            <a:r>
              <a:rPr lang="fr-FR" sz="1600">
                <a:solidFill>
                  <a:srgbClr val="333333"/>
                </a:solidFill>
                <a:latin typeface="Helvetica Neue"/>
              </a:rPr>
              <a:t>Delay-Artous, Cécile (SCD ; Université Paris Nanterre ; France) - ORCID: </a:t>
            </a:r>
            <a:r>
              <a:rPr lang="fr-FR" sz="1600" b="0" i="0" u="sng" strike="noStrike" cap="none" spc="0">
                <a:solidFill>
                  <a:srgbClr val="333333"/>
                </a:solidFill>
                <a:latin typeface="Helvetica Neue"/>
                <a:ea typeface="Helvetica Neue"/>
                <a:cs typeface="Helvetica Neue"/>
                <a:hlinkClick r:id="rId3" tooltip="https://orcid.org/0000-0003-1273-9681"/>
              </a:rPr>
              <a:t>0000-0003-1273-9681</a:t>
            </a:r>
            <a:r>
              <a:rPr lang="fr-FR" sz="1600" b="0" i="0" u="sng" strike="noStrike" cap="none" spc="0">
                <a:solidFill>
                  <a:srgbClr val="333333"/>
                </a:solidFill>
                <a:latin typeface="Helvetica Neue"/>
                <a:ea typeface="Helvetica Neue"/>
                <a:cs typeface="Helvetica Neue"/>
                <a:hlinkClick r:id="rId3" tooltip="https://orcid.org/0000-0003-1273-9681"/>
              </a:rPr>
              <a:t> </a:t>
            </a:r>
            <a:br>
              <a:rPr lang="fr-FR" sz="1600">
                <a:solidFill>
                  <a:srgbClr val="333333"/>
                </a:solidFill>
                <a:latin typeface="Helvetica Neue"/>
              </a:rPr>
            </a:br>
            <a:r>
              <a:rPr lang="fr-FR" sz="1600">
                <a:solidFill>
                  <a:srgbClr val="333333"/>
                </a:solidFill>
                <a:latin typeface="Helvetica Neue"/>
              </a:rPr>
              <a:t>Tisserand-Bedri, Françoise</a:t>
            </a:r>
            <a:r>
              <a:rPr lang="fr-FR" sz="1600">
                <a:solidFill>
                  <a:srgbClr val="333333"/>
                </a:solidFill>
                <a:latin typeface="Helvetica Neue"/>
              </a:rPr>
              <a:t> (Inist-CNRS ; CNRS ; France) - ORCID: </a:t>
            </a:r>
            <a:r>
              <a:rPr lang="fr-FR" sz="1600" b="0" i="0" u="sng" strike="noStrike" cap="none" spc="0">
                <a:solidFill>
                  <a:srgbClr val="333333"/>
                </a:solidFill>
                <a:latin typeface="Helvetica Neue"/>
                <a:ea typeface="Helvetica Neue"/>
                <a:cs typeface="Helvetica Neue"/>
                <a:hlinkClick r:id="rId4" tooltip="https://orcid.org/0000-0002-9019-4106"/>
              </a:rPr>
              <a:t>0000-0002-9019-4106</a:t>
            </a:r>
            <a:endParaRPr sz="1600"/>
          </a:p>
          <a:p>
            <a:pPr>
              <a:defRPr/>
            </a:pPr>
            <a:br>
              <a:rPr lang="fr-FR" sz="1600">
                <a:solidFill>
                  <a:srgbClr val="333333"/>
                </a:solidFill>
                <a:latin typeface="Helvetica Neue"/>
              </a:rPr>
            </a:br>
            <a:r>
              <a:rPr lang="fr-FR" sz="1600">
                <a:solidFill>
                  <a:srgbClr val="333333"/>
                </a:solidFill>
                <a:latin typeface="Helvetica Neue"/>
              </a:rPr>
              <a:t>Data </a:t>
            </a:r>
            <a:r>
              <a:rPr lang="fr-FR" sz="1600">
                <a:solidFill>
                  <a:srgbClr val="333333"/>
                </a:solidFill>
                <a:latin typeface="Helvetica Neue"/>
              </a:rPr>
              <a:t>Curator</a:t>
            </a:r>
            <a:r>
              <a:rPr lang="fr-FR" sz="1600">
                <a:solidFill>
                  <a:srgbClr val="333333"/>
                </a:solidFill>
                <a:latin typeface="Helvetica Neue"/>
              </a:rPr>
              <a:t> : Sans</a:t>
            </a:r>
            <a:r>
              <a:rPr lang="fr-FR" sz="1600">
                <a:solidFill>
                  <a:srgbClr val="333333"/>
                </a:solidFill>
                <a:latin typeface="Helvetica Neue"/>
              </a:rPr>
              <a:t>, Damien (DipSO UAR 1479 ; INRAE ; France) - ORCID: </a:t>
            </a:r>
            <a:r>
              <a:rPr lang="fr-FR" sz="1600" b="0" i="0" u="sng" strike="noStrike" cap="none" spc="0">
                <a:solidFill>
                  <a:srgbClr val="333333"/>
                </a:solidFill>
                <a:latin typeface="Helvetica Neue"/>
                <a:ea typeface="Helvetica Neue"/>
                <a:cs typeface="Helvetica Neue"/>
                <a:hlinkClick r:id="rId5" tooltip="https://orcid.org/0000-0002-7621-4748"/>
              </a:rPr>
              <a:t>0000-0002-7621-4748</a:t>
            </a:r>
            <a:br>
              <a:rPr lang="fr-FR" sz="1600">
                <a:solidFill>
                  <a:srgbClr val="333333"/>
                </a:solidFill>
                <a:latin typeface="Helvetica Neue"/>
              </a:rPr>
            </a:br>
            <a:r>
              <a:rPr lang="fr-FR" sz="1600">
                <a:solidFill>
                  <a:srgbClr val="333333"/>
                </a:solidFill>
                <a:latin typeface="Helvetica Neue"/>
              </a:rPr>
              <a:t>Data </a:t>
            </a:r>
            <a:r>
              <a:rPr lang="fr-FR" sz="1600">
                <a:solidFill>
                  <a:srgbClr val="333333"/>
                </a:solidFill>
                <a:latin typeface="Helvetica Neue"/>
              </a:rPr>
              <a:t>Collector : Jarrige, Virgile (DNum ; Université de Strasbourg ; France) - ORCID: </a:t>
            </a:r>
            <a:r>
              <a:rPr lang="fr-FR" sz="1600" b="0" i="0" u="sng" strike="noStrike" cap="none" spc="0">
                <a:solidFill>
                  <a:srgbClr val="333333"/>
                </a:solidFill>
                <a:latin typeface="Helvetica Neue"/>
                <a:ea typeface="Helvetica Neue"/>
                <a:cs typeface="Helvetica Neue"/>
                <a:hlinkClick r:id="rId6" tooltip="https://orcid.org/0000-0003-0140-7024"/>
              </a:rPr>
              <a:t>0000-0003-0140-7024</a:t>
            </a:r>
            <a:br>
              <a:rPr lang="fr-FR" sz="1600">
                <a:solidFill>
                  <a:srgbClr val="333333"/>
                </a:solidFill>
                <a:latin typeface="Helvetica Neue"/>
              </a:rPr>
            </a:br>
            <a:r>
              <a:rPr lang="fr-FR" sz="1600">
                <a:solidFill>
                  <a:srgbClr val="333333"/>
                </a:solidFill>
                <a:latin typeface="Helvetica Neue"/>
              </a:rPr>
              <a:t>Project </a:t>
            </a:r>
            <a:r>
              <a:rPr lang="fr-FR" sz="1600">
                <a:solidFill>
                  <a:srgbClr val="333333"/>
                </a:solidFill>
                <a:latin typeface="Helvetica Neue"/>
              </a:rPr>
              <a:t>Manager : Sowinski, Claire (Inist-CNRS ; CNRS ; France) - ORCID: </a:t>
            </a:r>
            <a:r>
              <a:rPr lang="fr-FR" sz="1600" b="0" i="0" u="sng" strike="noStrike" cap="none" spc="0">
                <a:solidFill>
                  <a:srgbClr val="333333"/>
                </a:solidFill>
                <a:latin typeface="Helvetica Neue"/>
                <a:ea typeface="Helvetica Neue"/>
                <a:cs typeface="Helvetica Neue"/>
                <a:hlinkClick r:id="rId7" tooltip="https://orcid.org/0000-0002-1048-8041"/>
              </a:rPr>
              <a:t>0000-0002-1048-8041</a:t>
            </a:r>
            <a:endParaRPr sz="1600">
              <a:solidFill>
                <a:srgbClr val="333333"/>
              </a:solidFill>
              <a:latin typeface="Helvetica Neue"/>
            </a:endParaRPr>
          </a:p>
          <a:p>
            <a:pPr>
              <a:defRPr/>
            </a:pPr>
            <a:r>
              <a:rPr lang="fr-FR" sz="1600">
                <a:solidFill>
                  <a:srgbClr val="333333"/>
                </a:solidFill>
                <a:latin typeface="Helvetica Neue"/>
              </a:rPr>
              <a:t>Supervisor : Desiles, Camille (LAM UMR ; Université de Bordeaux ; CNRS) - ORCID : </a:t>
            </a:r>
            <a:r>
              <a:rPr lang="fr-FR" sz="1600" b="0" i="0" u="sng" strike="noStrike" cap="none" spc="0">
                <a:solidFill>
                  <a:srgbClr val="333333"/>
                </a:solidFill>
                <a:latin typeface="Helvetica Neue"/>
                <a:ea typeface="Helvetica Neue"/>
                <a:cs typeface="Helvetica Neue"/>
                <a:hlinkClick r:id="rId8" tooltip="https://orcid.org/0009-0007-5740-9893"/>
              </a:rPr>
              <a:t>0009-0007-5740-9893</a:t>
            </a:r>
            <a:endParaRPr sz="1600">
              <a:solidFill>
                <a:srgbClr val="333333"/>
              </a:solidFill>
              <a:latin typeface="Helvetica Neue"/>
            </a:endParaRPr>
          </a:p>
        </p:txBody>
      </p:sp>
      <p:sp>
        <p:nvSpPr>
          <p:cNvPr id="7" name="Espace réservé du texte 1"/>
          <p:cNvSpPr>
            <a:spLocks noGrp="1"/>
          </p:cNvSpPr>
          <p:nvPr>
            <p:ph type="body" idx="1"/>
          </p:nvPr>
        </p:nvSpPr>
        <p:spPr bwMode="auto"/>
        <p:txBody>
          <a:bodyPr>
            <a:normAutofit fontScale="85000" lnSpcReduction="20000"/>
          </a:bodyPr>
          <a:lstStyle/>
          <a:p>
            <a:pPr>
              <a:defRPr/>
            </a:pPr>
            <a:r>
              <a:rPr lang="fr-FR"/>
              <a:t>Curation de l’auteur</a:t>
            </a:r>
            <a:endParaRPr lang="fr-F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97349831" name="Espace réservé du texte 2"/>
          <p:cNvSpPr>
            <a:spLocks noGrp="1"/>
          </p:cNvSpPr>
          <p:nvPr>
            <p:ph type="body" idx="1"/>
          </p:nvPr>
        </p:nvSpPr>
        <p:spPr bwMode="auto">
          <a:prstGeom prst="rect">
            <a:avLst/>
          </a:prstGeom>
        </p:spPr>
        <p:txBody>
          <a:bodyPr vertOverflow="overflow" horzOverflow="overflow" vert="horz" wrap="square" lIns="91440" tIns="45720" rIns="91440" bIns="45720" numCol="1" spcCol="0" rtlCol="0" fromWordArt="0" anchor="t" anchorCtr="0" forceAA="0" compatLnSpc="0">
            <a:noAutofit/>
          </a:bodyPr>
          <a:lstStyle>
            <a:lvl1pPr marL="0" indent="0">
              <a:buNone/>
              <a:defRPr sz="2800" b="1">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a:defRPr/>
            </a:pPr>
            <a:r>
              <a:rPr sz="2400">
                <a:latin typeface="Marianne"/>
                <a:ea typeface="Marianne"/>
                <a:cs typeface="Marianne"/>
              </a:rPr>
              <a:t>Mots-</a:t>
            </a:r>
            <a:r>
              <a:rPr sz="2400">
                <a:latin typeface="Marianne"/>
                <a:ea typeface="Marianne"/>
                <a:cs typeface="Marianne"/>
              </a:rPr>
              <a:t>clés</a:t>
            </a:r>
            <a:endParaRPr sz="2400">
              <a:latin typeface="Marianne"/>
              <a:cs typeface="Marianne"/>
            </a:endParaRPr>
          </a:p>
        </p:txBody>
      </p:sp>
      <p:sp>
        <p:nvSpPr>
          <p:cNvPr id="984300100" name="ZoneTexte 1"/>
          <p:cNvSpPr txBox="1"/>
          <p:nvPr/>
        </p:nvSpPr>
        <p:spPr bwMode="auto">
          <a:xfrm>
            <a:off x="838192" y="2272862"/>
            <a:ext cx="10310481" cy="3397851"/>
          </a:xfrm>
          <a:prstGeom prst="rect">
            <a:avLst/>
          </a:prstGeom>
          <a:noFill/>
        </p:spPr>
        <p:txBody>
          <a:bodyPr wrap="square" rtlCol="0">
            <a:spAutoFit/>
          </a:bodyPr>
          <a:lstStyle/>
          <a:p>
            <a:pPr>
              <a:lnSpc>
                <a:spcPct val="100000"/>
              </a:lnSpc>
              <a:defRPr/>
            </a:pPr>
            <a:endParaRPr lang="fr-FR" sz="2100">
              <a:latin typeface="Arial"/>
              <a:cs typeface="Arial"/>
            </a:endParaRPr>
          </a:p>
          <a:p>
            <a:pPr>
              <a:lnSpc>
                <a:spcPct val="100000"/>
              </a:lnSpc>
              <a:defRPr/>
            </a:pPr>
            <a:endParaRPr lang="fr-FR" sz="2100">
              <a:latin typeface="Arial"/>
              <a:cs typeface="Arial"/>
            </a:endParaRPr>
          </a:p>
          <a:p>
            <a:pPr>
              <a:lnSpc>
                <a:spcPct val="100000"/>
              </a:lnSpc>
              <a:defRPr/>
            </a:pPr>
            <a:endParaRPr lang="fr-FR" sz="2100">
              <a:latin typeface="Arial"/>
              <a:cs typeface="Arial"/>
            </a:endParaRPr>
          </a:p>
          <a:p>
            <a:pPr marL="342900" indent="-342900">
              <a:lnSpc>
                <a:spcPct val="114999"/>
              </a:lnSpc>
              <a:buFont typeface="Arial"/>
              <a:buChar char="•"/>
              <a:defRPr/>
            </a:pPr>
            <a:r>
              <a:rPr lang="fr-FR" sz="2100">
                <a:latin typeface="Arial"/>
                <a:ea typeface="Arial"/>
                <a:cs typeface="Arial"/>
              </a:rPr>
              <a:t>Pose une convention sur l’usage d’un terme (par ex. au singulier) ;</a:t>
            </a:r>
            <a:endParaRPr/>
          </a:p>
          <a:p>
            <a:pPr marL="342900" indent="-342900">
              <a:lnSpc>
                <a:spcPct val="114999"/>
              </a:lnSpc>
              <a:buFont typeface="Arial"/>
              <a:buChar char="•"/>
              <a:defRPr/>
            </a:pPr>
            <a:endParaRPr lang="fr-FR" sz="2100">
              <a:latin typeface="Arial"/>
              <a:ea typeface="Arial"/>
              <a:cs typeface="Arial"/>
            </a:endParaRPr>
          </a:p>
          <a:p>
            <a:pPr marL="342900" indent="-342900">
              <a:lnSpc>
                <a:spcPct val="114999"/>
              </a:lnSpc>
              <a:buFont typeface="Arial"/>
              <a:buChar char="•"/>
              <a:defRPr/>
            </a:pPr>
            <a:r>
              <a:rPr lang="fr-FR" sz="2100">
                <a:latin typeface="Arial"/>
                <a:ea typeface="Arial"/>
                <a:cs typeface="Arial"/>
              </a:rPr>
              <a:t>Crée des </a:t>
            </a:r>
            <a:r>
              <a:rPr lang="fr-FR" sz="2400" b="1">
                <a:solidFill>
                  <a:srgbClr val="C55B28"/>
                </a:solidFill>
                <a:latin typeface="Arial"/>
                <a:ea typeface="Arial"/>
                <a:cs typeface="Arial"/>
              </a:rPr>
              <a:t>ponts sémantiques</a:t>
            </a:r>
            <a:r>
              <a:rPr lang="fr-FR" sz="2100">
                <a:latin typeface="Arial"/>
                <a:ea typeface="Arial"/>
                <a:cs typeface="Arial"/>
              </a:rPr>
              <a:t> ;</a:t>
            </a:r>
            <a:endParaRPr/>
          </a:p>
          <a:p>
            <a:pPr>
              <a:lnSpc>
                <a:spcPct val="114999"/>
              </a:lnSpc>
              <a:defRPr/>
            </a:pPr>
            <a:endParaRPr lang="fr-FR" sz="2100">
              <a:latin typeface="Arial"/>
              <a:ea typeface="Arial"/>
              <a:cs typeface="Arial"/>
            </a:endParaRPr>
          </a:p>
          <a:p>
            <a:pPr marL="342900" indent="-342900">
              <a:lnSpc>
                <a:spcPct val="114999"/>
              </a:lnSpc>
              <a:buFont typeface="Arial"/>
              <a:buChar char="•"/>
              <a:defRPr/>
            </a:pPr>
            <a:r>
              <a:rPr lang="fr-FR" sz="2100">
                <a:latin typeface="Arial"/>
                <a:ea typeface="Arial"/>
                <a:cs typeface="Arial"/>
              </a:rPr>
              <a:t>Permet d’éviter les problématiques de </a:t>
            </a:r>
            <a:r>
              <a:rPr lang="fr-FR" sz="2400" b="1">
                <a:solidFill>
                  <a:srgbClr val="C55B28"/>
                </a:solidFill>
                <a:latin typeface="Arial"/>
                <a:ea typeface="Arial"/>
                <a:cs typeface="Arial"/>
              </a:rPr>
              <a:t>bruit</a:t>
            </a:r>
            <a:r>
              <a:rPr lang="fr-FR" sz="2100">
                <a:latin typeface="Arial"/>
                <a:ea typeface="Arial"/>
                <a:cs typeface="Arial"/>
              </a:rPr>
              <a:t> ou de </a:t>
            </a:r>
            <a:r>
              <a:rPr lang="fr-FR" sz="2400" b="1">
                <a:solidFill>
                  <a:srgbClr val="C55B28"/>
                </a:solidFill>
                <a:latin typeface="Arial"/>
                <a:ea typeface="Arial"/>
                <a:cs typeface="Arial"/>
              </a:rPr>
              <a:t>silence</a:t>
            </a:r>
            <a:r>
              <a:rPr lang="fr-FR" sz="2100">
                <a:latin typeface="Arial"/>
                <a:ea typeface="Arial"/>
                <a:cs typeface="Arial"/>
              </a:rPr>
              <a:t> lors de la recherche de contenus. </a:t>
            </a:r>
            <a:endParaRPr/>
          </a:p>
        </p:txBody>
      </p:sp>
      <p:sp>
        <p:nvSpPr>
          <p:cNvPr id="2" name="ZoneTexte 1"/>
          <p:cNvSpPr txBox="1"/>
          <p:nvPr/>
        </p:nvSpPr>
        <p:spPr bwMode="auto">
          <a:xfrm>
            <a:off x="1907208" y="2272862"/>
            <a:ext cx="8172450" cy="738663"/>
          </a:xfrm>
          <a:prstGeom prst="rect">
            <a:avLst/>
          </a:prstGeom>
          <a:noFill/>
          <a:ln w="38100">
            <a:solidFill>
              <a:srgbClr val="C55B28"/>
            </a:solidFill>
          </a:ln>
        </p:spPr>
        <p:txBody>
          <a:bodyPr wrap="square" rtlCol="0">
            <a:spAutoFit/>
          </a:bodyPr>
          <a:lstStyle/>
          <a:p>
            <a:pPr>
              <a:defRPr/>
            </a:pPr>
            <a:r>
              <a:rPr lang="fr-FR" sz="2100" b="1">
                <a:solidFill>
                  <a:schemeClr val="accent2"/>
                </a:solidFill>
                <a:latin typeface="Marianne"/>
              </a:rPr>
              <a:t>Mot-clé* = « Mot </a:t>
            </a:r>
            <a:r>
              <a:rPr lang="fr-FR" sz="2100" b="1">
                <a:solidFill>
                  <a:schemeClr val="accent2"/>
                </a:solidFill>
                <a:latin typeface="Marianne"/>
              </a:rPr>
              <a:t>ou groupe de mots caractérisant un objet numérique et/ou son </a:t>
            </a:r>
            <a:r>
              <a:rPr lang="fr-FR" sz="2100" b="1">
                <a:solidFill>
                  <a:schemeClr val="accent2"/>
                </a:solidFill>
                <a:latin typeface="Marianne"/>
              </a:rPr>
              <a:t>contenu » </a:t>
            </a:r>
            <a:r>
              <a:rPr lang="fr-FR" sz="2100" b="1">
                <a:solidFill>
                  <a:schemeClr val="accent2"/>
                </a:solidFill>
                <a:latin typeface="Marianne"/>
              </a:rPr>
              <a:t>(source : </a:t>
            </a:r>
            <a:r>
              <a:rPr lang="fr-FR" sz="2100" b="1" u="sng">
                <a:solidFill>
                  <a:schemeClr val="accent2"/>
                </a:solidFill>
                <a:latin typeface="Marianne"/>
                <a:hlinkClick r:id="rId2" tooltip="http://opendata.inrae.fr/thesaurusINRAE/c_4d39f984"/>
              </a:rPr>
              <a:t>Thesaurus INRAE</a:t>
            </a:r>
            <a:r>
              <a:rPr lang="fr-FR" sz="2100" b="1">
                <a:solidFill>
                  <a:schemeClr val="accent2"/>
                </a:solidFill>
                <a:latin typeface="Marianne"/>
              </a:rPr>
              <a:t>)</a:t>
            </a:r>
            <a:endParaRPr lang="fr-FR" sz="2100" b="1">
              <a:solidFill>
                <a:schemeClr val="accent2"/>
              </a:solidFill>
              <a:latin typeface="Marianne"/>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Espace réservé du texte 1"/>
          <p:cNvSpPr>
            <a:spLocks noGrp="1"/>
          </p:cNvSpPr>
          <p:nvPr>
            <p:ph type="body" idx="1"/>
          </p:nvPr>
        </p:nvSpPr>
        <p:spPr bwMode="auto"/>
        <p:txBody>
          <a:bodyPr>
            <a:normAutofit fontScale="85000" lnSpcReduction="20000"/>
          </a:bodyPr>
          <a:lstStyle/>
          <a:p>
            <a:pPr>
              <a:defRPr/>
            </a:pPr>
            <a:r>
              <a:rPr lang="fr-FR">
                <a:latin typeface="Marianne"/>
                <a:ea typeface="Marianne"/>
                <a:cs typeface="Marianne"/>
              </a:rPr>
              <a:t>Mots-clés - Bonnes </a:t>
            </a:r>
            <a:r>
              <a:rPr lang="fr-FR">
                <a:latin typeface="Marianne"/>
                <a:ea typeface="Marianne"/>
                <a:cs typeface="Marianne"/>
              </a:rPr>
              <a:t>pratiques</a:t>
            </a:r>
            <a:endParaRPr lang="fr-FR">
              <a:latin typeface="Marianne"/>
              <a:cs typeface="Marianne"/>
            </a:endParaRPr>
          </a:p>
        </p:txBody>
      </p:sp>
      <p:sp>
        <p:nvSpPr>
          <p:cNvPr id="3" name="Espace réservé du contenu 2"/>
          <p:cNvSpPr>
            <a:spLocks noGrp="1"/>
          </p:cNvSpPr>
          <p:nvPr>
            <p:ph idx="13"/>
          </p:nvPr>
        </p:nvSpPr>
        <p:spPr bwMode="auto">
          <a:xfrm>
            <a:off x="838198" y="2052309"/>
            <a:ext cx="10525125" cy="4441623"/>
          </a:xfrm>
        </p:spPr>
        <p:txBody>
          <a:bodyPr>
            <a:noAutofit/>
          </a:bodyPr>
          <a:lstStyle/>
          <a:p>
            <a:pPr marL="0" indent="0">
              <a:buNone/>
              <a:defRPr/>
            </a:pPr>
            <a:r>
              <a:rPr lang="fr-FR" sz="2100">
                <a:latin typeface="Arial"/>
                <a:cs typeface="Arial"/>
              </a:rPr>
              <a:t>Pour permettre l’interopérabilité il est recommandé d’utiliser un </a:t>
            </a:r>
            <a:r>
              <a:rPr lang="fr-FR" sz="2400" b="1">
                <a:solidFill>
                  <a:srgbClr val="C55B28"/>
                </a:solidFill>
                <a:latin typeface="Arial"/>
                <a:cs typeface="Arial"/>
              </a:rPr>
              <a:t>vocabulaire de référence</a:t>
            </a:r>
            <a:r>
              <a:rPr lang="fr-FR" sz="2100">
                <a:latin typeface="Arial"/>
                <a:cs typeface="Arial"/>
              </a:rPr>
              <a:t> dans la discipline concernée s’il en </a:t>
            </a:r>
            <a:r>
              <a:rPr lang="fr-FR" sz="2100">
                <a:latin typeface="Arial"/>
                <a:cs typeface="Arial"/>
              </a:rPr>
              <a:t>existe</a:t>
            </a:r>
            <a:endParaRPr/>
          </a:p>
          <a:p>
            <a:pPr>
              <a:defRPr/>
            </a:pPr>
            <a:endParaRPr lang="fr-FR" sz="2100">
              <a:latin typeface="Arial"/>
              <a:cs typeface="Arial"/>
            </a:endParaRPr>
          </a:p>
          <a:p>
            <a:pPr>
              <a:defRPr/>
            </a:pPr>
            <a:endParaRPr lang="fr-FR" sz="2100">
              <a:latin typeface="Arial"/>
              <a:cs typeface="Arial"/>
            </a:endParaRPr>
          </a:p>
          <a:p>
            <a:pPr>
              <a:defRPr/>
            </a:pPr>
            <a:endParaRPr lang="fr-FR" sz="2100">
              <a:latin typeface="Arial"/>
              <a:cs typeface="Arial"/>
            </a:endParaRPr>
          </a:p>
          <a:p>
            <a:pPr marL="0" indent="0">
              <a:buNone/>
              <a:defRPr/>
            </a:pPr>
            <a:endParaRPr lang="fr-FR" sz="2100">
              <a:latin typeface="Arial"/>
              <a:cs typeface="Arial"/>
            </a:endParaRPr>
          </a:p>
          <a:p>
            <a:pPr marL="0" indent="0">
              <a:buNone/>
              <a:defRPr/>
            </a:pPr>
            <a:endParaRPr lang="fr-FR" sz="2100">
              <a:latin typeface="Arial"/>
              <a:cs typeface="Arial"/>
            </a:endParaRPr>
          </a:p>
          <a:p>
            <a:pPr algn="ctr">
              <a:defRPr/>
            </a:pPr>
            <a:r>
              <a:rPr lang="fr-FR" sz="2100">
                <a:latin typeface="Arial"/>
                <a:cs typeface="Arial"/>
              </a:rPr>
              <a:t>En </a:t>
            </a:r>
            <a:r>
              <a:rPr lang="fr-FR" sz="2100">
                <a:latin typeface="Arial"/>
                <a:cs typeface="Arial"/>
              </a:rPr>
              <a:t>connaissez vous d’autres ?</a:t>
            </a:r>
            <a:endParaRPr lang="fr-FR" sz="2100">
              <a:latin typeface="Arial"/>
              <a:cs typeface="Arial"/>
            </a:endParaRPr>
          </a:p>
        </p:txBody>
      </p:sp>
      <p:sp>
        <p:nvSpPr>
          <p:cNvPr id="5" name="ZoneTexte 4"/>
          <p:cNvSpPr txBox="1"/>
          <p:nvPr/>
        </p:nvSpPr>
        <p:spPr bwMode="auto">
          <a:xfrm>
            <a:off x="4655317" y="5393797"/>
            <a:ext cx="3344139" cy="839331"/>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marL="0" indent="0" algn="l">
              <a:buFont typeface="Arial"/>
              <a:buNone/>
              <a:defRPr/>
            </a:pPr>
            <a:r>
              <a:rPr lang="fr-FR" sz="2100" b="1" i="0" u="none" strike="noStrike" cap="none" spc="0">
                <a:solidFill>
                  <a:schemeClr val="tx2"/>
                </a:solidFill>
                <a:latin typeface="Marianne"/>
                <a:ea typeface="Arial"/>
                <a:cs typeface="Arial"/>
              </a:rPr>
              <a:t>Il est recommandé de mettre 4-5 mots-clés</a:t>
            </a:r>
            <a:endParaRPr sz="2100" b="1">
              <a:solidFill>
                <a:schemeClr val="tx2"/>
              </a:solidFill>
              <a:latin typeface="Marianne"/>
              <a:cs typeface="Arial"/>
            </a:endParaRPr>
          </a:p>
        </p:txBody>
      </p:sp>
      <p:pic>
        <p:nvPicPr>
          <p:cNvPr id="6" name="Image 5"/>
          <p:cNvPicPr>
            <a:picLocks noChangeAspect="1"/>
          </p:cNvPicPr>
          <p:nvPr/>
        </p:nvPicPr>
        <p:blipFill>
          <a:blip r:embed="rId2"/>
          <a:stretch/>
        </p:blipFill>
        <p:spPr bwMode="auto">
          <a:xfrm>
            <a:off x="3971750" y="5409266"/>
            <a:ext cx="683568" cy="710163"/>
          </a:xfrm>
          <a:prstGeom prst="rect">
            <a:avLst/>
          </a:prstGeom>
        </p:spPr>
      </p:pic>
      <p:sp>
        <p:nvSpPr>
          <p:cNvPr id="7" name="Rectangle 6"/>
          <p:cNvSpPr/>
          <p:nvPr/>
        </p:nvSpPr>
        <p:spPr bwMode="auto">
          <a:xfrm>
            <a:off x="3833858" y="5393798"/>
            <a:ext cx="3860800" cy="921569"/>
          </a:xfrm>
          <a:prstGeom prst="rect">
            <a:avLst/>
          </a:prstGeom>
          <a:noFill/>
          <a:ln w="38100">
            <a:solidFill>
              <a:srgbClr val="C55B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4" name="ZoneTexte 3"/>
          <p:cNvSpPr txBox="1"/>
          <p:nvPr/>
        </p:nvSpPr>
        <p:spPr bwMode="auto">
          <a:xfrm>
            <a:off x="3499740" y="3142488"/>
            <a:ext cx="2535453" cy="1384994"/>
          </a:xfrm>
          <a:prstGeom prst="rect">
            <a:avLst/>
          </a:prstGeom>
          <a:noFill/>
        </p:spPr>
        <p:txBody>
          <a:bodyPr wrap="square" rtlCol="0">
            <a:spAutoFit/>
          </a:bodyPr>
          <a:lstStyle/>
          <a:p>
            <a:pPr marL="285750" indent="-285750">
              <a:buFont typeface="Arial"/>
              <a:buChar char="•"/>
              <a:defRPr/>
            </a:pPr>
            <a:r>
              <a:rPr lang="fr-FR" sz="2100" u="sng">
                <a:latin typeface="Arial"/>
                <a:hlinkClick r:id="rId3" tooltip="https://agrovoc.fao.org/browse/agrovoc/en/"/>
              </a:rPr>
              <a:t>AgroVoc</a:t>
            </a:r>
            <a:r>
              <a:rPr lang="fr-FR" sz="2100">
                <a:latin typeface="Arial"/>
              </a:rPr>
              <a:t>,</a:t>
            </a:r>
            <a:endParaRPr/>
          </a:p>
          <a:p>
            <a:pPr marL="285750" indent="-285750">
              <a:buFont typeface="Arial"/>
              <a:buChar char="•"/>
              <a:defRPr/>
            </a:pPr>
            <a:r>
              <a:rPr lang="fr-FR" sz="2100" u="sng">
                <a:latin typeface="Arial"/>
                <a:hlinkClick r:id="rId4" tooltip="https://agroportal.lirmm.fr/ontologies/ANAEETHES"/>
              </a:rPr>
              <a:t>ANAEE</a:t>
            </a:r>
            <a:r>
              <a:rPr lang="fr-FR" sz="2100">
                <a:latin typeface="Arial"/>
              </a:rPr>
              <a:t>,</a:t>
            </a:r>
            <a:endParaRPr/>
          </a:p>
          <a:p>
            <a:pPr marL="285750" indent="-285750">
              <a:buFont typeface="Arial"/>
              <a:buChar char="•"/>
              <a:defRPr/>
            </a:pPr>
            <a:r>
              <a:rPr lang="fr-FR" sz="2100" u="sng">
                <a:latin typeface="Arial"/>
                <a:hlinkClick r:id="rId5" tooltip="https://www.eionet.europa.eu/gemet/en/themes/"/>
              </a:rPr>
              <a:t>GEMET</a:t>
            </a:r>
            <a:r>
              <a:rPr lang="fr-FR" sz="2100">
                <a:latin typeface="Arial"/>
              </a:rPr>
              <a:t>,</a:t>
            </a:r>
            <a:endParaRPr/>
          </a:p>
          <a:p>
            <a:pPr marL="285750" indent="-285750">
              <a:buFont typeface="Arial"/>
              <a:buChar char="•"/>
              <a:defRPr/>
            </a:pPr>
            <a:r>
              <a:rPr lang="fr-FR" sz="2100" u="sng">
                <a:latin typeface="Arial"/>
                <a:hlinkClick r:id="rId6" tooltip="https://mesh.inserm.fr/FrenchMesh/"/>
              </a:rPr>
              <a:t>MeSH</a:t>
            </a:r>
            <a:r>
              <a:rPr lang="fr-FR" sz="2100">
                <a:latin typeface="Arial"/>
              </a:rPr>
              <a:t>,</a:t>
            </a:r>
            <a:endParaRPr lang="fr-FR" sz="2100">
              <a:latin typeface="Arial"/>
            </a:endParaRPr>
          </a:p>
        </p:txBody>
      </p:sp>
      <p:sp>
        <p:nvSpPr>
          <p:cNvPr id="8" name="ZoneTexte 7"/>
          <p:cNvSpPr txBox="1"/>
          <p:nvPr/>
        </p:nvSpPr>
        <p:spPr bwMode="auto">
          <a:xfrm>
            <a:off x="6456358" y="3137577"/>
            <a:ext cx="2692655" cy="1371960"/>
          </a:xfrm>
          <a:prstGeom prst="rect">
            <a:avLst/>
          </a:prstGeom>
          <a:noFill/>
        </p:spPr>
        <p:txBody>
          <a:bodyPr wrap="none" rtlCol="0">
            <a:spAutoFit/>
          </a:bodyPr>
          <a:lstStyle/>
          <a:p>
            <a:pPr marL="285750" indent="-285750">
              <a:buFont typeface="Arial"/>
              <a:buChar char="•"/>
              <a:defRPr/>
            </a:pPr>
            <a:r>
              <a:rPr lang="fr-FR" sz="2100" u="sng">
                <a:latin typeface="Arial"/>
                <a:hlinkClick r:id="rId7" tooltip="https://www.frantiq.fr/pactols/le-thesaurus/"/>
              </a:rPr>
              <a:t>Pactols</a:t>
            </a:r>
            <a:r>
              <a:rPr lang="fr-FR" sz="2100">
                <a:latin typeface="Arial"/>
              </a:rPr>
              <a:t>,</a:t>
            </a:r>
            <a:endParaRPr/>
          </a:p>
          <a:p>
            <a:pPr marL="285750" indent="-285750">
              <a:buFont typeface="Arial"/>
              <a:buChar char="•"/>
              <a:defRPr/>
            </a:pPr>
            <a:r>
              <a:rPr lang="fr-FR" sz="2100" u="sng">
                <a:latin typeface="Arial"/>
                <a:hlinkClick r:id="rId8" tooltip="https://consultation.vocabulaires-ouverts.inrae.fr/thesaurus-inrae/fr/"/>
              </a:rPr>
              <a:t>Thésaurus INRAE</a:t>
            </a:r>
            <a:r>
              <a:rPr lang="fr-FR" sz="2100">
                <a:latin typeface="Arial"/>
              </a:rPr>
              <a:t>,</a:t>
            </a:r>
            <a:endParaRPr/>
          </a:p>
          <a:p>
            <a:pPr marL="285750" indent="-285750">
              <a:buFont typeface="Arial"/>
              <a:buChar char="•"/>
              <a:defRPr/>
            </a:pPr>
            <a:r>
              <a:rPr/>
              <a:t> 	</a:t>
            </a:r>
            <a:r>
              <a:rPr lang="fr-FR" sz="2100" u="sng">
                <a:latin typeface="Arial"/>
                <a:hlinkClick r:id="rId9" tooltip="https://skosmos.loterre.fr/fr/"/>
              </a:rPr>
              <a:t>Loterre</a:t>
            </a:r>
            <a:r>
              <a:rPr lang="fr-FR" sz="2100" i="1">
                <a:latin typeface="Arial"/>
              </a:rPr>
              <a:t>,</a:t>
            </a:r>
            <a:endParaRPr/>
          </a:p>
          <a:p>
            <a:pPr marL="285750" indent="-285750">
              <a:buFont typeface="Arial"/>
              <a:buChar char="•"/>
              <a:defRPr/>
            </a:pPr>
            <a:r>
              <a:rPr lang="fr-FR" sz="2100" u="sng">
                <a:latin typeface="Arial"/>
                <a:hlinkClick r:id="rId10" tooltip="https://physh.org/browse?facetIds=Research%2520Areas"/>
              </a:rPr>
              <a:t>PhySH</a:t>
            </a:r>
            <a:r>
              <a:rPr lang="fr-FR" sz="2100" i="1">
                <a:latin typeface="Arial"/>
              </a:rPr>
              <a:t>,</a:t>
            </a:r>
            <a:endParaRPr lang="fr-FR" sz="2100" i="1">
              <a:latin typeface="Arial"/>
            </a:endParaRPr>
          </a:p>
        </p:txBody>
      </p:sp>
      <p:sp>
        <p:nvSpPr>
          <p:cNvPr id="2077573116" name=""/>
          <p:cNvSpPr/>
          <p:nvPr/>
        </p:nvSpPr>
        <p:spPr bwMode="auto">
          <a:xfrm flipH="0" flipV="0">
            <a:off x="6514919" y="3922661"/>
            <a:ext cx="880806" cy="174112"/>
          </a:xfrm>
          <a:prstGeom prst="rightArrow">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5" name="ZoneTexte 4"/>
          <p:cNvSpPr txBox="1"/>
          <p:nvPr/>
        </p:nvSpPr>
        <p:spPr bwMode="auto">
          <a:xfrm>
            <a:off x="1371600" y="2133583"/>
            <a:ext cx="3001817" cy="400109"/>
          </a:xfrm>
          <a:prstGeom prst="rect">
            <a:avLst/>
          </a:prstGeom>
          <a:noFill/>
          <a:ln w="38100">
            <a:solidFill>
              <a:schemeClr val="tx1">
                <a:lumMod val="40000"/>
                <a:lumOff val="60000"/>
              </a:schemeClr>
            </a:solidFill>
            <a:prstDash val="solid"/>
          </a:ln>
        </p:spPr>
        <p:txBody>
          <a:bodyPr wrap="square" rtlCol="0">
            <a:spAutoFit/>
          </a:bodyPr>
          <a:lstStyle/>
          <a:p>
            <a:pPr>
              <a:defRPr/>
            </a:pPr>
            <a:r>
              <a:rPr lang="fr-FR" sz="2000" b="1">
                <a:solidFill>
                  <a:schemeClr val="tx1">
                    <a:lumMod val="60000"/>
                    <a:lumOff val="40000"/>
                  </a:schemeClr>
                </a:solidFill>
                <a:latin typeface="Arial"/>
                <a:cs typeface="Arial"/>
              </a:rPr>
              <a:t>Version avant curation</a:t>
            </a:r>
            <a:endParaRPr lang="fr-FR" sz="2000" b="1">
              <a:solidFill>
                <a:schemeClr val="tx1">
                  <a:lumMod val="60000"/>
                  <a:lumOff val="40000"/>
                </a:schemeClr>
              </a:solidFill>
              <a:latin typeface="Arial"/>
              <a:cs typeface="Arial"/>
            </a:endParaRPr>
          </a:p>
        </p:txBody>
      </p:sp>
      <p:cxnSp>
        <p:nvCxnSpPr>
          <p:cNvPr id="8" name="Connecteur droit 7"/>
          <p:cNvCxnSpPr>
            <a:cxnSpLocks/>
          </p:cNvCxnSpPr>
          <p:nvPr/>
        </p:nvCxnSpPr>
        <p:spPr bwMode="auto">
          <a:xfrm flipH="1">
            <a:off x="5384801" y="-64655"/>
            <a:ext cx="628072" cy="7010399"/>
          </a:xfrm>
          <a:prstGeom prst="line">
            <a:avLst/>
          </a:prstGeom>
          <a:ln w="76200">
            <a:solidFill>
              <a:srgbClr val="C55B28"/>
            </a:solidFill>
          </a:ln>
        </p:spPr>
        <p:style>
          <a:lnRef idx="1">
            <a:schemeClr val="accent1"/>
          </a:lnRef>
          <a:fillRef idx="0">
            <a:schemeClr val="accent1"/>
          </a:fillRef>
          <a:effectRef idx="0">
            <a:schemeClr val="accent1"/>
          </a:effectRef>
          <a:fontRef idx="minor">
            <a:schemeClr val="tx1"/>
          </a:fontRef>
        </p:style>
      </p:cxnSp>
      <p:sp>
        <p:nvSpPr>
          <p:cNvPr id="11" name="ZoneTexte 10"/>
          <p:cNvSpPr txBox="1"/>
          <p:nvPr/>
        </p:nvSpPr>
        <p:spPr bwMode="auto">
          <a:xfrm>
            <a:off x="0" y="3857319"/>
            <a:ext cx="5570667" cy="1310999"/>
          </a:xfrm>
          <a:prstGeom prst="rect">
            <a:avLst/>
          </a:prstGeom>
          <a:noFill/>
        </p:spPr>
        <p:txBody>
          <a:bodyPr wrap="square" rtlCol="0">
            <a:spAutoFit/>
          </a:bodyPr>
          <a:lstStyle/>
          <a:p>
            <a:pPr>
              <a:defRPr/>
            </a:pPr>
            <a:r>
              <a:rPr lang="en-US" sz="1600">
                <a:solidFill>
                  <a:srgbClr val="333333"/>
                </a:solidFill>
                <a:latin typeface="Helvetica Neue"/>
              </a:rPr>
              <a:t>Decision support system</a:t>
            </a:r>
            <a:br>
              <a:rPr lang="en-US" sz="1600"/>
            </a:br>
            <a:r>
              <a:rPr lang="en-US" sz="1600">
                <a:solidFill>
                  <a:srgbClr val="333333"/>
                </a:solidFill>
                <a:latin typeface="Helvetica Neue"/>
              </a:rPr>
              <a:t>wireworm</a:t>
            </a:r>
            <a:br>
              <a:rPr lang="en-US" sz="1600"/>
            </a:br>
            <a:r>
              <a:rPr lang="en-US" sz="1600">
                <a:solidFill>
                  <a:srgbClr val="333333"/>
                </a:solidFill>
                <a:latin typeface="Helvetica Neue"/>
              </a:rPr>
              <a:t>risk assessment</a:t>
            </a:r>
            <a:br>
              <a:rPr lang="en-US" sz="1600"/>
            </a:br>
            <a:r>
              <a:rPr lang="en-US" sz="1600">
                <a:solidFill>
                  <a:srgbClr val="333333"/>
                </a:solidFill>
                <a:latin typeface="Helvetica Neue"/>
              </a:rPr>
              <a:t>insect pest</a:t>
            </a:r>
            <a:br>
              <a:rPr lang="en-US" sz="1600"/>
            </a:br>
            <a:r>
              <a:rPr lang="en-US" sz="1600">
                <a:solidFill>
                  <a:srgbClr val="333333"/>
                </a:solidFill>
                <a:latin typeface="Helvetica Neue"/>
              </a:rPr>
              <a:t>Pest</a:t>
            </a:r>
            <a:r>
              <a:rPr lang="en-US" sz="1600">
                <a:solidFill>
                  <a:srgbClr val="333333"/>
                </a:solidFill>
                <a:latin typeface="Helvetica Neue"/>
              </a:rPr>
              <a:t> Management</a:t>
            </a:r>
            <a:endParaRPr sz="1600"/>
          </a:p>
        </p:txBody>
      </p:sp>
      <p:sp>
        <p:nvSpPr>
          <p:cNvPr id="7" name="Espace réservé du texte 1"/>
          <p:cNvSpPr>
            <a:spLocks noGrp="1"/>
          </p:cNvSpPr>
          <p:nvPr>
            <p:ph type="body" idx="1"/>
          </p:nvPr>
        </p:nvSpPr>
        <p:spPr bwMode="auto"/>
        <p:txBody>
          <a:bodyPr>
            <a:normAutofit fontScale="85000" lnSpcReduction="20000"/>
          </a:bodyPr>
          <a:lstStyle/>
          <a:p>
            <a:pPr>
              <a:defRPr/>
            </a:pPr>
            <a:r>
              <a:rPr lang="fr-FR"/>
              <a:t>Curation des mots-clés</a:t>
            </a:r>
            <a:endParaRPr lang="fr-F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bg>
      <p:bgPr shadeToTitle="0">
        <a:solidFill>
          <a:schemeClr val="bg1">
            <a:alpha val="99999"/>
          </a:schemeClr>
        </a:solidFill>
      </p:bgPr>
    </p:bg>
    <p:spTree>
      <p:nvGrpSpPr>
        <p:cNvPr id="1" name=""/>
        <p:cNvGrpSpPr/>
        <p:nvPr/>
      </p:nvGrpSpPr>
      <p:grpSpPr bwMode="auto">
        <a:xfrm>
          <a:off x="0" y="0"/>
          <a:ext cx="0" cy="0"/>
          <a:chOff x="0" y="0"/>
          <a:chExt cx="0" cy="0"/>
        </a:xfrm>
      </p:grpSpPr>
      <p:sp>
        <p:nvSpPr>
          <p:cNvPr id="692398185" name="Espace réservé du texte 2"/>
          <p:cNvSpPr>
            <a:spLocks noGrp="1"/>
          </p:cNvSpPr>
          <p:nvPr>
            <p:ph type="body" idx="1"/>
          </p:nvPr>
        </p:nvSpPr>
        <p:spPr bwMode="auto">
          <a:prstGeom prst="rect">
            <a:avLst/>
          </a:prstGeom>
        </p:spPr>
        <p:txBody>
          <a:bodyPr vertOverflow="overflow" horzOverflow="overflow" vert="horz" wrap="square" lIns="91440" tIns="45720" rIns="91440" bIns="45720" numCol="1" spcCol="0" rtlCol="0" fromWordArt="0" anchor="t" anchorCtr="0" forceAA="0" compatLnSpc="0">
            <a:noAutofit/>
          </a:bodyPr>
          <a:lstStyle>
            <a:lvl1pPr marL="0" indent="0">
              <a:buNone/>
              <a:defRPr sz="2800" b="1">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a:defRPr/>
            </a:pPr>
            <a:r>
              <a:rPr lang="fr-FR" sz="2400">
                <a:latin typeface="Marianne"/>
                <a:ea typeface="Marianne"/>
                <a:cs typeface="Marianne"/>
              </a:rPr>
              <a:t>Mieux vous connaître</a:t>
            </a:r>
            <a:endParaRPr lang="fr-FR" sz="2400">
              <a:latin typeface="Marianne"/>
              <a:cs typeface="Marianne"/>
            </a:endParaRPr>
          </a:p>
        </p:txBody>
      </p:sp>
      <p:sp>
        <p:nvSpPr>
          <p:cNvPr id="1650618463" name="Espace réservé du contenu 2"/>
          <p:cNvSpPr>
            <a:spLocks noGrp="1"/>
          </p:cNvSpPr>
          <p:nvPr>
            <p:ph idx="13"/>
          </p:nvPr>
        </p:nvSpPr>
        <p:spPr bwMode="auto">
          <a:xfrm>
            <a:off x="922863" y="2274558"/>
            <a:ext cx="10525123" cy="3948438"/>
          </a:xfrm>
          <a:prstGeom prst="rect">
            <a:avLst/>
          </a:prstGeom>
          <a:noFill/>
          <a:ln w="12700">
            <a:noFill/>
          </a:ln>
        </p:spPr>
        <p:txBody>
          <a:bodyPr vertOverflow="overflow" horzOverflow="overflow" vert="horz" wrap="square" lIns="91440" tIns="45720" rIns="91440" bIns="45720" numCol="1" spcCol="0" rtlCol="0" fromWordArt="0" anchor="t" anchorCtr="0" forceAA="0" compatLnSpc="0">
            <a:normAutofit/>
          </a:bodyPr>
          <a:lstStyle>
            <a:lvl1pPr>
              <a:defRPr/>
            </a:lvl1pPr>
            <a:lvl2pPr>
              <a:defRPr/>
            </a:lvl2pPr>
            <a:lvl3pPr>
              <a:defRPr/>
            </a:lvl3pPr>
            <a:lvl4pPr>
              <a:defRPr/>
            </a:lvl4pPr>
            <a:lvl5pPr>
              <a:defRPr/>
            </a:lvl5pPr>
          </a:lstStyle>
          <a:p>
            <a:pPr marL="0" indent="0">
              <a:buNone/>
              <a:defRPr/>
            </a:pPr>
            <a:r>
              <a:rPr lang="fr-FR" sz="2400" b="1">
                <a:solidFill>
                  <a:schemeClr val="tx1"/>
                </a:solidFill>
                <a:latin typeface="Arial"/>
                <a:ea typeface="Arial"/>
                <a:cs typeface="Arial"/>
              </a:rPr>
              <a:t>Avez-vous déjà un rôle dans l’entrepôt ?</a:t>
            </a:r>
            <a:endParaRPr sz="2400" b="1">
              <a:solidFill>
                <a:schemeClr val="tx1"/>
              </a:solidFill>
              <a:latin typeface="Arial"/>
              <a:cs typeface="Arial"/>
            </a:endParaRPr>
          </a:p>
          <a:p>
            <a:pPr>
              <a:defRPr/>
            </a:pPr>
            <a:r>
              <a:rPr lang="fr-FR" sz="2100">
                <a:solidFill>
                  <a:schemeClr val="tx1"/>
                </a:solidFill>
                <a:latin typeface="Arial"/>
                <a:ea typeface="Arial"/>
                <a:cs typeface="Arial"/>
              </a:rPr>
              <a:t>A</a:t>
            </a:r>
            <a:r>
              <a:rPr lang="fr-FR" sz="2100" b="0">
                <a:solidFill>
                  <a:schemeClr val="tx1"/>
                </a:solidFill>
                <a:latin typeface="Arial"/>
                <a:ea typeface="Arial"/>
                <a:cs typeface="Arial"/>
              </a:rPr>
              <a:t>dministrateur d’espace institutionnel</a:t>
            </a:r>
            <a:endParaRPr sz="2100" b="0">
              <a:solidFill>
                <a:schemeClr val="tx1"/>
              </a:solidFill>
              <a:latin typeface="Arial"/>
              <a:cs typeface="Arial"/>
            </a:endParaRPr>
          </a:p>
          <a:p>
            <a:pPr>
              <a:defRPr/>
            </a:pPr>
            <a:r>
              <a:rPr lang="fr-FR" sz="2100" b="0">
                <a:solidFill>
                  <a:schemeClr val="tx1"/>
                </a:solidFill>
                <a:latin typeface="Arial"/>
                <a:ea typeface="Arial"/>
                <a:cs typeface="Arial"/>
              </a:rPr>
              <a:t>Curateur (Pour un espace ? Pour une sous-collection ?)</a:t>
            </a:r>
            <a:endParaRPr sz="2100" b="0">
              <a:solidFill>
                <a:schemeClr val="tx1"/>
              </a:solidFill>
              <a:latin typeface="Arial"/>
              <a:cs typeface="Arial"/>
            </a:endParaRPr>
          </a:p>
          <a:p>
            <a:pPr>
              <a:defRPr/>
            </a:pPr>
            <a:r>
              <a:rPr lang="fr-FR" sz="2100" b="0">
                <a:solidFill>
                  <a:schemeClr val="tx1"/>
                </a:solidFill>
                <a:latin typeface="Arial"/>
                <a:ea typeface="Arial"/>
                <a:cs typeface="Arial"/>
              </a:rPr>
              <a:t>Déposant (Pour vous ? Pour quelqu’un d’autre ?)</a:t>
            </a:r>
            <a:endParaRPr lang="fr-FR" sz="2100" b="1">
              <a:latin typeface="Arial"/>
              <a:cs typeface="Arial"/>
            </a:endParaRPr>
          </a:p>
          <a:p>
            <a:pPr lvl="1">
              <a:defRPr/>
            </a:pPr>
            <a:endParaRPr lang="fr-FR" sz="2200">
              <a:latin typeface="Arial"/>
              <a:cs typeface="Arial"/>
            </a:endParaRPr>
          </a:p>
          <a:p>
            <a:pPr marL="0" indent="0">
              <a:buNone/>
              <a:defRPr/>
            </a:pPr>
            <a:r>
              <a:rPr lang="fr-FR" sz="2400" b="1">
                <a:solidFill>
                  <a:schemeClr val="tx1"/>
                </a:solidFill>
                <a:latin typeface="Arial"/>
                <a:ea typeface="Arial"/>
                <a:cs typeface="Arial"/>
              </a:rPr>
              <a:t>Si vous </a:t>
            </a:r>
            <a:r>
              <a:rPr lang="fr-FR" sz="2400" b="1">
                <a:latin typeface="Arial"/>
                <a:ea typeface="Arial"/>
                <a:cs typeface="Arial"/>
              </a:rPr>
              <a:t>êtes déjà curateur, effectuez-vous de la curation  ?</a:t>
            </a:r>
            <a:endParaRPr lang="fr-FR" sz="2400" b="1">
              <a:latin typeface="Arial"/>
              <a:cs typeface="Arial"/>
            </a:endParaRPr>
          </a:p>
          <a:p>
            <a:pPr>
              <a:defRPr/>
            </a:pPr>
            <a:r>
              <a:rPr lang="fr-FR" sz="2100" b="0">
                <a:latin typeface="Arial"/>
                <a:ea typeface="Arial"/>
                <a:cs typeface="Arial"/>
              </a:rPr>
              <a:t>Curation avant publication</a:t>
            </a:r>
            <a:endParaRPr lang="fr-FR" sz="2100" b="0">
              <a:latin typeface="Arial"/>
              <a:cs typeface="Arial"/>
            </a:endParaRPr>
          </a:p>
          <a:p>
            <a:pPr>
              <a:defRPr/>
            </a:pPr>
            <a:r>
              <a:rPr lang="fr-FR" sz="2100" b="0">
                <a:latin typeface="Arial"/>
                <a:ea typeface="Arial"/>
                <a:cs typeface="Arial"/>
              </a:rPr>
              <a:t>Curation après publication</a:t>
            </a:r>
            <a:endParaRPr lang="fr-FR" sz="2100">
              <a:latin typeface="Arial"/>
              <a:cs typeface="Arial"/>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4" name="ZoneTexte 3"/>
          <p:cNvSpPr txBox="1"/>
          <p:nvPr/>
        </p:nvSpPr>
        <p:spPr bwMode="auto">
          <a:xfrm>
            <a:off x="7405254" y="2133583"/>
            <a:ext cx="3001817" cy="400109"/>
          </a:xfrm>
          <a:prstGeom prst="rect">
            <a:avLst/>
          </a:prstGeom>
          <a:noFill/>
          <a:ln w="38100">
            <a:solidFill>
              <a:schemeClr val="tx2"/>
            </a:solidFill>
            <a:prstDash val="solid"/>
          </a:ln>
        </p:spPr>
        <p:txBody>
          <a:bodyPr wrap="square" rtlCol="0">
            <a:spAutoFit/>
          </a:bodyPr>
          <a:lstStyle/>
          <a:p>
            <a:pPr>
              <a:defRPr/>
            </a:pPr>
            <a:r>
              <a:rPr lang="fr-FR" sz="2000" b="1">
                <a:solidFill>
                  <a:schemeClr val="tx2"/>
                </a:solidFill>
                <a:latin typeface="Arial"/>
                <a:cs typeface="Arial"/>
              </a:rPr>
              <a:t>Version après curation</a:t>
            </a:r>
            <a:endParaRPr lang="fr-FR" sz="2000" b="1">
              <a:solidFill>
                <a:schemeClr val="tx2"/>
              </a:solidFill>
              <a:latin typeface="Arial"/>
              <a:cs typeface="Arial"/>
            </a:endParaRPr>
          </a:p>
        </p:txBody>
      </p:sp>
      <p:sp>
        <p:nvSpPr>
          <p:cNvPr id="5" name="ZoneTexte 4"/>
          <p:cNvSpPr txBox="1"/>
          <p:nvPr/>
        </p:nvSpPr>
        <p:spPr bwMode="auto">
          <a:xfrm>
            <a:off x="1371600" y="2133583"/>
            <a:ext cx="3001817" cy="400109"/>
          </a:xfrm>
          <a:prstGeom prst="rect">
            <a:avLst/>
          </a:prstGeom>
          <a:noFill/>
          <a:ln w="38100">
            <a:solidFill>
              <a:schemeClr val="tx1">
                <a:lumMod val="40000"/>
                <a:lumOff val="60000"/>
              </a:schemeClr>
            </a:solidFill>
            <a:prstDash val="solid"/>
          </a:ln>
        </p:spPr>
        <p:txBody>
          <a:bodyPr wrap="square" rtlCol="0">
            <a:spAutoFit/>
          </a:bodyPr>
          <a:lstStyle/>
          <a:p>
            <a:pPr>
              <a:defRPr/>
            </a:pPr>
            <a:r>
              <a:rPr lang="fr-FR" sz="2000" b="1">
                <a:solidFill>
                  <a:schemeClr val="tx1">
                    <a:lumMod val="60000"/>
                    <a:lumOff val="40000"/>
                  </a:schemeClr>
                </a:solidFill>
                <a:latin typeface="Arial"/>
                <a:cs typeface="Arial"/>
              </a:rPr>
              <a:t>Version avant curation</a:t>
            </a:r>
            <a:endParaRPr lang="fr-FR" sz="2000" b="1">
              <a:solidFill>
                <a:schemeClr val="tx1">
                  <a:lumMod val="60000"/>
                  <a:lumOff val="40000"/>
                </a:schemeClr>
              </a:solidFill>
              <a:latin typeface="Arial"/>
              <a:cs typeface="Arial"/>
            </a:endParaRPr>
          </a:p>
        </p:txBody>
      </p:sp>
      <p:cxnSp>
        <p:nvCxnSpPr>
          <p:cNvPr id="8" name="Connecteur droit 7"/>
          <p:cNvCxnSpPr>
            <a:cxnSpLocks/>
          </p:cNvCxnSpPr>
          <p:nvPr/>
        </p:nvCxnSpPr>
        <p:spPr bwMode="auto">
          <a:xfrm flipH="1">
            <a:off x="5384801" y="-64655"/>
            <a:ext cx="628072" cy="7010399"/>
          </a:xfrm>
          <a:prstGeom prst="line">
            <a:avLst/>
          </a:prstGeom>
          <a:ln w="76200">
            <a:solidFill>
              <a:srgbClr val="C55B28"/>
            </a:solidFill>
          </a:ln>
        </p:spPr>
        <p:style>
          <a:lnRef idx="1">
            <a:schemeClr val="accent1"/>
          </a:lnRef>
          <a:fillRef idx="0">
            <a:schemeClr val="accent1"/>
          </a:fillRef>
          <a:effectRef idx="0">
            <a:schemeClr val="accent1"/>
          </a:effectRef>
          <a:fontRef idx="minor">
            <a:schemeClr val="tx1"/>
          </a:fontRef>
        </p:style>
      </p:cxnSp>
      <p:sp>
        <p:nvSpPr>
          <p:cNvPr id="11" name="ZoneTexte 10"/>
          <p:cNvSpPr txBox="1"/>
          <p:nvPr/>
        </p:nvSpPr>
        <p:spPr bwMode="auto">
          <a:xfrm>
            <a:off x="0" y="3857319"/>
            <a:ext cx="5565268" cy="1463400"/>
          </a:xfrm>
          <a:prstGeom prst="rect">
            <a:avLst/>
          </a:prstGeom>
          <a:noFill/>
        </p:spPr>
        <p:txBody>
          <a:bodyPr wrap="square" rtlCol="0">
            <a:spAutoFit/>
          </a:bodyPr>
          <a:lstStyle/>
          <a:p>
            <a:pPr>
              <a:defRPr/>
            </a:pPr>
            <a:r>
              <a:rPr lang="en-US" sz="1800">
                <a:solidFill>
                  <a:srgbClr val="333333"/>
                </a:solidFill>
                <a:latin typeface="Helvetica Neue"/>
              </a:rPr>
              <a:t>decision support system</a:t>
            </a:r>
            <a:br>
              <a:rPr lang="en-US" sz="1800"/>
            </a:br>
            <a:r>
              <a:rPr lang="en-US" sz="1800">
                <a:solidFill>
                  <a:srgbClr val="333333"/>
                </a:solidFill>
                <a:latin typeface="Helvetica Neue"/>
              </a:rPr>
              <a:t>wireworm</a:t>
            </a:r>
            <a:br>
              <a:rPr lang="en-US" sz="1800"/>
            </a:br>
            <a:r>
              <a:rPr lang="en-US" sz="1800">
                <a:solidFill>
                  <a:srgbClr val="333333"/>
                </a:solidFill>
                <a:latin typeface="Helvetica Neue"/>
              </a:rPr>
              <a:t>risk assessment</a:t>
            </a:r>
            <a:br>
              <a:rPr lang="en-US" sz="1800"/>
            </a:br>
            <a:r>
              <a:rPr lang="en-US" sz="1800">
                <a:solidFill>
                  <a:srgbClr val="333333"/>
                </a:solidFill>
                <a:latin typeface="Helvetica Neue"/>
              </a:rPr>
              <a:t>insect pest</a:t>
            </a:r>
            <a:br>
              <a:rPr lang="en-US" sz="1800"/>
            </a:br>
            <a:r>
              <a:rPr lang="en-US" sz="1800">
                <a:solidFill>
                  <a:srgbClr val="333333"/>
                </a:solidFill>
                <a:latin typeface="Helvetica Neue"/>
              </a:rPr>
              <a:t>pest</a:t>
            </a:r>
            <a:r>
              <a:rPr lang="en-US" sz="1800">
                <a:solidFill>
                  <a:srgbClr val="333333"/>
                </a:solidFill>
                <a:latin typeface="Helvetica Neue"/>
              </a:rPr>
              <a:t> management</a:t>
            </a:r>
            <a:endParaRPr sz="1800"/>
          </a:p>
        </p:txBody>
      </p:sp>
      <p:sp>
        <p:nvSpPr>
          <p:cNvPr id="12" name="ZoneTexte 11"/>
          <p:cNvSpPr txBox="1"/>
          <p:nvPr/>
        </p:nvSpPr>
        <p:spPr bwMode="auto">
          <a:xfrm flipH="0" flipV="0">
            <a:off x="5767265" y="3492499"/>
            <a:ext cx="6428332" cy="2530199"/>
          </a:xfrm>
          <a:prstGeom prst="rect">
            <a:avLst/>
          </a:prstGeom>
          <a:noFill/>
        </p:spPr>
        <p:txBody>
          <a:bodyPr wrap="square" rtlCol="0">
            <a:spAutoFit/>
          </a:bodyPr>
          <a:lstStyle/>
          <a:p>
            <a:pPr>
              <a:defRPr/>
            </a:pPr>
            <a:r>
              <a:rPr lang="fr-FR" sz="1600">
                <a:solidFill>
                  <a:srgbClr val="333333"/>
                </a:solidFill>
                <a:latin typeface="Helvetica Neue"/>
              </a:rPr>
              <a:t>decision</a:t>
            </a:r>
            <a:r>
              <a:rPr lang="fr-FR" sz="1600">
                <a:solidFill>
                  <a:srgbClr val="333333"/>
                </a:solidFill>
                <a:latin typeface="Helvetica Neue"/>
              </a:rPr>
              <a:t> support </a:t>
            </a:r>
            <a:r>
              <a:rPr lang="fr-FR" sz="1600">
                <a:solidFill>
                  <a:srgbClr val="333333"/>
                </a:solidFill>
                <a:latin typeface="Helvetica Neue"/>
              </a:rPr>
              <a:t>systems</a:t>
            </a:r>
            <a:r>
              <a:rPr lang="fr-FR" sz="1600">
                <a:solidFill>
                  <a:srgbClr val="333333"/>
                </a:solidFill>
                <a:latin typeface="Helvetica Neue"/>
              </a:rPr>
              <a:t> </a:t>
            </a:r>
            <a:r>
              <a:rPr lang="fr-FR" sz="1600" u="sng">
                <a:solidFill>
                  <a:srgbClr val="333333"/>
                </a:solidFill>
                <a:latin typeface="Helvetica Neue"/>
                <a:hlinkClick r:id="rId2" tooltip="http://aims.fao.org/aos/agrovoc/c_49868"/>
              </a:rPr>
              <a:t>http://aims.fao.org/aos/agrovoc/c_49868</a:t>
            </a:r>
            <a:r>
              <a:rPr lang="fr-FR" sz="1600">
                <a:solidFill>
                  <a:srgbClr val="333333"/>
                </a:solidFill>
                <a:latin typeface="Helvetica Neue"/>
              </a:rPr>
              <a:t> (</a:t>
            </a:r>
            <a:r>
              <a:rPr lang="fr-FR" sz="1600">
                <a:solidFill>
                  <a:srgbClr val="333333"/>
                </a:solidFill>
                <a:latin typeface="Helvetica Neue"/>
              </a:rPr>
              <a:t>Agrovoc</a:t>
            </a:r>
            <a:r>
              <a:rPr lang="fr-FR" sz="1600">
                <a:solidFill>
                  <a:srgbClr val="333333"/>
                </a:solidFill>
                <a:latin typeface="Helvetica Neue"/>
              </a:rPr>
              <a:t>) </a:t>
            </a:r>
            <a:r>
              <a:rPr lang="fr-FR" sz="1600" u="sng">
                <a:solidFill>
                  <a:srgbClr val="333333"/>
                </a:solidFill>
                <a:latin typeface="Helvetica Neue"/>
                <a:hlinkClick r:id="rId3" tooltip="https://agrovoc.fao.org/"/>
              </a:rPr>
              <a:t>https://agrovoc.fao.org/ </a:t>
            </a:r>
            <a:endParaRPr sz="1600">
              <a:solidFill>
                <a:srgbClr val="333333"/>
              </a:solidFill>
              <a:latin typeface="Helvetica Neue"/>
            </a:endParaRPr>
          </a:p>
          <a:p>
            <a:pPr>
              <a:defRPr/>
            </a:pPr>
            <a:r>
              <a:rPr lang="fr-FR" sz="1600">
                <a:solidFill>
                  <a:srgbClr val="333333"/>
                </a:solidFill>
                <a:latin typeface="Helvetica Neue"/>
              </a:rPr>
              <a:t>wireworms</a:t>
            </a:r>
            <a:r>
              <a:rPr lang="fr-FR" sz="1600">
                <a:solidFill>
                  <a:srgbClr val="333333"/>
                </a:solidFill>
                <a:latin typeface="Helvetica Neue"/>
              </a:rPr>
              <a:t> </a:t>
            </a:r>
            <a:r>
              <a:rPr lang="fr-FR" sz="1600" u="sng">
                <a:solidFill>
                  <a:srgbClr val="333333"/>
                </a:solidFill>
                <a:latin typeface="Helvetica Neue"/>
                <a:hlinkClick r:id="rId4" tooltip="http://aims.fao.org/aos/agrovoc/c_f34f3fc0"/>
              </a:rPr>
              <a:t>http://aims.fao.org/aos/agrovoc/c_f34f3fc0</a:t>
            </a:r>
            <a:r>
              <a:rPr lang="fr-FR" sz="1600">
                <a:solidFill>
                  <a:srgbClr val="333333"/>
                </a:solidFill>
                <a:latin typeface="Helvetica Neue"/>
              </a:rPr>
              <a:t> (</a:t>
            </a:r>
            <a:r>
              <a:rPr lang="fr-FR" sz="1600">
                <a:solidFill>
                  <a:srgbClr val="333333"/>
                </a:solidFill>
                <a:latin typeface="Helvetica Neue"/>
              </a:rPr>
              <a:t>Agrovoc</a:t>
            </a:r>
            <a:r>
              <a:rPr lang="fr-FR" sz="1600">
                <a:solidFill>
                  <a:srgbClr val="333333"/>
                </a:solidFill>
                <a:latin typeface="Helvetica Neue"/>
              </a:rPr>
              <a:t>) </a:t>
            </a:r>
            <a:r>
              <a:rPr lang="fr-FR" sz="1600" u="sng">
                <a:solidFill>
                  <a:srgbClr val="333333"/>
                </a:solidFill>
                <a:latin typeface="Helvetica Neue"/>
                <a:hlinkClick r:id="rId3" tooltip="https://agrovoc.fao.org/"/>
              </a:rPr>
              <a:t>https://agrovoc.fao.org/ </a:t>
            </a:r>
            <a:endParaRPr sz="1600">
              <a:solidFill>
                <a:srgbClr val="333333"/>
              </a:solidFill>
              <a:latin typeface="Helvetica Neue"/>
            </a:endParaRPr>
          </a:p>
          <a:p>
            <a:pPr>
              <a:defRPr/>
            </a:pPr>
            <a:r>
              <a:rPr lang="fr-FR" sz="1600">
                <a:solidFill>
                  <a:srgbClr val="333333"/>
                </a:solidFill>
                <a:latin typeface="Helvetica Neue"/>
              </a:rPr>
              <a:t>risk</a:t>
            </a:r>
            <a:r>
              <a:rPr lang="fr-FR" sz="1600">
                <a:solidFill>
                  <a:srgbClr val="333333"/>
                </a:solidFill>
                <a:latin typeface="Helvetica Neue"/>
              </a:rPr>
              <a:t> </a:t>
            </a:r>
            <a:r>
              <a:rPr lang="fr-FR" sz="1600">
                <a:solidFill>
                  <a:srgbClr val="333333"/>
                </a:solidFill>
                <a:latin typeface="Helvetica Neue"/>
              </a:rPr>
              <a:t>assessment</a:t>
            </a:r>
            <a:r>
              <a:rPr lang="fr-FR" sz="1600">
                <a:solidFill>
                  <a:srgbClr val="333333"/>
                </a:solidFill>
                <a:latin typeface="Helvetica Neue"/>
              </a:rPr>
              <a:t> </a:t>
            </a:r>
            <a:r>
              <a:rPr lang="fr-FR" sz="1600" u="sng">
                <a:solidFill>
                  <a:srgbClr val="333333"/>
                </a:solidFill>
                <a:latin typeface="Helvetica Neue"/>
                <a:hlinkClick r:id="rId5" tooltip="http://opendata.inrae.fr/thesaurusINRAE/c_4522"/>
              </a:rPr>
              <a:t>http://opendata.inrae.fr/thesaurusINRAE/c_4522</a:t>
            </a:r>
            <a:r>
              <a:rPr lang="fr-FR" sz="1600">
                <a:solidFill>
                  <a:srgbClr val="333333"/>
                </a:solidFill>
                <a:latin typeface="Helvetica Neue"/>
              </a:rPr>
              <a:t> (INRAE Thesaurus) https://thesaurus.inrae.fr/ </a:t>
            </a:r>
            <a:endParaRPr sz="1600">
              <a:solidFill>
                <a:srgbClr val="333333"/>
              </a:solidFill>
              <a:latin typeface="Helvetica Neue"/>
            </a:endParaRPr>
          </a:p>
          <a:p>
            <a:pPr>
              <a:defRPr/>
            </a:pPr>
            <a:r>
              <a:rPr lang="fr-FR" sz="1600">
                <a:solidFill>
                  <a:srgbClr val="333333"/>
                </a:solidFill>
                <a:latin typeface="Helvetica Neue"/>
              </a:rPr>
              <a:t>pest</a:t>
            </a:r>
            <a:r>
              <a:rPr lang="fr-FR" sz="1600">
                <a:solidFill>
                  <a:srgbClr val="333333"/>
                </a:solidFill>
                <a:latin typeface="Helvetica Neue"/>
              </a:rPr>
              <a:t> </a:t>
            </a:r>
            <a:r>
              <a:rPr lang="fr-FR" sz="1600">
                <a:solidFill>
                  <a:srgbClr val="333333"/>
                </a:solidFill>
                <a:latin typeface="Helvetica Neue"/>
              </a:rPr>
              <a:t>insects</a:t>
            </a:r>
            <a:r>
              <a:rPr lang="fr-FR" sz="1600">
                <a:solidFill>
                  <a:srgbClr val="333333"/>
                </a:solidFill>
                <a:latin typeface="Helvetica Neue"/>
              </a:rPr>
              <a:t> </a:t>
            </a:r>
            <a:r>
              <a:rPr lang="fr-FR" sz="1600" u="sng">
                <a:solidFill>
                  <a:srgbClr val="333333"/>
                </a:solidFill>
                <a:latin typeface="Helvetica Neue"/>
                <a:hlinkClick r:id="rId6" tooltip="http://aims.fao.org/aos/agrovoc/c_5729"/>
              </a:rPr>
              <a:t>http://aims.fao.org/aos/agrovoc/c_5729</a:t>
            </a:r>
            <a:r>
              <a:rPr lang="fr-FR" sz="1600">
                <a:solidFill>
                  <a:srgbClr val="333333"/>
                </a:solidFill>
                <a:latin typeface="Helvetica Neue"/>
              </a:rPr>
              <a:t> (</a:t>
            </a:r>
            <a:r>
              <a:rPr lang="fr-FR" sz="1600">
                <a:solidFill>
                  <a:srgbClr val="333333"/>
                </a:solidFill>
                <a:latin typeface="Helvetica Neue"/>
              </a:rPr>
              <a:t>Agrovoc</a:t>
            </a:r>
            <a:r>
              <a:rPr lang="fr-FR" sz="1600">
                <a:solidFill>
                  <a:srgbClr val="333333"/>
                </a:solidFill>
                <a:latin typeface="Helvetica Neue"/>
              </a:rPr>
              <a:t>) </a:t>
            </a:r>
            <a:r>
              <a:rPr lang="fr-FR" sz="1600" u="sng">
                <a:solidFill>
                  <a:srgbClr val="333333"/>
                </a:solidFill>
                <a:latin typeface="Helvetica Neue"/>
                <a:hlinkClick r:id="rId3" tooltip="https://agrovoc.fao.org/"/>
              </a:rPr>
              <a:t>https://agrovoc.fao.org/ </a:t>
            </a:r>
            <a:endParaRPr sz="1600">
              <a:solidFill>
                <a:srgbClr val="333333"/>
              </a:solidFill>
              <a:latin typeface="Helvetica Neue"/>
            </a:endParaRPr>
          </a:p>
          <a:p>
            <a:pPr>
              <a:defRPr/>
            </a:pPr>
            <a:r>
              <a:rPr lang="fr-FR" sz="1600">
                <a:solidFill>
                  <a:srgbClr val="333333"/>
                </a:solidFill>
                <a:latin typeface="Helvetica Neue"/>
              </a:rPr>
              <a:t>pest</a:t>
            </a:r>
            <a:r>
              <a:rPr lang="fr-FR" sz="1600">
                <a:solidFill>
                  <a:srgbClr val="333333"/>
                </a:solidFill>
                <a:latin typeface="Helvetica Neue"/>
              </a:rPr>
              <a:t> </a:t>
            </a:r>
            <a:r>
              <a:rPr lang="fr-FR" sz="1600">
                <a:solidFill>
                  <a:srgbClr val="333333"/>
                </a:solidFill>
                <a:latin typeface="Helvetica Neue"/>
              </a:rPr>
              <a:t>management </a:t>
            </a:r>
            <a:r>
              <a:rPr lang="fr-FR" sz="1600" u="sng">
                <a:solidFill>
                  <a:srgbClr val="333333"/>
                </a:solidFill>
                <a:latin typeface="Helvetica Neue"/>
                <a:hlinkClick r:id="rId7" tooltip="http://aims.fao.org/aos/agrovoc/c_13262"/>
              </a:rPr>
              <a:t>http://aims.fao.org/aos/agrovoc/c_13262 </a:t>
            </a:r>
            <a:r>
              <a:rPr lang="fr-FR" sz="1600">
                <a:solidFill>
                  <a:srgbClr val="333333"/>
                </a:solidFill>
                <a:latin typeface="Helvetica Neue"/>
              </a:rPr>
              <a:t>(</a:t>
            </a:r>
            <a:r>
              <a:rPr lang="fr-FR" sz="1600">
                <a:solidFill>
                  <a:srgbClr val="333333"/>
                </a:solidFill>
                <a:latin typeface="Helvetica Neue"/>
              </a:rPr>
              <a:t>Agrovoc</a:t>
            </a:r>
            <a:r>
              <a:rPr lang="fr-FR" sz="1600">
                <a:solidFill>
                  <a:srgbClr val="333333"/>
                </a:solidFill>
                <a:latin typeface="Helvetica Neue"/>
              </a:rPr>
              <a:t>) </a:t>
            </a:r>
            <a:r>
              <a:rPr lang="fr-FR" sz="1600" u="sng">
                <a:solidFill>
                  <a:srgbClr val="333333"/>
                </a:solidFill>
                <a:latin typeface="Helvetica Neue"/>
                <a:hlinkClick r:id="rId3" tooltip="https://agrovoc.fao.org/"/>
              </a:rPr>
              <a:t>https://agrovoc.fao.org/</a:t>
            </a:r>
            <a:endParaRPr sz="1600">
              <a:solidFill>
                <a:srgbClr val="333333"/>
              </a:solidFill>
              <a:latin typeface="Helvetica Neue"/>
            </a:endParaRPr>
          </a:p>
        </p:txBody>
      </p:sp>
      <p:sp>
        <p:nvSpPr>
          <p:cNvPr id="7" name="Espace réservé du texte 1"/>
          <p:cNvSpPr>
            <a:spLocks noGrp="1"/>
          </p:cNvSpPr>
          <p:nvPr>
            <p:ph type="body" idx="1"/>
          </p:nvPr>
        </p:nvSpPr>
        <p:spPr bwMode="auto"/>
        <p:txBody>
          <a:bodyPr>
            <a:normAutofit fontScale="85000" lnSpcReduction="20000"/>
          </a:bodyPr>
          <a:lstStyle/>
          <a:p>
            <a:pPr>
              <a:defRPr/>
            </a:pPr>
            <a:r>
              <a:rPr lang="fr-FR"/>
              <a:t>Curation des mots-clés</a:t>
            </a:r>
            <a:endParaRPr lang="fr-F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4" name="ZoneTexte 3"/>
          <p:cNvSpPr txBox="1"/>
          <p:nvPr/>
        </p:nvSpPr>
        <p:spPr bwMode="auto">
          <a:xfrm>
            <a:off x="7405254" y="2133583"/>
            <a:ext cx="3001817" cy="400109"/>
          </a:xfrm>
          <a:prstGeom prst="rect">
            <a:avLst/>
          </a:prstGeom>
          <a:noFill/>
          <a:ln w="38100">
            <a:solidFill>
              <a:schemeClr val="tx2"/>
            </a:solidFill>
            <a:prstDash val="solid"/>
          </a:ln>
        </p:spPr>
        <p:txBody>
          <a:bodyPr wrap="square" rtlCol="0">
            <a:spAutoFit/>
          </a:bodyPr>
          <a:lstStyle/>
          <a:p>
            <a:pPr>
              <a:defRPr/>
            </a:pPr>
            <a:r>
              <a:rPr lang="fr-FR" sz="2000" b="1">
                <a:solidFill>
                  <a:schemeClr val="tx2"/>
                </a:solidFill>
                <a:latin typeface="Arial"/>
                <a:cs typeface="Arial"/>
              </a:rPr>
              <a:t>Version après curation</a:t>
            </a:r>
            <a:endParaRPr lang="fr-FR" sz="2000" b="1">
              <a:solidFill>
                <a:schemeClr val="tx2"/>
              </a:solidFill>
              <a:latin typeface="Arial"/>
              <a:cs typeface="Arial"/>
            </a:endParaRPr>
          </a:p>
        </p:txBody>
      </p:sp>
      <p:sp>
        <p:nvSpPr>
          <p:cNvPr id="5" name="ZoneTexte 4"/>
          <p:cNvSpPr txBox="1"/>
          <p:nvPr/>
        </p:nvSpPr>
        <p:spPr bwMode="auto">
          <a:xfrm>
            <a:off x="1371600" y="2133583"/>
            <a:ext cx="3001817" cy="400109"/>
          </a:xfrm>
          <a:prstGeom prst="rect">
            <a:avLst/>
          </a:prstGeom>
          <a:noFill/>
          <a:ln w="38100">
            <a:solidFill>
              <a:schemeClr val="tx1">
                <a:lumMod val="40000"/>
                <a:lumOff val="60000"/>
              </a:schemeClr>
            </a:solidFill>
            <a:prstDash val="solid"/>
          </a:ln>
        </p:spPr>
        <p:txBody>
          <a:bodyPr wrap="square" rtlCol="0">
            <a:spAutoFit/>
          </a:bodyPr>
          <a:lstStyle/>
          <a:p>
            <a:pPr>
              <a:defRPr/>
            </a:pPr>
            <a:r>
              <a:rPr lang="fr-FR" sz="2000" b="1">
                <a:solidFill>
                  <a:schemeClr val="tx1">
                    <a:lumMod val="60000"/>
                    <a:lumOff val="40000"/>
                  </a:schemeClr>
                </a:solidFill>
                <a:latin typeface="Arial"/>
                <a:cs typeface="Arial"/>
              </a:rPr>
              <a:t>Version avant curation</a:t>
            </a:r>
            <a:endParaRPr lang="fr-FR" sz="2000" b="1">
              <a:solidFill>
                <a:schemeClr val="tx1">
                  <a:lumMod val="60000"/>
                  <a:lumOff val="40000"/>
                </a:schemeClr>
              </a:solidFill>
              <a:latin typeface="Arial"/>
              <a:cs typeface="Arial"/>
            </a:endParaRPr>
          </a:p>
        </p:txBody>
      </p:sp>
      <p:cxnSp>
        <p:nvCxnSpPr>
          <p:cNvPr id="8" name="Connecteur droit 7"/>
          <p:cNvCxnSpPr>
            <a:cxnSpLocks/>
          </p:cNvCxnSpPr>
          <p:nvPr/>
        </p:nvCxnSpPr>
        <p:spPr bwMode="auto">
          <a:xfrm flipH="1">
            <a:off x="5384801" y="-64655"/>
            <a:ext cx="628072" cy="7010399"/>
          </a:xfrm>
          <a:prstGeom prst="line">
            <a:avLst/>
          </a:prstGeom>
          <a:ln w="76200">
            <a:solidFill>
              <a:srgbClr val="C55B28"/>
            </a:solidFill>
          </a:ln>
        </p:spPr>
        <p:style>
          <a:lnRef idx="1">
            <a:schemeClr val="accent1"/>
          </a:lnRef>
          <a:fillRef idx="0">
            <a:schemeClr val="accent1"/>
          </a:fillRef>
          <a:effectRef idx="0">
            <a:schemeClr val="accent1"/>
          </a:effectRef>
          <a:fontRef idx="minor">
            <a:schemeClr val="tx1"/>
          </a:fontRef>
        </p:style>
      </p:cxnSp>
      <p:sp>
        <p:nvSpPr>
          <p:cNvPr id="11" name="ZoneTexte 10"/>
          <p:cNvSpPr txBox="1"/>
          <p:nvPr/>
        </p:nvSpPr>
        <p:spPr bwMode="auto">
          <a:xfrm>
            <a:off x="0" y="3857319"/>
            <a:ext cx="5564908" cy="584774"/>
          </a:xfrm>
          <a:prstGeom prst="rect">
            <a:avLst/>
          </a:prstGeom>
          <a:noFill/>
        </p:spPr>
        <p:txBody>
          <a:bodyPr wrap="square" rtlCol="0">
            <a:spAutoFit/>
          </a:bodyPr>
          <a:lstStyle/>
          <a:p>
            <a:pPr>
              <a:defRPr/>
            </a:pPr>
            <a:r>
              <a:rPr lang="en-US" sz="1600">
                <a:solidFill>
                  <a:srgbClr val="333333"/>
                </a:solidFill>
                <a:latin typeface="Helvetica Neue"/>
              </a:rPr>
              <a:t>EPR</a:t>
            </a:r>
            <a:endParaRPr/>
          </a:p>
          <a:p>
            <a:pPr>
              <a:defRPr/>
            </a:pPr>
            <a:r>
              <a:rPr lang="en-US" sz="1600">
                <a:solidFill>
                  <a:srgbClr val="333333"/>
                </a:solidFill>
                <a:latin typeface="Helvetica Neue"/>
              </a:rPr>
              <a:t>ABC transporter</a:t>
            </a:r>
            <a:endParaRPr lang="fr-FR" sz="1600"/>
          </a:p>
        </p:txBody>
      </p:sp>
      <p:sp>
        <p:nvSpPr>
          <p:cNvPr id="12" name="ZoneTexte 11"/>
          <p:cNvSpPr txBox="1"/>
          <p:nvPr/>
        </p:nvSpPr>
        <p:spPr bwMode="auto">
          <a:xfrm>
            <a:off x="5767265" y="3357592"/>
            <a:ext cx="6424732" cy="3046987"/>
          </a:xfrm>
          <a:prstGeom prst="rect">
            <a:avLst/>
          </a:prstGeom>
          <a:noFill/>
        </p:spPr>
        <p:txBody>
          <a:bodyPr wrap="square" rtlCol="0">
            <a:spAutoFit/>
          </a:bodyPr>
          <a:lstStyle/>
          <a:p>
            <a:pPr>
              <a:defRPr/>
            </a:pPr>
            <a:r>
              <a:rPr lang="fr-FR" sz="1600">
                <a:solidFill>
                  <a:srgbClr val="333333"/>
                </a:solidFill>
                <a:latin typeface="Helvetica Neue"/>
              </a:rPr>
              <a:t>Electron Spin </a:t>
            </a:r>
            <a:r>
              <a:rPr lang="fr-FR" sz="1600">
                <a:solidFill>
                  <a:srgbClr val="333333"/>
                </a:solidFill>
                <a:latin typeface="Helvetica Neue"/>
              </a:rPr>
              <a:t>Resonance</a:t>
            </a:r>
            <a:r>
              <a:rPr lang="fr-FR" sz="1600">
                <a:solidFill>
                  <a:srgbClr val="333333"/>
                </a:solidFill>
                <a:latin typeface="Helvetica Neue"/>
              </a:rPr>
              <a:t> </a:t>
            </a:r>
            <a:r>
              <a:rPr lang="fr-FR" sz="1600">
                <a:solidFill>
                  <a:srgbClr val="333333"/>
                </a:solidFill>
                <a:latin typeface="Helvetica Neue"/>
              </a:rPr>
              <a:t>Spectroscopy</a:t>
            </a:r>
            <a:r>
              <a:rPr lang="fr-FR" sz="1600">
                <a:solidFill>
                  <a:srgbClr val="333333"/>
                </a:solidFill>
                <a:latin typeface="Helvetica Neue"/>
              </a:rPr>
              <a:t> </a:t>
            </a:r>
            <a:r>
              <a:rPr lang="fr-FR" sz="1600" u="sng">
                <a:solidFill>
                  <a:srgbClr val="333333"/>
                </a:solidFill>
                <a:latin typeface="Helvetica Neue"/>
                <a:hlinkClick r:id="rId2" tooltip="https://meshb.nlm.nih.gov/record/ui?ui=D004578"/>
              </a:rPr>
              <a:t>https://</a:t>
            </a:r>
            <a:r>
              <a:rPr lang="fr-FR" sz="1600" u="sng">
                <a:solidFill>
                  <a:srgbClr val="333333"/>
                </a:solidFill>
                <a:latin typeface="Helvetica Neue"/>
                <a:hlinkClick r:id="rId2" tooltip="https://meshb.nlm.nih.gov/record/ui?ui=D004578"/>
              </a:rPr>
              <a:t>meshb.nlm.nih.gov/record/ui?ui=D004578</a:t>
            </a:r>
            <a:r>
              <a:rPr lang="fr-FR" sz="1600">
                <a:solidFill>
                  <a:srgbClr val="333333"/>
                </a:solidFill>
                <a:latin typeface="Helvetica Neue"/>
              </a:rPr>
              <a:t> (</a:t>
            </a:r>
            <a:r>
              <a:rPr lang="fr-FR" sz="1600">
                <a:solidFill>
                  <a:srgbClr val="333333"/>
                </a:solidFill>
                <a:latin typeface="Helvetica Neue"/>
              </a:rPr>
              <a:t>MeSH</a:t>
            </a:r>
            <a:r>
              <a:rPr lang="fr-FR" sz="1600">
                <a:solidFill>
                  <a:srgbClr val="333333"/>
                </a:solidFill>
                <a:latin typeface="Helvetica Neue"/>
              </a:rPr>
              <a:t> Thesaurus) </a:t>
            </a:r>
            <a:r>
              <a:rPr lang="fr-FR" sz="1600" u="sng">
                <a:solidFill>
                  <a:srgbClr val="333333"/>
                </a:solidFill>
                <a:latin typeface="Helvetica Neue"/>
                <a:hlinkClick r:id="rId3" tooltip="https://www.nlm.nih.gov/mesh/meshhome.html"/>
              </a:rPr>
              <a:t>https://</a:t>
            </a:r>
            <a:r>
              <a:rPr lang="fr-FR" sz="1600" u="sng">
                <a:solidFill>
                  <a:srgbClr val="333333"/>
                </a:solidFill>
                <a:latin typeface="Helvetica Neue"/>
                <a:hlinkClick r:id="rId3" tooltip="https://www.nlm.nih.gov/mesh/meshhome.html"/>
              </a:rPr>
              <a:t>www.nlm.nih.gov/mesh/meshhome.html</a:t>
            </a:r>
            <a:r>
              <a:rPr lang="fr-FR" sz="1600">
                <a:solidFill>
                  <a:srgbClr val="333333"/>
                </a:solidFill>
                <a:latin typeface="Helvetica Neue"/>
              </a:rPr>
              <a:t> </a:t>
            </a:r>
            <a:endParaRPr lang="fr-FR" sz="1600">
              <a:solidFill>
                <a:srgbClr val="333333"/>
              </a:solidFill>
              <a:latin typeface="Helvetica Neue"/>
            </a:endParaRPr>
          </a:p>
          <a:p>
            <a:pPr>
              <a:defRPr/>
            </a:pPr>
            <a:r>
              <a:rPr lang="fr-FR" sz="1600">
                <a:solidFill>
                  <a:srgbClr val="333333"/>
                </a:solidFill>
                <a:latin typeface="Helvetica Neue"/>
              </a:rPr>
              <a:t>ATP-Binding Cassette </a:t>
            </a:r>
            <a:r>
              <a:rPr lang="fr-FR" sz="1600">
                <a:solidFill>
                  <a:srgbClr val="333333"/>
                </a:solidFill>
                <a:latin typeface="Helvetica Neue"/>
              </a:rPr>
              <a:t>Transporters</a:t>
            </a:r>
            <a:r>
              <a:rPr lang="fr-FR" sz="1600">
                <a:solidFill>
                  <a:srgbClr val="333333"/>
                </a:solidFill>
                <a:latin typeface="Helvetica Neue"/>
              </a:rPr>
              <a:t> </a:t>
            </a:r>
            <a:r>
              <a:rPr lang="fr-FR" sz="1600" u="sng">
                <a:solidFill>
                  <a:srgbClr val="333333"/>
                </a:solidFill>
                <a:latin typeface="Helvetica Neue"/>
                <a:hlinkClick r:id="rId4" tooltip="https://meshb.nlm.nih.gov/record/ui?ui=D018528"/>
              </a:rPr>
              <a:t>https://</a:t>
            </a:r>
            <a:r>
              <a:rPr lang="fr-FR" sz="1600" u="sng">
                <a:solidFill>
                  <a:srgbClr val="333333"/>
                </a:solidFill>
                <a:latin typeface="Helvetica Neue"/>
                <a:hlinkClick r:id="rId4" tooltip="https://meshb.nlm.nih.gov/record/ui?ui=D018528"/>
              </a:rPr>
              <a:t>meshb.nlm.nih.gov/record/ui?ui=D018528</a:t>
            </a:r>
            <a:r>
              <a:rPr lang="fr-FR" sz="1600">
                <a:solidFill>
                  <a:srgbClr val="333333"/>
                </a:solidFill>
                <a:latin typeface="Helvetica Neue"/>
              </a:rPr>
              <a:t> (</a:t>
            </a:r>
            <a:r>
              <a:rPr lang="fr-FR" sz="1600">
                <a:solidFill>
                  <a:srgbClr val="333333"/>
                </a:solidFill>
                <a:latin typeface="Helvetica Neue"/>
              </a:rPr>
              <a:t>MeSH</a:t>
            </a:r>
            <a:r>
              <a:rPr lang="fr-FR" sz="1600">
                <a:solidFill>
                  <a:srgbClr val="333333"/>
                </a:solidFill>
                <a:latin typeface="Helvetica Neue"/>
              </a:rPr>
              <a:t> Thesaurus) </a:t>
            </a:r>
            <a:r>
              <a:rPr lang="fr-FR" sz="1600" u="sng">
                <a:solidFill>
                  <a:srgbClr val="333333"/>
                </a:solidFill>
                <a:latin typeface="Helvetica Neue"/>
                <a:hlinkClick r:id="rId3" tooltip="https://www.nlm.nih.gov/mesh/meshhome.html"/>
              </a:rPr>
              <a:t>https://</a:t>
            </a:r>
            <a:r>
              <a:rPr lang="fr-FR" sz="1600" u="sng">
                <a:solidFill>
                  <a:srgbClr val="333333"/>
                </a:solidFill>
                <a:latin typeface="Helvetica Neue"/>
                <a:hlinkClick r:id="rId3" tooltip="https://www.nlm.nih.gov/mesh/meshhome.html"/>
              </a:rPr>
              <a:t>www.nlm.nih.gov/mesh/meshhome.html</a:t>
            </a:r>
            <a:r>
              <a:rPr lang="fr-FR" sz="1600">
                <a:solidFill>
                  <a:srgbClr val="333333"/>
                </a:solidFill>
                <a:latin typeface="Helvetica Neue"/>
              </a:rPr>
              <a:t> </a:t>
            </a:r>
            <a:endParaRPr lang="fr-FR" sz="1600">
              <a:solidFill>
                <a:srgbClr val="333333"/>
              </a:solidFill>
              <a:latin typeface="Helvetica Neue"/>
            </a:endParaRPr>
          </a:p>
          <a:p>
            <a:pPr>
              <a:defRPr/>
            </a:pPr>
            <a:r>
              <a:rPr lang="fr-FR" sz="1600">
                <a:solidFill>
                  <a:srgbClr val="333333"/>
                </a:solidFill>
                <a:latin typeface="Helvetica Neue"/>
              </a:rPr>
              <a:t>Drug </a:t>
            </a:r>
            <a:r>
              <a:rPr lang="fr-FR" sz="1600">
                <a:solidFill>
                  <a:srgbClr val="333333"/>
                </a:solidFill>
                <a:latin typeface="Helvetica Neue"/>
              </a:rPr>
              <a:t>Resistance</a:t>
            </a:r>
            <a:r>
              <a:rPr lang="fr-FR" sz="1600">
                <a:solidFill>
                  <a:srgbClr val="333333"/>
                </a:solidFill>
                <a:latin typeface="Helvetica Neue"/>
              </a:rPr>
              <a:t>, </a:t>
            </a:r>
            <a:r>
              <a:rPr lang="fr-FR" sz="1600">
                <a:solidFill>
                  <a:srgbClr val="333333"/>
                </a:solidFill>
                <a:latin typeface="Helvetica Neue"/>
              </a:rPr>
              <a:t>Bacterial</a:t>
            </a:r>
            <a:r>
              <a:rPr lang="fr-FR" sz="1600">
                <a:solidFill>
                  <a:srgbClr val="333333"/>
                </a:solidFill>
                <a:latin typeface="Helvetica Neue"/>
              </a:rPr>
              <a:t> </a:t>
            </a:r>
            <a:r>
              <a:rPr lang="fr-FR" sz="1600" u="sng">
                <a:solidFill>
                  <a:srgbClr val="333333"/>
                </a:solidFill>
                <a:latin typeface="Helvetica Neue"/>
                <a:hlinkClick r:id="rId5" tooltip="https://meshb.nlm.nih.gov/record/ui?ui=D024881"/>
              </a:rPr>
              <a:t>https://</a:t>
            </a:r>
            <a:r>
              <a:rPr lang="fr-FR" sz="1600" u="sng">
                <a:solidFill>
                  <a:srgbClr val="333333"/>
                </a:solidFill>
                <a:latin typeface="Helvetica Neue"/>
                <a:hlinkClick r:id="rId5" tooltip="https://meshb.nlm.nih.gov/record/ui?ui=D024881"/>
              </a:rPr>
              <a:t>meshb.nlm.nih.gov/record/ui?ui=D024881</a:t>
            </a:r>
            <a:r>
              <a:rPr lang="fr-FR" sz="1600">
                <a:solidFill>
                  <a:srgbClr val="333333"/>
                </a:solidFill>
                <a:latin typeface="Helvetica Neue"/>
              </a:rPr>
              <a:t> (</a:t>
            </a:r>
            <a:r>
              <a:rPr lang="fr-FR" sz="1600">
                <a:solidFill>
                  <a:srgbClr val="333333"/>
                </a:solidFill>
                <a:latin typeface="Helvetica Neue"/>
              </a:rPr>
              <a:t>MeSH</a:t>
            </a:r>
            <a:r>
              <a:rPr lang="fr-FR" sz="1600">
                <a:solidFill>
                  <a:srgbClr val="333333"/>
                </a:solidFill>
                <a:latin typeface="Helvetica Neue"/>
              </a:rPr>
              <a:t> Thesaurus) </a:t>
            </a:r>
            <a:r>
              <a:rPr lang="fr-FR" sz="1600" u="sng">
                <a:solidFill>
                  <a:srgbClr val="333333"/>
                </a:solidFill>
                <a:latin typeface="Helvetica Neue"/>
                <a:hlinkClick r:id="rId3" tooltip="https://www.nlm.nih.gov/mesh/meshhome.html"/>
              </a:rPr>
              <a:t>https://</a:t>
            </a:r>
            <a:r>
              <a:rPr lang="fr-FR" sz="1600" u="sng">
                <a:solidFill>
                  <a:srgbClr val="333333"/>
                </a:solidFill>
                <a:latin typeface="Helvetica Neue"/>
                <a:hlinkClick r:id="rId3" tooltip="https://www.nlm.nih.gov/mesh/meshhome.html"/>
              </a:rPr>
              <a:t>www.nlm.nih.gov/mesh/meshhome.html</a:t>
            </a:r>
            <a:r>
              <a:rPr lang="fr-FR" sz="1600">
                <a:solidFill>
                  <a:srgbClr val="333333"/>
                </a:solidFill>
                <a:latin typeface="Helvetica Neue"/>
              </a:rPr>
              <a:t> </a:t>
            </a:r>
            <a:endParaRPr lang="fr-FR" sz="1600">
              <a:solidFill>
                <a:srgbClr val="333333"/>
              </a:solidFill>
              <a:latin typeface="Helvetica Neue"/>
            </a:endParaRPr>
          </a:p>
          <a:p>
            <a:pPr>
              <a:defRPr/>
            </a:pPr>
            <a:r>
              <a:rPr lang="fr-FR" sz="1600">
                <a:solidFill>
                  <a:srgbClr val="333333"/>
                </a:solidFill>
                <a:latin typeface="Helvetica Neue"/>
              </a:rPr>
              <a:t>Multidrug</a:t>
            </a:r>
            <a:r>
              <a:rPr lang="fr-FR" sz="1600">
                <a:solidFill>
                  <a:srgbClr val="333333"/>
                </a:solidFill>
                <a:latin typeface="Helvetica Neue"/>
              </a:rPr>
              <a:t> </a:t>
            </a:r>
            <a:r>
              <a:rPr lang="fr-FR" sz="1600">
                <a:solidFill>
                  <a:srgbClr val="333333"/>
                </a:solidFill>
                <a:latin typeface="Helvetica Neue"/>
              </a:rPr>
              <a:t>resistance</a:t>
            </a:r>
            <a:r>
              <a:rPr lang="fr-FR" sz="1600">
                <a:solidFill>
                  <a:srgbClr val="333333"/>
                </a:solidFill>
                <a:latin typeface="Helvetica Neue"/>
              </a:rPr>
              <a:t> ABC transporter ATP-binding/</a:t>
            </a:r>
            <a:r>
              <a:rPr lang="fr-FR" sz="1600">
                <a:solidFill>
                  <a:srgbClr val="333333"/>
                </a:solidFill>
                <a:latin typeface="Helvetica Neue"/>
              </a:rPr>
              <a:t>permease</a:t>
            </a:r>
            <a:r>
              <a:rPr lang="fr-FR" sz="1600">
                <a:solidFill>
                  <a:srgbClr val="333333"/>
                </a:solidFill>
                <a:latin typeface="Helvetica Neue"/>
              </a:rPr>
              <a:t> </a:t>
            </a:r>
            <a:r>
              <a:rPr lang="fr-FR" sz="1600">
                <a:solidFill>
                  <a:srgbClr val="333333"/>
                </a:solidFill>
                <a:latin typeface="Helvetica Neue"/>
              </a:rPr>
              <a:t>protein</a:t>
            </a:r>
            <a:r>
              <a:rPr lang="fr-FR" sz="1600">
                <a:solidFill>
                  <a:srgbClr val="333333"/>
                </a:solidFill>
                <a:latin typeface="Helvetica Neue"/>
              </a:rPr>
              <a:t> </a:t>
            </a:r>
            <a:r>
              <a:rPr lang="fr-FR" sz="1600">
                <a:solidFill>
                  <a:srgbClr val="333333"/>
                </a:solidFill>
                <a:latin typeface="Helvetica Neue"/>
              </a:rPr>
              <a:t>BmrA</a:t>
            </a:r>
            <a:r>
              <a:rPr lang="fr-FR" sz="1600">
                <a:solidFill>
                  <a:srgbClr val="333333"/>
                </a:solidFill>
                <a:latin typeface="Helvetica Neue"/>
              </a:rPr>
              <a:t> </a:t>
            </a:r>
            <a:r>
              <a:rPr lang="fr-FR" sz="1600" u="sng">
                <a:solidFill>
                  <a:srgbClr val="333333"/>
                </a:solidFill>
                <a:latin typeface="Helvetica Neue"/>
                <a:hlinkClick r:id="rId6" tooltip="https://www.uniprot.org/uniprotkb/O06967/entry"/>
              </a:rPr>
              <a:t>https://</a:t>
            </a:r>
            <a:r>
              <a:rPr lang="fr-FR" sz="1600" u="sng">
                <a:solidFill>
                  <a:srgbClr val="333333"/>
                </a:solidFill>
                <a:latin typeface="Helvetica Neue"/>
                <a:hlinkClick r:id="rId6" tooltip="https://www.uniprot.org/uniprotkb/O06967/entry"/>
              </a:rPr>
              <a:t>www.uniprot.org/uniprotkb/O06967/entry</a:t>
            </a:r>
            <a:r>
              <a:rPr lang="fr-FR" sz="1600">
                <a:solidFill>
                  <a:srgbClr val="333333"/>
                </a:solidFill>
                <a:latin typeface="Helvetica Neue"/>
              </a:rPr>
              <a:t> (</a:t>
            </a:r>
            <a:r>
              <a:rPr lang="fr-FR" sz="1600">
                <a:solidFill>
                  <a:srgbClr val="333333"/>
                </a:solidFill>
                <a:latin typeface="Helvetica Neue"/>
              </a:rPr>
              <a:t>UniProt</a:t>
            </a:r>
            <a:r>
              <a:rPr lang="fr-FR" sz="1600">
                <a:solidFill>
                  <a:srgbClr val="333333"/>
                </a:solidFill>
                <a:latin typeface="Helvetica Neue"/>
              </a:rPr>
              <a:t>) </a:t>
            </a:r>
            <a:r>
              <a:rPr lang="fr-FR" sz="1600" u="sng">
                <a:solidFill>
                  <a:srgbClr val="333333"/>
                </a:solidFill>
                <a:latin typeface="Helvetica Neue"/>
                <a:hlinkClick r:id="rId7" tooltip="https://www.uniprot.org/"/>
              </a:rPr>
              <a:t>https://www.uniprot.org</a:t>
            </a:r>
            <a:r>
              <a:rPr lang="fr-FR" sz="1600" u="sng">
                <a:solidFill>
                  <a:srgbClr val="333333"/>
                </a:solidFill>
                <a:latin typeface="Helvetica Neue"/>
                <a:hlinkClick r:id="rId7" tooltip="https://www.uniprot.org/"/>
              </a:rPr>
              <a:t>/</a:t>
            </a:r>
            <a:r>
              <a:rPr lang="fr-FR" sz="1600">
                <a:solidFill>
                  <a:srgbClr val="333333"/>
                </a:solidFill>
                <a:latin typeface="Helvetica Neue"/>
              </a:rPr>
              <a:t> </a:t>
            </a:r>
            <a:endParaRPr/>
          </a:p>
        </p:txBody>
      </p:sp>
      <p:sp>
        <p:nvSpPr>
          <p:cNvPr id="7" name="Espace réservé du texte 1"/>
          <p:cNvSpPr>
            <a:spLocks noGrp="1"/>
          </p:cNvSpPr>
          <p:nvPr>
            <p:ph type="body" idx="1"/>
          </p:nvPr>
        </p:nvSpPr>
        <p:spPr bwMode="auto"/>
        <p:txBody>
          <a:bodyPr>
            <a:normAutofit fontScale="85000" lnSpcReduction="20000"/>
          </a:bodyPr>
          <a:lstStyle/>
          <a:p>
            <a:pPr>
              <a:defRPr/>
            </a:pPr>
            <a:r>
              <a:rPr lang="fr-FR"/>
              <a:t>Exemples de mots-clés</a:t>
            </a:r>
            <a:endParaRPr lang="fr-F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4" name="ZoneTexte 3"/>
          <p:cNvSpPr txBox="1"/>
          <p:nvPr/>
        </p:nvSpPr>
        <p:spPr bwMode="auto">
          <a:xfrm>
            <a:off x="7405254" y="2133583"/>
            <a:ext cx="3001817" cy="400109"/>
          </a:xfrm>
          <a:prstGeom prst="rect">
            <a:avLst/>
          </a:prstGeom>
          <a:noFill/>
          <a:ln w="38100">
            <a:solidFill>
              <a:schemeClr val="tx2"/>
            </a:solidFill>
            <a:prstDash val="solid"/>
          </a:ln>
        </p:spPr>
        <p:txBody>
          <a:bodyPr wrap="square" rtlCol="0">
            <a:spAutoFit/>
          </a:bodyPr>
          <a:lstStyle/>
          <a:p>
            <a:pPr>
              <a:defRPr/>
            </a:pPr>
            <a:r>
              <a:rPr lang="fr-FR" sz="2000" b="1">
                <a:solidFill>
                  <a:schemeClr val="tx2"/>
                </a:solidFill>
                <a:latin typeface="Arial"/>
                <a:cs typeface="Arial"/>
              </a:rPr>
              <a:t>Version après curation</a:t>
            </a:r>
            <a:endParaRPr lang="fr-FR" sz="2000" b="1">
              <a:solidFill>
                <a:schemeClr val="tx2"/>
              </a:solidFill>
              <a:latin typeface="Arial"/>
              <a:cs typeface="Arial"/>
            </a:endParaRPr>
          </a:p>
        </p:txBody>
      </p:sp>
      <p:sp>
        <p:nvSpPr>
          <p:cNvPr id="5" name="ZoneTexte 4"/>
          <p:cNvSpPr txBox="1"/>
          <p:nvPr/>
        </p:nvSpPr>
        <p:spPr bwMode="auto">
          <a:xfrm>
            <a:off x="1371600" y="2133583"/>
            <a:ext cx="3001817" cy="400109"/>
          </a:xfrm>
          <a:prstGeom prst="rect">
            <a:avLst/>
          </a:prstGeom>
          <a:noFill/>
          <a:ln w="38100">
            <a:solidFill>
              <a:schemeClr val="tx1">
                <a:lumMod val="40000"/>
                <a:lumOff val="60000"/>
              </a:schemeClr>
            </a:solidFill>
            <a:prstDash val="solid"/>
          </a:ln>
        </p:spPr>
        <p:txBody>
          <a:bodyPr wrap="square" rtlCol="0">
            <a:spAutoFit/>
          </a:bodyPr>
          <a:lstStyle/>
          <a:p>
            <a:pPr>
              <a:defRPr/>
            </a:pPr>
            <a:r>
              <a:rPr lang="fr-FR" sz="2000" b="1">
                <a:solidFill>
                  <a:schemeClr val="tx1">
                    <a:lumMod val="60000"/>
                    <a:lumOff val="40000"/>
                  </a:schemeClr>
                </a:solidFill>
                <a:latin typeface="Arial"/>
                <a:cs typeface="Arial"/>
              </a:rPr>
              <a:t>Version avant curation</a:t>
            </a:r>
            <a:endParaRPr lang="fr-FR" sz="2000" b="1">
              <a:solidFill>
                <a:schemeClr val="tx1">
                  <a:lumMod val="60000"/>
                  <a:lumOff val="40000"/>
                </a:schemeClr>
              </a:solidFill>
              <a:latin typeface="Arial"/>
              <a:cs typeface="Arial"/>
            </a:endParaRPr>
          </a:p>
        </p:txBody>
      </p:sp>
      <p:cxnSp>
        <p:nvCxnSpPr>
          <p:cNvPr id="8" name="Connecteur droit 7"/>
          <p:cNvCxnSpPr>
            <a:cxnSpLocks/>
          </p:cNvCxnSpPr>
          <p:nvPr/>
        </p:nvCxnSpPr>
        <p:spPr bwMode="auto">
          <a:xfrm flipH="1">
            <a:off x="5384801" y="-64655"/>
            <a:ext cx="628072" cy="7010399"/>
          </a:xfrm>
          <a:prstGeom prst="line">
            <a:avLst/>
          </a:prstGeom>
          <a:ln w="76200">
            <a:solidFill>
              <a:srgbClr val="C55B28"/>
            </a:solidFill>
          </a:ln>
        </p:spPr>
        <p:style>
          <a:lnRef idx="1">
            <a:schemeClr val="accent1"/>
          </a:lnRef>
          <a:fillRef idx="0">
            <a:schemeClr val="accent1"/>
          </a:fillRef>
          <a:effectRef idx="0">
            <a:schemeClr val="accent1"/>
          </a:effectRef>
          <a:fontRef idx="minor">
            <a:schemeClr val="tx1"/>
          </a:fontRef>
        </p:style>
      </p:cxnSp>
      <p:sp>
        <p:nvSpPr>
          <p:cNvPr id="11" name="ZoneTexte 10"/>
          <p:cNvSpPr txBox="1"/>
          <p:nvPr/>
        </p:nvSpPr>
        <p:spPr bwMode="auto">
          <a:xfrm>
            <a:off x="0" y="3857319"/>
            <a:ext cx="5564908" cy="830997"/>
          </a:xfrm>
          <a:prstGeom prst="rect">
            <a:avLst/>
          </a:prstGeom>
          <a:noFill/>
        </p:spPr>
        <p:txBody>
          <a:bodyPr wrap="square" rtlCol="0">
            <a:spAutoFit/>
          </a:bodyPr>
          <a:lstStyle/>
          <a:p>
            <a:pPr>
              <a:defRPr/>
            </a:pPr>
            <a:r>
              <a:rPr lang="en-US" sz="1600">
                <a:solidFill>
                  <a:srgbClr val="333333"/>
                </a:solidFill>
                <a:latin typeface="Helvetica Neue"/>
              </a:rPr>
              <a:t>Oxydation</a:t>
            </a:r>
            <a:endParaRPr lang="en-US" sz="1600">
              <a:solidFill>
                <a:srgbClr val="333333"/>
              </a:solidFill>
              <a:latin typeface="Helvetica Neue"/>
            </a:endParaRPr>
          </a:p>
          <a:p>
            <a:pPr>
              <a:defRPr/>
            </a:pPr>
            <a:r>
              <a:rPr lang="en-US" sz="1600">
                <a:solidFill>
                  <a:srgbClr val="333333"/>
                </a:solidFill>
                <a:latin typeface="Helvetica Neue"/>
              </a:rPr>
              <a:t>Pyrolyse</a:t>
            </a:r>
            <a:endParaRPr lang="en-US" sz="1600">
              <a:solidFill>
                <a:srgbClr val="333333"/>
              </a:solidFill>
              <a:latin typeface="Helvetica Neue"/>
            </a:endParaRPr>
          </a:p>
          <a:p>
            <a:pPr>
              <a:defRPr/>
            </a:pPr>
            <a:r>
              <a:rPr lang="en-US" sz="1600">
                <a:solidFill>
                  <a:srgbClr val="333333"/>
                </a:solidFill>
                <a:latin typeface="Helvetica Neue"/>
              </a:rPr>
              <a:t>Acetone</a:t>
            </a:r>
            <a:endParaRPr lang="fr-FR" sz="1600"/>
          </a:p>
        </p:txBody>
      </p:sp>
      <p:sp>
        <p:nvSpPr>
          <p:cNvPr id="12" name="ZoneTexte 11"/>
          <p:cNvSpPr txBox="1"/>
          <p:nvPr/>
        </p:nvSpPr>
        <p:spPr bwMode="auto">
          <a:xfrm>
            <a:off x="5767264" y="3357591"/>
            <a:ext cx="6426172" cy="2774038"/>
          </a:xfrm>
          <a:prstGeom prst="rect">
            <a:avLst/>
          </a:prstGeom>
          <a:noFill/>
        </p:spPr>
        <p:txBody>
          <a:bodyPr wrap="square" rtlCol="0">
            <a:spAutoFit/>
          </a:bodyPr>
          <a:lstStyle/>
          <a:p>
            <a:pPr>
              <a:defRPr/>
            </a:pPr>
            <a:r>
              <a:rPr lang="en-US" sz="1600">
                <a:solidFill>
                  <a:srgbClr val="333333"/>
                </a:solidFill>
                <a:latin typeface="Helvetica Neue"/>
              </a:rPr>
              <a:t>oxidation </a:t>
            </a:r>
            <a:r>
              <a:rPr lang="en-US" sz="1600" u="sng">
                <a:solidFill>
                  <a:srgbClr val="333333"/>
                </a:solidFill>
                <a:latin typeface="Helvetica Neue"/>
                <a:hlinkClick r:id="rId2" tooltip="http://data.loterre.fr/ark:/67375/37T-PDFDL1P2-1"/>
              </a:rPr>
              <a:t>http://data.loterre.fr/ark:/</a:t>
            </a:r>
            <a:r>
              <a:rPr lang="en-US" sz="1600" u="sng">
                <a:solidFill>
                  <a:srgbClr val="333333"/>
                </a:solidFill>
                <a:latin typeface="Helvetica Neue"/>
                <a:hlinkClick r:id="rId2" tooltip="http://data.loterre.fr/ark:/67375/37T-PDFDL1P2-1"/>
              </a:rPr>
              <a:t>67375/37T-PDFDL1P2-1</a:t>
            </a:r>
            <a:r>
              <a:rPr lang="en-US" sz="1600">
                <a:solidFill>
                  <a:srgbClr val="333333"/>
                </a:solidFill>
                <a:latin typeface="Helvetica Neue"/>
              </a:rPr>
              <a:t>  (</a:t>
            </a:r>
            <a:r>
              <a:rPr lang="en-US" sz="1600">
                <a:solidFill>
                  <a:srgbClr val="333333"/>
                </a:solidFill>
                <a:latin typeface="Helvetica Neue"/>
              </a:rPr>
              <a:t>Chemistry </a:t>
            </a:r>
            <a:r>
              <a:rPr lang="en-US" sz="1600">
                <a:solidFill>
                  <a:srgbClr val="333333"/>
                </a:solidFill>
                <a:latin typeface="Helvetica Neue"/>
              </a:rPr>
              <a:t>Loterre</a:t>
            </a:r>
            <a:r>
              <a:rPr lang="en-US" sz="1600">
                <a:solidFill>
                  <a:srgbClr val="333333"/>
                </a:solidFill>
                <a:latin typeface="Helvetica Neue"/>
              </a:rPr>
              <a:t>) </a:t>
            </a:r>
            <a:r>
              <a:rPr lang="en-US" sz="1600" u="sng">
                <a:solidFill>
                  <a:srgbClr val="333333"/>
                </a:solidFill>
                <a:latin typeface="Helvetica Neue"/>
                <a:hlinkClick r:id="rId3" tooltip="https://skosmos.loterre.fr/37T/en/"/>
              </a:rPr>
              <a:t>https://skosmos.loterre.fr/37T/en</a:t>
            </a:r>
            <a:r>
              <a:rPr lang="en-US" sz="1600" u="sng">
                <a:solidFill>
                  <a:srgbClr val="333333"/>
                </a:solidFill>
                <a:latin typeface="Helvetica Neue"/>
                <a:hlinkClick r:id="rId3" tooltip="https://skosmos.loterre.fr/37T/en/"/>
              </a:rPr>
              <a:t>/</a:t>
            </a:r>
            <a:r>
              <a:rPr lang="en-US" sz="1600">
                <a:solidFill>
                  <a:srgbClr val="333333"/>
                </a:solidFill>
                <a:latin typeface="Helvetica Neue"/>
              </a:rPr>
              <a:t> </a:t>
            </a:r>
            <a:endParaRPr lang="en-US" sz="1600">
              <a:solidFill>
                <a:srgbClr val="333333"/>
              </a:solidFill>
              <a:latin typeface="Helvetica Neue"/>
            </a:endParaRPr>
          </a:p>
          <a:p>
            <a:pPr>
              <a:defRPr/>
            </a:pPr>
            <a:r>
              <a:rPr lang="en-US" sz="1600">
                <a:solidFill>
                  <a:srgbClr val="333333"/>
                </a:solidFill>
                <a:latin typeface="Helvetica Neue"/>
              </a:rPr>
              <a:t>pyrolysis </a:t>
            </a:r>
            <a:r>
              <a:rPr lang="en-US" sz="1600" u="sng">
                <a:solidFill>
                  <a:srgbClr val="333333"/>
                </a:solidFill>
                <a:latin typeface="Helvetica Neue"/>
                <a:hlinkClick r:id="rId4" tooltip="http://data.loterre.fr/ark:/67375/37T-J9R0T3W3-9"/>
              </a:rPr>
              <a:t>http://data.loterre.fr/ark:/</a:t>
            </a:r>
            <a:r>
              <a:rPr lang="en-US" sz="1600" u="sng">
                <a:solidFill>
                  <a:srgbClr val="333333"/>
                </a:solidFill>
                <a:latin typeface="Helvetica Neue"/>
                <a:hlinkClick r:id="rId4" tooltip="http://data.loterre.fr/ark:/67375/37T-J9R0T3W3-9"/>
              </a:rPr>
              <a:t>67375/37T-J9R0T3W3-9</a:t>
            </a:r>
            <a:r>
              <a:rPr lang="en-US" sz="1600">
                <a:solidFill>
                  <a:srgbClr val="333333"/>
                </a:solidFill>
                <a:latin typeface="Helvetica Neue"/>
              </a:rPr>
              <a:t> </a:t>
            </a:r>
            <a:r>
              <a:rPr lang="en-US" sz="1600">
                <a:solidFill>
                  <a:srgbClr val="333333"/>
                </a:solidFill>
                <a:latin typeface="Helvetica Neue"/>
              </a:rPr>
              <a:t>(Chemistry </a:t>
            </a:r>
            <a:r>
              <a:rPr lang="en-US" sz="1600">
                <a:solidFill>
                  <a:srgbClr val="333333"/>
                </a:solidFill>
                <a:latin typeface="Helvetica Neue"/>
              </a:rPr>
              <a:t>Loterre</a:t>
            </a:r>
            <a:r>
              <a:rPr lang="en-US" sz="1600">
                <a:solidFill>
                  <a:srgbClr val="333333"/>
                </a:solidFill>
                <a:latin typeface="Helvetica Neue"/>
              </a:rPr>
              <a:t>) </a:t>
            </a:r>
            <a:r>
              <a:rPr lang="en-US" sz="1600" u="sng">
                <a:solidFill>
                  <a:srgbClr val="333333"/>
                </a:solidFill>
                <a:latin typeface="Helvetica Neue"/>
                <a:hlinkClick r:id="rId3" tooltip="https://skosmos.loterre.fr/37T/en/"/>
              </a:rPr>
              <a:t>https://skosmos.loterre.fr/37T/en</a:t>
            </a:r>
            <a:r>
              <a:rPr lang="en-US" sz="1600" u="sng">
                <a:solidFill>
                  <a:srgbClr val="333333"/>
                </a:solidFill>
                <a:latin typeface="Helvetica Neue"/>
                <a:hlinkClick r:id="rId3" tooltip="https://skosmos.loterre.fr/37T/en/"/>
              </a:rPr>
              <a:t>/</a:t>
            </a:r>
            <a:r>
              <a:rPr lang="en-US" sz="1600">
                <a:solidFill>
                  <a:srgbClr val="333333"/>
                </a:solidFill>
                <a:latin typeface="Helvetica Neue"/>
              </a:rPr>
              <a:t> </a:t>
            </a:r>
            <a:endParaRPr lang="en-US" sz="1600">
              <a:solidFill>
                <a:srgbClr val="333333"/>
              </a:solidFill>
              <a:latin typeface="Helvetica Neue"/>
            </a:endParaRPr>
          </a:p>
          <a:p>
            <a:pPr>
              <a:defRPr/>
            </a:pPr>
            <a:r>
              <a:rPr lang="en-US" sz="1600">
                <a:solidFill>
                  <a:srgbClr val="333333"/>
                </a:solidFill>
                <a:latin typeface="Helvetica Neue"/>
              </a:rPr>
              <a:t>acetone </a:t>
            </a:r>
            <a:r>
              <a:rPr lang="en-US" sz="1600" u="sng">
                <a:solidFill>
                  <a:srgbClr val="333333"/>
                </a:solidFill>
                <a:latin typeface="Helvetica Neue"/>
                <a:hlinkClick r:id="rId5" tooltip="http://data.loterre.fr/ark:/67375/37T-Z5VRVHW7-G"/>
              </a:rPr>
              <a:t>http://data.loterre.fr/ark:/</a:t>
            </a:r>
            <a:r>
              <a:rPr lang="en-US" sz="1600" u="sng">
                <a:solidFill>
                  <a:srgbClr val="333333"/>
                </a:solidFill>
                <a:latin typeface="Helvetica Neue"/>
                <a:hlinkClick r:id="rId5" tooltip="http://data.loterre.fr/ark:/67375/37T-Z5VRVHW7-G"/>
              </a:rPr>
              <a:t>67375/37T-Z5VRVHW7-G</a:t>
            </a:r>
            <a:r>
              <a:rPr lang="en-US" sz="1600">
                <a:solidFill>
                  <a:srgbClr val="333333"/>
                </a:solidFill>
                <a:latin typeface="Helvetica Neue"/>
              </a:rPr>
              <a:t>  </a:t>
            </a:r>
            <a:r>
              <a:rPr lang="en-US" sz="1600">
                <a:solidFill>
                  <a:srgbClr val="333333"/>
                </a:solidFill>
                <a:latin typeface="Helvetica Neue"/>
              </a:rPr>
              <a:t>(Chemistry </a:t>
            </a:r>
            <a:r>
              <a:rPr lang="en-US" sz="1600">
                <a:solidFill>
                  <a:srgbClr val="333333"/>
                </a:solidFill>
                <a:latin typeface="Helvetica Neue"/>
              </a:rPr>
              <a:t>Loterre</a:t>
            </a:r>
            <a:r>
              <a:rPr lang="en-US" sz="1600">
                <a:solidFill>
                  <a:srgbClr val="333333"/>
                </a:solidFill>
                <a:latin typeface="Helvetica Neue"/>
              </a:rPr>
              <a:t>) </a:t>
            </a:r>
            <a:r>
              <a:rPr lang="en-US" sz="1600" u="sng">
                <a:solidFill>
                  <a:srgbClr val="333333"/>
                </a:solidFill>
                <a:latin typeface="Helvetica Neue"/>
                <a:hlinkClick r:id="rId3" tooltip="https://skosmos.loterre.fr/37T/en/"/>
              </a:rPr>
              <a:t>https://skosmos.loterre.fr/37T/en</a:t>
            </a:r>
            <a:r>
              <a:rPr lang="en-US" sz="1600" u="sng">
                <a:solidFill>
                  <a:srgbClr val="333333"/>
                </a:solidFill>
                <a:latin typeface="Helvetica Neue"/>
                <a:hlinkClick r:id="rId3" tooltip="https://skosmos.loterre.fr/37T/en/"/>
              </a:rPr>
              <a:t>/</a:t>
            </a:r>
            <a:r>
              <a:rPr lang="en-US" sz="1600">
                <a:solidFill>
                  <a:srgbClr val="333333"/>
                </a:solidFill>
                <a:latin typeface="Helvetica Neue"/>
              </a:rPr>
              <a:t> </a:t>
            </a:r>
            <a:endParaRPr lang="en-US" sz="1600">
              <a:solidFill>
                <a:srgbClr val="333333"/>
              </a:solidFill>
              <a:latin typeface="Helvetica Neue"/>
            </a:endParaRPr>
          </a:p>
          <a:p>
            <a:pPr>
              <a:defRPr/>
            </a:pPr>
            <a:r>
              <a:rPr lang="en-US" sz="1600">
                <a:solidFill>
                  <a:srgbClr val="333333"/>
                </a:solidFill>
                <a:latin typeface="Helvetica Neue"/>
              </a:rPr>
              <a:t>chemical engineering </a:t>
            </a:r>
            <a:r>
              <a:rPr lang="en-US" sz="1600" u="sng">
                <a:solidFill>
                  <a:srgbClr val="333333"/>
                </a:solidFill>
                <a:latin typeface="Helvetica Neue"/>
                <a:hlinkClick r:id="rId6" tooltip="http://data.loterre.fr/ark:/67375/QJP-L5QQJ6XQ-B"/>
              </a:rPr>
              <a:t>http://data.loterre.fr/ark:/</a:t>
            </a:r>
            <a:r>
              <a:rPr lang="en-US" sz="1600" u="sng">
                <a:solidFill>
                  <a:srgbClr val="333333"/>
                </a:solidFill>
                <a:latin typeface="Helvetica Neue"/>
                <a:hlinkClick r:id="rId6" tooltip="http://data.loterre.fr/ark:/67375/QJP-L5QQJ6XQ-B"/>
              </a:rPr>
              <a:t>67375/QJP-L5QQJ6XQ-B</a:t>
            </a:r>
            <a:r>
              <a:rPr lang="en-US" sz="1600">
                <a:solidFill>
                  <a:srgbClr val="333333"/>
                </a:solidFill>
                <a:latin typeface="Helvetica Neue"/>
              </a:rPr>
              <a:t> (</a:t>
            </a:r>
            <a:r>
              <a:rPr lang="en-US" sz="1600">
                <a:solidFill>
                  <a:srgbClr val="333333"/>
                </a:solidFill>
                <a:latin typeface="Helvetica Neue"/>
              </a:rPr>
              <a:t>Engineering sciences vocabulary </a:t>
            </a:r>
            <a:r>
              <a:rPr lang="en-US" sz="1600">
                <a:solidFill>
                  <a:srgbClr val="333333"/>
                </a:solidFill>
                <a:latin typeface="Helvetica Neue"/>
              </a:rPr>
              <a:t>Loterre</a:t>
            </a:r>
            <a:r>
              <a:rPr lang="en-US" sz="1600">
                <a:solidFill>
                  <a:srgbClr val="333333"/>
                </a:solidFill>
                <a:latin typeface="Helvetica Neue"/>
              </a:rPr>
              <a:t>) </a:t>
            </a:r>
            <a:r>
              <a:rPr lang="en-US" sz="1600" u="sng">
                <a:solidFill>
                  <a:srgbClr val="333333"/>
                </a:solidFill>
                <a:latin typeface="Helvetica Neue"/>
                <a:hlinkClick r:id="rId7" tooltip="https://skosmos.loterre.fr/QJP/en/"/>
              </a:rPr>
              <a:t>https://skosmos.loterre.fr/QJP/en</a:t>
            </a:r>
            <a:r>
              <a:rPr lang="en-US" sz="1600" u="sng">
                <a:solidFill>
                  <a:srgbClr val="333333"/>
                </a:solidFill>
                <a:latin typeface="Helvetica Neue"/>
                <a:hlinkClick r:id="rId7" tooltip="https://skosmos.loterre.fr/QJP/en/"/>
              </a:rPr>
              <a:t>/</a:t>
            </a:r>
            <a:r>
              <a:rPr lang="en-US" sz="1600">
                <a:solidFill>
                  <a:srgbClr val="333333"/>
                </a:solidFill>
                <a:latin typeface="Helvetica Neue"/>
              </a:rPr>
              <a:t> </a:t>
            </a:r>
            <a:endParaRPr lang="en-US" sz="1600">
              <a:solidFill>
                <a:srgbClr val="333333"/>
              </a:solidFill>
              <a:latin typeface="Helvetica Neue"/>
            </a:endParaRPr>
          </a:p>
          <a:p>
            <a:pPr>
              <a:defRPr/>
            </a:pPr>
            <a:r>
              <a:rPr lang="en-US" sz="1600">
                <a:solidFill>
                  <a:srgbClr val="333333"/>
                </a:solidFill>
                <a:latin typeface="Helvetica Neue"/>
              </a:rPr>
              <a:t>flame </a:t>
            </a:r>
            <a:r>
              <a:rPr lang="en-US" sz="1600" u="sng">
                <a:solidFill>
                  <a:srgbClr val="333333"/>
                </a:solidFill>
                <a:latin typeface="Helvetica Neue"/>
                <a:hlinkClick r:id="rId8" tooltip="http://data.loterre.fr/ark:/67375/37T-TQF1V4LK-L"/>
              </a:rPr>
              <a:t>http://data.loterre.fr/ark:/</a:t>
            </a:r>
            <a:r>
              <a:rPr lang="en-US" sz="1600" u="sng">
                <a:solidFill>
                  <a:srgbClr val="333333"/>
                </a:solidFill>
                <a:latin typeface="Helvetica Neue"/>
                <a:hlinkClick r:id="rId8" tooltip="http://data.loterre.fr/ark:/67375/37T-TQF1V4LK-L"/>
              </a:rPr>
              <a:t>67375/37T-TQF1V4LK-L</a:t>
            </a:r>
            <a:r>
              <a:rPr lang="en-US" sz="1600">
                <a:solidFill>
                  <a:srgbClr val="333333"/>
                </a:solidFill>
                <a:latin typeface="Helvetica Neue"/>
              </a:rPr>
              <a:t> (</a:t>
            </a:r>
            <a:r>
              <a:rPr lang="en-US" sz="1600">
                <a:solidFill>
                  <a:srgbClr val="333333"/>
                </a:solidFill>
                <a:latin typeface="Helvetica Neue"/>
              </a:rPr>
              <a:t>Chemistry </a:t>
            </a:r>
            <a:r>
              <a:rPr lang="en-US" sz="1600">
                <a:solidFill>
                  <a:srgbClr val="333333"/>
                </a:solidFill>
                <a:latin typeface="Helvetica Neue"/>
              </a:rPr>
              <a:t>Loterre</a:t>
            </a:r>
            <a:r>
              <a:rPr lang="en-US" sz="1600">
                <a:solidFill>
                  <a:srgbClr val="333333"/>
                </a:solidFill>
                <a:latin typeface="Helvetica Neue"/>
              </a:rPr>
              <a:t>) </a:t>
            </a:r>
            <a:r>
              <a:rPr lang="en-US" sz="1600" u="sng">
                <a:solidFill>
                  <a:srgbClr val="333333"/>
                </a:solidFill>
                <a:latin typeface="Helvetica Neue"/>
                <a:hlinkClick r:id="rId3" tooltip="https://skosmos.loterre.fr/37T/en/"/>
              </a:rPr>
              <a:t>https://skosmos.loterre.fr/37T/en</a:t>
            </a:r>
            <a:r>
              <a:rPr lang="en-US" sz="1600" u="sng">
                <a:solidFill>
                  <a:srgbClr val="333333"/>
                </a:solidFill>
                <a:latin typeface="Helvetica Neue"/>
                <a:hlinkClick r:id="rId3" tooltip="https://skosmos.loterre.fr/37T/en/"/>
              </a:rPr>
              <a:t>/</a:t>
            </a:r>
            <a:endParaRPr lang="fr-FR" sz="1600">
              <a:solidFill>
                <a:srgbClr val="333333"/>
              </a:solidFill>
              <a:latin typeface="Helvetica Neue"/>
            </a:endParaRPr>
          </a:p>
        </p:txBody>
      </p:sp>
      <p:sp>
        <p:nvSpPr>
          <p:cNvPr id="7" name="Espace réservé du texte 1"/>
          <p:cNvSpPr>
            <a:spLocks noGrp="1"/>
          </p:cNvSpPr>
          <p:nvPr>
            <p:ph type="body" idx="1"/>
          </p:nvPr>
        </p:nvSpPr>
        <p:spPr bwMode="auto"/>
        <p:txBody>
          <a:bodyPr>
            <a:normAutofit fontScale="85000" lnSpcReduction="20000"/>
          </a:bodyPr>
          <a:lstStyle/>
          <a:p>
            <a:pPr>
              <a:defRPr/>
            </a:pPr>
            <a:r>
              <a:rPr lang="fr-FR"/>
              <a:t>Exemples de </a:t>
            </a:r>
            <a:r>
              <a:rPr lang="fr-FR"/>
              <a:t>mots-clés</a:t>
            </a:r>
            <a:endParaRPr lang="fr-F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pic>
        <p:nvPicPr>
          <p:cNvPr id="2" name="Image 1"/>
          <p:cNvPicPr>
            <a:picLocks noChangeAspect="1"/>
          </p:cNvPicPr>
          <p:nvPr/>
        </p:nvPicPr>
        <p:blipFill>
          <a:blip r:embed="rId2"/>
          <a:stretch/>
        </p:blipFill>
        <p:spPr bwMode="auto">
          <a:xfrm>
            <a:off x="5880313" y="3202876"/>
            <a:ext cx="5544591" cy="3190600"/>
          </a:xfrm>
          <a:prstGeom prst="rect">
            <a:avLst/>
          </a:prstGeom>
        </p:spPr>
      </p:pic>
      <p:sp>
        <p:nvSpPr>
          <p:cNvPr id="5" name="Espace réservé du texte 4"/>
          <p:cNvSpPr>
            <a:spLocks noGrp="1"/>
          </p:cNvSpPr>
          <p:nvPr>
            <p:ph type="body" idx="15"/>
          </p:nvPr>
        </p:nvSpPr>
        <p:spPr bwMode="auto">
          <a:xfrm>
            <a:off x="838198" y="1367836"/>
            <a:ext cx="10596232" cy="365125"/>
          </a:xfrm>
        </p:spPr>
        <p:txBody>
          <a:bodyPr>
            <a:normAutofit fontScale="85000" lnSpcReduction="20000"/>
          </a:bodyPr>
          <a:lstStyle/>
          <a:p>
            <a:pPr>
              <a:defRPr/>
            </a:pPr>
            <a:r>
              <a:rPr lang="fr-FR">
                <a:latin typeface="Marianne"/>
                <a:ea typeface="Marianne"/>
                <a:cs typeface="Marianne"/>
              </a:rPr>
              <a:t>Références aux publications et jeux de données</a:t>
            </a:r>
            <a:endParaRPr lang="fr-FR">
              <a:latin typeface="Marianne"/>
              <a:cs typeface="Marianne"/>
            </a:endParaRPr>
          </a:p>
          <a:p>
            <a:pPr>
              <a:defRPr/>
            </a:pPr>
            <a:endParaRPr lang="fr-FR"/>
          </a:p>
        </p:txBody>
      </p:sp>
      <p:sp>
        <p:nvSpPr>
          <p:cNvPr id="4" name="Espace réservé du contenu 3"/>
          <p:cNvSpPr>
            <a:spLocks noGrp="1"/>
          </p:cNvSpPr>
          <p:nvPr>
            <p:ph idx="1"/>
          </p:nvPr>
        </p:nvSpPr>
        <p:spPr bwMode="auto">
          <a:xfrm>
            <a:off x="829733" y="1779189"/>
            <a:ext cx="4915284" cy="4993085"/>
          </a:xfrm>
        </p:spPr>
        <p:txBody>
          <a:bodyPr>
            <a:normAutofit/>
          </a:bodyPr>
          <a:lstStyle/>
          <a:p>
            <a:pPr marL="0" indent="0">
              <a:buNone/>
              <a:defRPr/>
            </a:pPr>
            <a:endParaRPr lang="fr-FR" sz="2100">
              <a:latin typeface="Arial"/>
              <a:cs typeface="Arial"/>
            </a:endParaRPr>
          </a:p>
          <a:p>
            <a:pPr marL="0" indent="0">
              <a:buNone/>
              <a:defRPr/>
            </a:pPr>
            <a:r>
              <a:rPr lang="fr-FR" sz="2100">
                <a:latin typeface="Arial"/>
                <a:cs typeface="Arial"/>
              </a:rPr>
              <a:t>Renseigner </a:t>
            </a:r>
            <a:r>
              <a:rPr lang="fr-FR" sz="2100">
                <a:latin typeface="Arial"/>
                <a:cs typeface="Arial"/>
              </a:rPr>
              <a:t>toute publication réutilisant les données dans </a:t>
            </a:r>
            <a:r>
              <a:rPr lang="fr-FR" sz="2400" b="1">
                <a:solidFill>
                  <a:srgbClr val="C55B28"/>
                </a:solidFill>
                <a:latin typeface="Arial"/>
                <a:cs typeface="Arial"/>
              </a:rPr>
              <a:t>Publication associée</a:t>
            </a:r>
            <a:r>
              <a:rPr lang="fr-FR" sz="2100">
                <a:latin typeface="Arial"/>
                <a:cs typeface="Arial"/>
              </a:rPr>
              <a:t> </a:t>
            </a:r>
            <a:endParaRPr/>
          </a:p>
          <a:p>
            <a:pPr marL="0" indent="0">
              <a:buNone/>
              <a:defRPr/>
            </a:pPr>
            <a:endParaRPr lang="fr-FR" sz="2100">
              <a:latin typeface="Arial"/>
              <a:cs typeface="Arial"/>
            </a:endParaRPr>
          </a:p>
          <a:p>
            <a:pPr marL="0" indent="0">
              <a:buNone/>
              <a:defRPr/>
            </a:pPr>
            <a:r>
              <a:rPr lang="fr-FR" sz="2100">
                <a:latin typeface="Arial"/>
                <a:cs typeface="Arial"/>
              </a:rPr>
              <a:t>Renseigner tout jeu de données dont les données sont liées dans </a:t>
            </a:r>
            <a:r>
              <a:rPr lang="fr-FR" sz="2400" b="1">
                <a:solidFill>
                  <a:srgbClr val="C55B28"/>
                </a:solidFill>
                <a:latin typeface="Arial"/>
                <a:cs typeface="Arial"/>
              </a:rPr>
              <a:t>Jeu de données associé</a:t>
            </a:r>
            <a:endParaRPr/>
          </a:p>
          <a:p>
            <a:pPr marL="0" indent="0">
              <a:buNone/>
              <a:defRPr/>
            </a:pPr>
            <a:endParaRPr lang="fr-FR" sz="2100">
              <a:latin typeface="Arial"/>
              <a:cs typeface="Arial"/>
            </a:endParaRPr>
          </a:p>
          <a:p>
            <a:pPr marL="0" indent="0">
              <a:buNone/>
              <a:defRPr/>
            </a:pPr>
            <a:r>
              <a:rPr lang="fr-FR" sz="2100">
                <a:latin typeface="Arial"/>
                <a:cs typeface="Arial"/>
              </a:rPr>
              <a:t>Pour améliorer la </a:t>
            </a:r>
            <a:r>
              <a:rPr lang="fr-FR" sz="2400" b="1">
                <a:solidFill>
                  <a:srgbClr val="C55B28"/>
                </a:solidFill>
                <a:latin typeface="Arial"/>
                <a:cs typeface="Arial"/>
              </a:rPr>
              <a:t>visibilité</a:t>
            </a:r>
            <a:r>
              <a:rPr lang="fr-FR" sz="2100" b="1">
                <a:latin typeface="Arial"/>
                <a:cs typeface="Arial"/>
              </a:rPr>
              <a:t> </a:t>
            </a:r>
            <a:r>
              <a:rPr lang="fr-FR" sz="2100">
                <a:latin typeface="Arial"/>
                <a:cs typeface="Arial"/>
              </a:rPr>
              <a:t>des différents objets, il est conseillé de faire des liens en mentionnant leur citation et DOI</a:t>
            </a:r>
            <a:r>
              <a:rPr lang="fr-FR" sz="2100">
                <a:latin typeface="Arial"/>
                <a:cs typeface="Arial"/>
              </a:rPr>
              <a:t>.</a:t>
            </a:r>
            <a:endParaRPr lang="fr-FR" sz="2100">
              <a:latin typeface="Arial"/>
              <a:cs typeface="Arial"/>
            </a:endParaRPr>
          </a:p>
        </p:txBody>
      </p:sp>
      <p:sp>
        <p:nvSpPr>
          <p:cNvPr id="7" name="ZoneTexte 6"/>
          <p:cNvSpPr txBox="1"/>
          <p:nvPr/>
        </p:nvSpPr>
        <p:spPr bwMode="auto">
          <a:xfrm>
            <a:off x="7084114" y="1774238"/>
            <a:ext cx="4314891" cy="1586330"/>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a:defRPr/>
            </a:pPr>
            <a:r>
              <a:rPr lang="fr-FR" sz="2100" b="1">
                <a:solidFill>
                  <a:schemeClr val="tx2"/>
                </a:solidFill>
                <a:latin typeface="Marianne"/>
              </a:rPr>
              <a:t>La </a:t>
            </a:r>
            <a:r>
              <a:rPr lang="fr-FR" sz="2100" b="1">
                <a:solidFill>
                  <a:schemeClr val="tx2"/>
                </a:solidFill>
                <a:latin typeface="Marianne"/>
              </a:rPr>
              <a:t>première publication associée sera </a:t>
            </a:r>
            <a:r>
              <a:rPr lang="fr-FR" sz="2100" b="1">
                <a:solidFill>
                  <a:schemeClr val="tx2"/>
                </a:solidFill>
                <a:latin typeface="Marianne"/>
              </a:rPr>
              <a:t>sous </a:t>
            </a:r>
            <a:r>
              <a:rPr lang="fr-FR" sz="2100" b="1">
                <a:solidFill>
                  <a:schemeClr val="tx2"/>
                </a:solidFill>
                <a:latin typeface="Marianne"/>
              </a:rPr>
              <a:t>la citation, la liste complète sera affichée dans l’onglet « Métadonnées »</a:t>
            </a:r>
            <a:endParaRPr/>
          </a:p>
        </p:txBody>
      </p:sp>
      <p:pic>
        <p:nvPicPr>
          <p:cNvPr id="8" name="Image 7"/>
          <p:cNvPicPr>
            <a:picLocks noChangeAspect="1"/>
          </p:cNvPicPr>
          <p:nvPr/>
        </p:nvPicPr>
        <p:blipFill>
          <a:blip r:embed="rId3"/>
          <a:stretch/>
        </p:blipFill>
        <p:spPr bwMode="auto">
          <a:xfrm>
            <a:off x="6400547" y="2212323"/>
            <a:ext cx="683568" cy="710163"/>
          </a:xfrm>
          <a:prstGeom prst="rect">
            <a:avLst/>
          </a:prstGeom>
        </p:spPr>
      </p:pic>
      <p:sp>
        <p:nvSpPr>
          <p:cNvPr id="9" name="Rectangle 8"/>
          <p:cNvSpPr/>
          <p:nvPr/>
        </p:nvSpPr>
        <p:spPr bwMode="auto">
          <a:xfrm>
            <a:off x="6400547" y="1774239"/>
            <a:ext cx="5033883" cy="1586332"/>
          </a:xfrm>
          <a:prstGeom prst="rect">
            <a:avLst/>
          </a:prstGeom>
          <a:noFill/>
          <a:ln w="38100">
            <a:solidFill>
              <a:srgbClr val="C55B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6" name="Rectangle 5"/>
          <p:cNvSpPr/>
          <p:nvPr/>
        </p:nvSpPr>
        <p:spPr bwMode="auto">
          <a:xfrm>
            <a:off x="5820508" y="6054969"/>
            <a:ext cx="111368" cy="211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5" name="ZoneTexte 4"/>
          <p:cNvSpPr txBox="1"/>
          <p:nvPr/>
        </p:nvSpPr>
        <p:spPr bwMode="auto">
          <a:xfrm>
            <a:off x="1371600" y="2133583"/>
            <a:ext cx="3001817" cy="400109"/>
          </a:xfrm>
          <a:prstGeom prst="rect">
            <a:avLst/>
          </a:prstGeom>
          <a:noFill/>
          <a:ln w="38100">
            <a:solidFill>
              <a:schemeClr val="tx1">
                <a:lumMod val="40000"/>
                <a:lumOff val="60000"/>
              </a:schemeClr>
            </a:solidFill>
            <a:prstDash val="solid"/>
          </a:ln>
        </p:spPr>
        <p:txBody>
          <a:bodyPr wrap="square" rtlCol="0">
            <a:spAutoFit/>
          </a:bodyPr>
          <a:lstStyle/>
          <a:p>
            <a:pPr>
              <a:defRPr/>
            </a:pPr>
            <a:r>
              <a:rPr lang="fr-FR" sz="2000" b="1">
                <a:solidFill>
                  <a:schemeClr val="tx1">
                    <a:lumMod val="60000"/>
                    <a:lumOff val="40000"/>
                  </a:schemeClr>
                </a:solidFill>
                <a:latin typeface="Arial"/>
                <a:cs typeface="Arial"/>
              </a:rPr>
              <a:t>Version avant curation</a:t>
            </a:r>
            <a:endParaRPr lang="fr-FR" sz="2000" b="1">
              <a:solidFill>
                <a:schemeClr val="tx1">
                  <a:lumMod val="60000"/>
                  <a:lumOff val="40000"/>
                </a:schemeClr>
              </a:solidFill>
              <a:latin typeface="Arial"/>
              <a:cs typeface="Arial"/>
            </a:endParaRPr>
          </a:p>
        </p:txBody>
      </p:sp>
      <p:cxnSp>
        <p:nvCxnSpPr>
          <p:cNvPr id="8" name="Connecteur droit 7"/>
          <p:cNvCxnSpPr>
            <a:cxnSpLocks/>
          </p:cNvCxnSpPr>
          <p:nvPr/>
        </p:nvCxnSpPr>
        <p:spPr bwMode="auto">
          <a:xfrm flipH="1">
            <a:off x="5384801" y="-64655"/>
            <a:ext cx="628072" cy="7010399"/>
          </a:xfrm>
          <a:prstGeom prst="line">
            <a:avLst/>
          </a:prstGeom>
          <a:ln w="76200">
            <a:solidFill>
              <a:srgbClr val="C55B28"/>
            </a:solidFill>
          </a:ln>
        </p:spPr>
        <p:style>
          <a:lnRef idx="1">
            <a:schemeClr val="accent1"/>
          </a:lnRef>
          <a:fillRef idx="0">
            <a:schemeClr val="accent1"/>
          </a:fillRef>
          <a:effectRef idx="0">
            <a:schemeClr val="accent1"/>
          </a:effectRef>
          <a:fontRef idx="minor">
            <a:schemeClr val="tx1"/>
          </a:fontRef>
        </p:style>
      </p:cxnSp>
      <p:sp>
        <p:nvSpPr>
          <p:cNvPr id="11" name="ZoneTexte 10"/>
          <p:cNvSpPr txBox="1"/>
          <p:nvPr/>
        </p:nvSpPr>
        <p:spPr bwMode="auto">
          <a:xfrm>
            <a:off x="0" y="3857319"/>
            <a:ext cx="5564908" cy="1077217"/>
          </a:xfrm>
          <a:prstGeom prst="rect">
            <a:avLst/>
          </a:prstGeom>
          <a:noFill/>
        </p:spPr>
        <p:txBody>
          <a:bodyPr wrap="square" rtlCol="0">
            <a:spAutoFit/>
          </a:bodyPr>
          <a:lstStyle/>
          <a:p>
            <a:pPr>
              <a:defRPr/>
            </a:pPr>
            <a:r>
              <a:rPr lang="en-US" sz="1600">
                <a:solidFill>
                  <a:srgbClr val="333333"/>
                </a:solidFill>
                <a:latin typeface="Helvetica Neue"/>
              </a:rPr>
              <a:t>"A decision support system based on Bayesian modelling for pest management: application to wireworm risk assessment in maize fields". Published in : Smart Agricultural Technology</a:t>
            </a:r>
            <a:endParaRPr lang="fr-FR" sz="1600"/>
          </a:p>
        </p:txBody>
      </p:sp>
      <p:sp>
        <p:nvSpPr>
          <p:cNvPr id="7" name="Espace réservé du texte 1"/>
          <p:cNvSpPr>
            <a:spLocks noGrp="1"/>
          </p:cNvSpPr>
          <p:nvPr>
            <p:ph type="body" idx="1"/>
          </p:nvPr>
        </p:nvSpPr>
        <p:spPr bwMode="auto"/>
        <p:txBody>
          <a:bodyPr>
            <a:normAutofit fontScale="85000" lnSpcReduction="20000"/>
          </a:bodyPr>
          <a:lstStyle/>
          <a:p>
            <a:pPr>
              <a:defRPr/>
            </a:pPr>
            <a:r>
              <a:rPr lang="fr-FR"/>
              <a:t>Curation des références</a:t>
            </a:r>
            <a:endParaRPr lang="fr-F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4" name="ZoneTexte 3"/>
          <p:cNvSpPr txBox="1"/>
          <p:nvPr/>
        </p:nvSpPr>
        <p:spPr bwMode="auto">
          <a:xfrm>
            <a:off x="7405254" y="2133583"/>
            <a:ext cx="3001817" cy="400109"/>
          </a:xfrm>
          <a:prstGeom prst="rect">
            <a:avLst/>
          </a:prstGeom>
          <a:noFill/>
          <a:ln w="38100">
            <a:solidFill>
              <a:schemeClr val="tx2"/>
            </a:solidFill>
            <a:prstDash val="solid"/>
          </a:ln>
        </p:spPr>
        <p:txBody>
          <a:bodyPr wrap="square" rtlCol="0">
            <a:spAutoFit/>
          </a:bodyPr>
          <a:lstStyle/>
          <a:p>
            <a:pPr>
              <a:defRPr/>
            </a:pPr>
            <a:r>
              <a:rPr lang="fr-FR" sz="2000" b="1">
                <a:solidFill>
                  <a:schemeClr val="tx2"/>
                </a:solidFill>
                <a:latin typeface="Arial"/>
                <a:cs typeface="Arial"/>
              </a:rPr>
              <a:t>Version après curation</a:t>
            </a:r>
            <a:endParaRPr lang="fr-FR" sz="2000" b="1">
              <a:solidFill>
                <a:schemeClr val="tx2"/>
              </a:solidFill>
              <a:latin typeface="Arial"/>
              <a:cs typeface="Arial"/>
            </a:endParaRPr>
          </a:p>
        </p:txBody>
      </p:sp>
      <p:sp>
        <p:nvSpPr>
          <p:cNvPr id="5" name="ZoneTexte 4"/>
          <p:cNvSpPr txBox="1"/>
          <p:nvPr/>
        </p:nvSpPr>
        <p:spPr bwMode="auto">
          <a:xfrm>
            <a:off x="1371600" y="2133583"/>
            <a:ext cx="3001817" cy="400109"/>
          </a:xfrm>
          <a:prstGeom prst="rect">
            <a:avLst/>
          </a:prstGeom>
          <a:noFill/>
          <a:ln w="38100">
            <a:solidFill>
              <a:schemeClr val="tx1">
                <a:lumMod val="40000"/>
                <a:lumOff val="60000"/>
              </a:schemeClr>
            </a:solidFill>
            <a:prstDash val="solid"/>
          </a:ln>
        </p:spPr>
        <p:txBody>
          <a:bodyPr wrap="square" rtlCol="0">
            <a:spAutoFit/>
          </a:bodyPr>
          <a:lstStyle/>
          <a:p>
            <a:pPr>
              <a:defRPr/>
            </a:pPr>
            <a:r>
              <a:rPr lang="fr-FR" sz="2000" b="1">
                <a:solidFill>
                  <a:schemeClr val="tx1">
                    <a:lumMod val="60000"/>
                    <a:lumOff val="40000"/>
                  </a:schemeClr>
                </a:solidFill>
                <a:latin typeface="Arial"/>
                <a:cs typeface="Arial"/>
              </a:rPr>
              <a:t>Version avant curation</a:t>
            </a:r>
            <a:endParaRPr lang="fr-FR" sz="2000" b="1">
              <a:solidFill>
                <a:schemeClr val="tx1">
                  <a:lumMod val="60000"/>
                  <a:lumOff val="40000"/>
                </a:schemeClr>
              </a:solidFill>
              <a:latin typeface="Arial"/>
              <a:cs typeface="Arial"/>
            </a:endParaRPr>
          </a:p>
        </p:txBody>
      </p:sp>
      <p:cxnSp>
        <p:nvCxnSpPr>
          <p:cNvPr id="8" name="Connecteur droit 7"/>
          <p:cNvCxnSpPr>
            <a:cxnSpLocks/>
          </p:cNvCxnSpPr>
          <p:nvPr/>
        </p:nvCxnSpPr>
        <p:spPr bwMode="auto">
          <a:xfrm flipH="1">
            <a:off x="5384801" y="-64655"/>
            <a:ext cx="628072" cy="7010399"/>
          </a:xfrm>
          <a:prstGeom prst="line">
            <a:avLst/>
          </a:prstGeom>
          <a:ln w="76200">
            <a:solidFill>
              <a:srgbClr val="C55B28"/>
            </a:solidFill>
          </a:ln>
        </p:spPr>
        <p:style>
          <a:lnRef idx="1">
            <a:schemeClr val="accent1"/>
          </a:lnRef>
          <a:fillRef idx="0">
            <a:schemeClr val="accent1"/>
          </a:fillRef>
          <a:effectRef idx="0">
            <a:schemeClr val="accent1"/>
          </a:effectRef>
          <a:fontRef idx="minor">
            <a:schemeClr val="tx1"/>
          </a:fontRef>
        </p:style>
      </p:cxnSp>
      <p:sp>
        <p:nvSpPr>
          <p:cNvPr id="11" name="ZoneTexte 10"/>
          <p:cNvSpPr txBox="1"/>
          <p:nvPr/>
        </p:nvSpPr>
        <p:spPr bwMode="auto">
          <a:xfrm>
            <a:off x="0" y="3857319"/>
            <a:ext cx="5564908" cy="1077217"/>
          </a:xfrm>
          <a:prstGeom prst="rect">
            <a:avLst/>
          </a:prstGeom>
          <a:noFill/>
        </p:spPr>
        <p:txBody>
          <a:bodyPr wrap="square" rtlCol="0">
            <a:spAutoFit/>
          </a:bodyPr>
          <a:lstStyle/>
          <a:p>
            <a:pPr>
              <a:defRPr/>
            </a:pPr>
            <a:r>
              <a:rPr lang="en-US" sz="1600">
                <a:solidFill>
                  <a:srgbClr val="333333"/>
                </a:solidFill>
                <a:latin typeface="Helvetica Neue"/>
              </a:rPr>
              <a:t>"A decision support system based on Bayesian modelling for pest management: application to wireworm risk assessment in maize fields". Published in : Smart Agricultural Technology</a:t>
            </a:r>
            <a:endParaRPr lang="fr-FR" sz="1600"/>
          </a:p>
        </p:txBody>
      </p:sp>
      <p:sp>
        <p:nvSpPr>
          <p:cNvPr id="12" name="ZoneTexte 11"/>
          <p:cNvSpPr txBox="1"/>
          <p:nvPr/>
        </p:nvSpPr>
        <p:spPr bwMode="auto">
          <a:xfrm>
            <a:off x="5767265" y="3357592"/>
            <a:ext cx="6424733" cy="1815881"/>
          </a:xfrm>
          <a:prstGeom prst="rect">
            <a:avLst/>
          </a:prstGeom>
          <a:noFill/>
        </p:spPr>
        <p:txBody>
          <a:bodyPr wrap="square" rtlCol="0">
            <a:spAutoFit/>
          </a:bodyPr>
          <a:lstStyle/>
          <a:p>
            <a:pPr>
              <a:defRPr/>
            </a:pPr>
            <a:r>
              <a:rPr lang="en-GB" sz="1600">
                <a:solidFill>
                  <a:srgbClr val="333333"/>
                </a:solidFill>
                <a:latin typeface="Helvetica Neue"/>
              </a:rPr>
              <a:t>Julien Roche, Manuel </a:t>
            </a:r>
            <a:r>
              <a:rPr lang="en-GB" sz="1600">
                <a:solidFill>
                  <a:srgbClr val="333333"/>
                </a:solidFill>
                <a:latin typeface="Helvetica Neue"/>
              </a:rPr>
              <a:t>Plantegenest</a:t>
            </a:r>
            <a:r>
              <a:rPr lang="en-GB" sz="1600">
                <a:solidFill>
                  <a:srgbClr val="333333"/>
                </a:solidFill>
                <a:latin typeface="Helvetica Neue"/>
              </a:rPr>
              <a:t>, Philippe </a:t>
            </a:r>
            <a:r>
              <a:rPr lang="en-GB" sz="1600">
                <a:solidFill>
                  <a:srgbClr val="333333"/>
                </a:solidFill>
                <a:latin typeface="Helvetica Neue"/>
              </a:rPr>
              <a:t>Larroudé</a:t>
            </a:r>
            <a:r>
              <a:rPr lang="en-GB" sz="1600">
                <a:solidFill>
                  <a:srgbClr val="333333"/>
                </a:solidFill>
                <a:latin typeface="Helvetica Neue"/>
              </a:rPr>
              <a:t>, Jean-Baptiste </a:t>
            </a:r>
            <a:r>
              <a:rPr lang="en-GB" sz="1600">
                <a:solidFill>
                  <a:srgbClr val="333333"/>
                </a:solidFill>
                <a:latin typeface="Helvetica Neue"/>
              </a:rPr>
              <a:t>Thibord</a:t>
            </a:r>
            <a:r>
              <a:rPr lang="en-GB" sz="1600">
                <a:solidFill>
                  <a:srgbClr val="333333"/>
                </a:solidFill>
                <a:latin typeface="Helvetica Neue"/>
              </a:rPr>
              <a:t>, Le </a:t>
            </a:r>
            <a:r>
              <a:rPr lang="en-GB" sz="1600">
                <a:solidFill>
                  <a:srgbClr val="333333"/>
                </a:solidFill>
                <a:latin typeface="Helvetica Neue"/>
              </a:rPr>
              <a:t>Cointe</a:t>
            </a:r>
            <a:r>
              <a:rPr lang="en-GB" sz="1600">
                <a:solidFill>
                  <a:srgbClr val="333333"/>
                </a:solidFill>
                <a:latin typeface="Helvetica Neue"/>
              </a:rPr>
              <a:t> Ronan, et al.. A decision support system based on Bayesian modelling for pest management: Application to wireworm risk assessment in maize fields. Smart Agricultural Technology, 2023, 4, pp.100162. ⟨hal-04087700⟩ </a:t>
            </a:r>
            <a:r>
              <a:rPr lang="en-GB" sz="1600">
                <a:solidFill>
                  <a:srgbClr val="333333"/>
                </a:solidFill>
                <a:latin typeface="Helvetica Neue"/>
              </a:rPr>
              <a:t>doi</a:t>
            </a:r>
            <a:r>
              <a:rPr lang="en-GB" sz="1600">
                <a:solidFill>
                  <a:srgbClr val="333333"/>
                </a:solidFill>
                <a:latin typeface="Helvetica Neue"/>
              </a:rPr>
              <a:t>: 10.1016/j.atech.2022.100162 </a:t>
            </a:r>
            <a:r>
              <a:rPr lang="en-GB" sz="1600" u="sng">
                <a:solidFill>
                  <a:srgbClr val="337AB7"/>
                </a:solidFill>
                <a:latin typeface="Helvetica Neue"/>
                <a:hlinkClick r:id="rId2" tooltip="https://doi.org/10.1016/j.atech.2022.100162"/>
              </a:rPr>
              <a:t>https://doi.org/10.1016/j.atech.2022.100162</a:t>
            </a:r>
            <a:endParaRPr lang="en-GB" sz="1600">
              <a:solidFill>
                <a:srgbClr val="333333"/>
              </a:solidFill>
              <a:latin typeface="Helvetica Neue"/>
            </a:endParaRPr>
          </a:p>
        </p:txBody>
      </p:sp>
      <p:sp>
        <p:nvSpPr>
          <p:cNvPr id="7" name="Espace réservé du texte 1"/>
          <p:cNvSpPr>
            <a:spLocks noGrp="1"/>
          </p:cNvSpPr>
          <p:nvPr>
            <p:ph type="body" idx="1"/>
          </p:nvPr>
        </p:nvSpPr>
        <p:spPr bwMode="auto"/>
        <p:txBody>
          <a:bodyPr>
            <a:normAutofit fontScale="85000" lnSpcReduction="20000"/>
          </a:bodyPr>
          <a:lstStyle/>
          <a:p>
            <a:pPr>
              <a:defRPr/>
            </a:pPr>
            <a:r>
              <a:rPr lang="fr-FR"/>
              <a:t>Curation des références</a:t>
            </a:r>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1489919851" name="Espace réservé du texte 2"/>
          <p:cNvSpPr>
            <a:spLocks noGrp="1"/>
          </p:cNvSpPr>
          <p:nvPr>
            <p:ph type="body" idx="1"/>
          </p:nvPr>
        </p:nvSpPr>
        <p:spPr bwMode="auto">
          <a:xfrm>
            <a:off x="838198" y="1482135"/>
            <a:ext cx="6949706" cy="365124"/>
          </a:xfrm>
          <a:prstGeom prst="rect">
            <a:avLst/>
          </a:prstGeom>
        </p:spPr>
        <p:txBody>
          <a:bodyPr vertOverflow="overflow" horzOverflow="overflow" vert="horz" wrap="square" lIns="91440" tIns="45720" rIns="91440" bIns="45720" numCol="1" spcCol="0" rtlCol="0" fromWordArt="0" anchor="t" anchorCtr="0" forceAA="0" compatLnSpc="0">
            <a:noAutofit/>
          </a:bodyPr>
          <a:lstStyle>
            <a:lvl1pPr marL="0" indent="0">
              <a:buNone/>
              <a:defRPr sz="2800" b="1">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a:defRPr/>
            </a:pPr>
            <a:r>
              <a:rPr lang="fr-FR" sz="2400">
                <a:latin typeface="Marianne"/>
                <a:ea typeface="Marianne"/>
                <a:cs typeface="Marianne"/>
              </a:rPr>
              <a:t>Informations sur le financement et le projet</a:t>
            </a:r>
            <a:endParaRPr lang="fr-FR" sz="2400">
              <a:latin typeface="Marianne"/>
              <a:cs typeface="Marianne"/>
            </a:endParaRPr>
          </a:p>
        </p:txBody>
      </p:sp>
      <p:sp>
        <p:nvSpPr>
          <p:cNvPr id="1397288310" name="ZoneTexte 1397288309"/>
          <p:cNvSpPr txBox="1"/>
          <p:nvPr/>
        </p:nvSpPr>
        <p:spPr bwMode="auto">
          <a:xfrm>
            <a:off x="1025154" y="2166935"/>
            <a:ext cx="10054301" cy="2127184"/>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a:lnSpc>
                <a:spcPct val="114999"/>
              </a:lnSpc>
              <a:defRPr/>
            </a:pPr>
            <a:r>
              <a:rPr lang="fr-FR" sz="2400">
                <a:latin typeface="Arial"/>
                <a:ea typeface="Arial"/>
                <a:cs typeface="Arial"/>
              </a:rPr>
              <a:t>Afin de donner des éléments de </a:t>
            </a:r>
            <a:r>
              <a:rPr lang="fr-FR" sz="2400" b="1">
                <a:solidFill>
                  <a:srgbClr val="C55B28"/>
                </a:solidFill>
                <a:latin typeface="Arial"/>
                <a:ea typeface="Arial"/>
                <a:cs typeface="Arial"/>
              </a:rPr>
              <a:t>contexte</a:t>
            </a:r>
            <a:r>
              <a:rPr lang="fr-FR" sz="2400">
                <a:latin typeface="Arial"/>
                <a:ea typeface="Arial"/>
                <a:cs typeface="Arial"/>
              </a:rPr>
              <a:t> pour la production des données, il est important d’indiquer lorsqu’ils existent : </a:t>
            </a:r>
            <a:endParaRPr/>
          </a:p>
          <a:p>
            <a:pPr>
              <a:lnSpc>
                <a:spcPct val="114999"/>
              </a:lnSpc>
              <a:defRPr/>
            </a:pPr>
            <a:endParaRPr lang="fr-FR" sz="2400">
              <a:latin typeface="Arial"/>
              <a:cs typeface="Arial"/>
            </a:endParaRPr>
          </a:p>
          <a:p>
            <a:pPr marL="283879" indent="-283879">
              <a:lnSpc>
                <a:spcPct val="114999"/>
              </a:lnSpc>
              <a:buFont typeface="Arial"/>
              <a:buChar char="•"/>
              <a:defRPr/>
            </a:pPr>
            <a:r>
              <a:rPr lang="fr-FR" sz="2100" b="0" i="0" u="none" strike="noStrike" cap="none" spc="0">
                <a:solidFill>
                  <a:schemeClr val="tx1"/>
                </a:solidFill>
                <a:latin typeface="Arial"/>
                <a:ea typeface="Arial"/>
                <a:cs typeface="Arial"/>
              </a:rPr>
              <a:t>les informations sur la </a:t>
            </a:r>
            <a:r>
              <a:rPr lang="fr-FR" sz="2400" b="1" i="0" u="none" strike="noStrike" cap="none" spc="0">
                <a:solidFill>
                  <a:srgbClr val="C55B28"/>
                </a:solidFill>
                <a:latin typeface="Arial"/>
                <a:ea typeface="Arial"/>
                <a:cs typeface="Arial"/>
              </a:rPr>
              <a:t>subvention</a:t>
            </a:r>
            <a:r>
              <a:rPr lang="fr-FR" sz="2100" b="1" i="0" u="none" strike="noStrike" cap="none" spc="0">
                <a:solidFill>
                  <a:schemeClr val="tx1"/>
                </a:solidFill>
                <a:latin typeface="Arial"/>
                <a:ea typeface="Arial"/>
                <a:cs typeface="Arial"/>
              </a:rPr>
              <a:t> </a:t>
            </a:r>
            <a:r>
              <a:rPr lang="fr-FR" sz="2100">
                <a:latin typeface="Arial"/>
                <a:ea typeface="Arial"/>
                <a:cs typeface="Arial"/>
              </a:rPr>
              <a:t>du jeu de données</a:t>
            </a:r>
            <a:endParaRPr lang="fr-FR" sz="2100">
              <a:latin typeface="Arial"/>
              <a:cs typeface="Arial"/>
            </a:endParaRPr>
          </a:p>
          <a:p>
            <a:pPr marL="283879" indent="-283879">
              <a:lnSpc>
                <a:spcPct val="114999"/>
              </a:lnSpc>
              <a:buFont typeface="Arial"/>
              <a:buChar char="•"/>
              <a:defRPr/>
            </a:pPr>
            <a:r>
              <a:rPr lang="fr-FR" sz="2100">
                <a:latin typeface="Arial"/>
                <a:ea typeface="Arial"/>
                <a:cs typeface="Arial"/>
              </a:rPr>
              <a:t>le </a:t>
            </a:r>
            <a:r>
              <a:rPr lang="fr-FR" sz="2400" b="1">
                <a:solidFill>
                  <a:srgbClr val="C55B28"/>
                </a:solidFill>
                <a:latin typeface="Arial"/>
                <a:ea typeface="Arial"/>
                <a:cs typeface="Arial"/>
              </a:rPr>
              <a:t>projet</a:t>
            </a:r>
            <a:r>
              <a:rPr lang="fr-FR" sz="2100">
                <a:latin typeface="Arial"/>
                <a:ea typeface="Arial"/>
                <a:cs typeface="Arial"/>
              </a:rPr>
              <a:t> à l’origine de la production des données. </a:t>
            </a:r>
            <a:endParaRPr lang="fr-FR" sz="2100">
              <a:latin typeface="Arial"/>
              <a:cs typeface="Arial"/>
            </a:endParaRPr>
          </a:p>
        </p:txBody>
      </p:sp>
      <p:sp>
        <p:nvSpPr>
          <p:cNvPr id="2" name="ZoneTexte 1"/>
          <p:cNvSpPr txBox="1"/>
          <p:nvPr/>
        </p:nvSpPr>
        <p:spPr bwMode="auto">
          <a:xfrm>
            <a:off x="1912942" y="4792128"/>
            <a:ext cx="8121641" cy="1051919"/>
          </a:xfrm>
          <a:prstGeom prst="rect">
            <a:avLst/>
          </a:prstGeom>
          <a:noFill/>
        </p:spPr>
        <p:txBody>
          <a:bodyPr wrap="square" rtlCol="0">
            <a:spAutoFit/>
          </a:bodyPr>
          <a:lstStyle/>
          <a:p>
            <a:pPr marL="342900" indent="-342900">
              <a:buFont typeface="Arial"/>
              <a:buChar char="•"/>
              <a:defRPr/>
            </a:pPr>
            <a:r>
              <a:rPr lang="fr-FR" sz="2100" b="1">
                <a:solidFill>
                  <a:schemeClr val="tx2"/>
                </a:solidFill>
                <a:latin typeface="Marianne"/>
              </a:rPr>
              <a:t>Pour un projet européen, les informations sont publiées sur le site : </a:t>
            </a:r>
            <a:r>
              <a:rPr lang="fr-FR" sz="2100" b="1" i="0" u="sng" strike="noStrike" cap="none" spc="0">
                <a:solidFill>
                  <a:schemeClr val="tx1"/>
                </a:solidFill>
                <a:latin typeface="Marianne"/>
                <a:ea typeface="Marianne"/>
                <a:cs typeface="Marianne"/>
                <a:hlinkClick r:id="rId3" tooltip="https://cordis.europa.eu/projects/fr"/>
              </a:rPr>
              <a:t>https://cordis.europa.eu/projects/fr</a:t>
            </a:r>
            <a:endParaRPr/>
          </a:p>
          <a:p>
            <a:pPr marL="327936" indent="-327936">
              <a:buFont typeface="Arial"/>
              <a:buChar char="•"/>
              <a:defRPr/>
            </a:pPr>
            <a:r>
              <a:rPr lang="fr-FR" sz="2100" b="1">
                <a:solidFill>
                  <a:schemeClr val="tx2"/>
                </a:solidFill>
                <a:latin typeface="Marianne"/>
              </a:rPr>
              <a:t>Saisie facilitée pour un projet financé par </a:t>
            </a:r>
            <a:r>
              <a:rPr lang="fr-FR" sz="2100" b="1">
                <a:solidFill>
                  <a:schemeClr val="tx2"/>
                </a:solidFill>
                <a:latin typeface="Marianne"/>
              </a:rPr>
              <a:t>l'ANR</a:t>
            </a:r>
            <a:endParaRPr lang="fr-FR" sz="2100" b="1">
              <a:solidFill>
                <a:schemeClr val="tx2"/>
              </a:solidFill>
              <a:latin typeface="Marianne"/>
            </a:endParaRPr>
          </a:p>
        </p:txBody>
      </p:sp>
      <p:pic>
        <p:nvPicPr>
          <p:cNvPr id="7" name="Image 6"/>
          <p:cNvPicPr>
            <a:picLocks noChangeAspect="1"/>
          </p:cNvPicPr>
          <p:nvPr/>
        </p:nvPicPr>
        <p:blipFill>
          <a:blip r:embed="rId4"/>
          <a:stretch/>
        </p:blipFill>
        <p:spPr bwMode="auto">
          <a:xfrm>
            <a:off x="1229376" y="4967962"/>
            <a:ext cx="683568" cy="710163"/>
          </a:xfrm>
          <a:prstGeom prst="rect">
            <a:avLst/>
          </a:prstGeom>
        </p:spPr>
      </p:pic>
      <p:sp>
        <p:nvSpPr>
          <p:cNvPr id="3" name="Rectangle 2"/>
          <p:cNvSpPr/>
          <p:nvPr/>
        </p:nvSpPr>
        <p:spPr bwMode="auto">
          <a:xfrm flipH="0" flipV="0">
            <a:off x="1229375" y="4792129"/>
            <a:ext cx="8802330" cy="1420286"/>
          </a:xfrm>
          <a:prstGeom prst="rect">
            <a:avLst/>
          </a:prstGeom>
          <a:noFill/>
          <a:ln w="38100">
            <a:solidFill>
              <a:srgbClr val="C55B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4" name="ZoneTexte 3"/>
          <p:cNvSpPr txBox="1"/>
          <p:nvPr/>
        </p:nvSpPr>
        <p:spPr bwMode="auto">
          <a:xfrm>
            <a:off x="7405254" y="2133583"/>
            <a:ext cx="3001817" cy="400109"/>
          </a:xfrm>
          <a:prstGeom prst="rect">
            <a:avLst/>
          </a:prstGeom>
          <a:noFill/>
          <a:ln w="38100">
            <a:solidFill>
              <a:schemeClr val="tx2"/>
            </a:solidFill>
            <a:prstDash val="solid"/>
          </a:ln>
        </p:spPr>
        <p:txBody>
          <a:bodyPr wrap="square" rtlCol="0">
            <a:spAutoFit/>
          </a:bodyPr>
          <a:lstStyle/>
          <a:p>
            <a:pPr>
              <a:defRPr/>
            </a:pPr>
            <a:r>
              <a:rPr lang="fr-FR" sz="2000" b="1">
                <a:solidFill>
                  <a:schemeClr val="tx2"/>
                </a:solidFill>
                <a:latin typeface="Arial"/>
                <a:cs typeface="Arial"/>
              </a:rPr>
              <a:t>Version après curation</a:t>
            </a:r>
            <a:endParaRPr lang="fr-FR" sz="2000" b="1">
              <a:solidFill>
                <a:schemeClr val="tx2"/>
              </a:solidFill>
              <a:latin typeface="Arial"/>
              <a:cs typeface="Arial"/>
            </a:endParaRPr>
          </a:p>
        </p:txBody>
      </p:sp>
      <p:sp>
        <p:nvSpPr>
          <p:cNvPr id="5" name="ZoneTexte 4"/>
          <p:cNvSpPr txBox="1"/>
          <p:nvPr/>
        </p:nvSpPr>
        <p:spPr bwMode="auto">
          <a:xfrm>
            <a:off x="1371600" y="2133583"/>
            <a:ext cx="3001817" cy="400109"/>
          </a:xfrm>
          <a:prstGeom prst="rect">
            <a:avLst/>
          </a:prstGeom>
          <a:noFill/>
          <a:ln w="38100">
            <a:solidFill>
              <a:schemeClr val="tx1">
                <a:lumMod val="40000"/>
                <a:lumOff val="60000"/>
              </a:schemeClr>
            </a:solidFill>
            <a:prstDash val="solid"/>
          </a:ln>
        </p:spPr>
        <p:txBody>
          <a:bodyPr wrap="square" rtlCol="0">
            <a:spAutoFit/>
          </a:bodyPr>
          <a:lstStyle/>
          <a:p>
            <a:pPr>
              <a:defRPr/>
            </a:pPr>
            <a:r>
              <a:rPr lang="fr-FR" sz="2000" b="1">
                <a:solidFill>
                  <a:schemeClr val="tx1">
                    <a:lumMod val="60000"/>
                    <a:lumOff val="40000"/>
                  </a:schemeClr>
                </a:solidFill>
                <a:latin typeface="Arial"/>
                <a:cs typeface="Arial"/>
              </a:rPr>
              <a:t>Version avant curation</a:t>
            </a:r>
            <a:endParaRPr lang="fr-FR" sz="2000" b="1">
              <a:solidFill>
                <a:schemeClr val="tx1">
                  <a:lumMod val="60000"/>
                  <a:lumOff val="40000"/>
                </a:schemeClr>
              </a:solidFill>
              <a:latin typeface="Arial"/>
              <a:cs typeface="Arial"/>
            </a:endParaRPr>
          </a:p>
        </p:txBody>
      </p:sp>
      <p:cxnSp>
        <p:nvCxnSpPr>
          <p:cNvPr id="8" name="Connecteur droit 7"/>
          <p:cNvCxnSpPr>
            <a:cxnSpLocks/>
          </p:cNvCxnSpPr>
          <p:nvPr/>
        </p:nvCxnSpPr>
        <p:spPr bwMode="auto">
          <a:xfrm flipH="1">
            <a:off x="5384801" y="-64655"/>
            <a:ext cx="628072" cy="7010399"/>
          </a:xfrm>
          <a:prstGeom prst="line">
            <a:avLst/>
          </a:prstGeom>
          <a:ln w="76200">
            <a:solidFill>
              <a:srgbClr val="C55B28"/>
            </a:solidFill>
          </a:ln>
        </p:spPr>
        <p:style>
          <a:lnRef idx="1">
            <a:schemeClr val="accent1"/>
          </a:lnRef>
          <a:fillRef idx="0">
            <a:schemeClr val="accent1"/>
          </a:fillRef>
          <a:effectRef idx="0">
            <a:schemeClr val="accent1"/>
          </a:effectRef>
          <a:fontRef idx="minor">
            <a:schemeClr val="tx1"/>
          </a:fontRef>
        </p:style>
      </p:cxnSp>
      <p:sp>
        <p:nvSpPr>
          <p:cNvPr id="12" name="ZoneTexte 11"/>
          <p:cNvSpPr txBox="1"/>
          <p:nvPr/>
        </p:nvSpPr>
        <p:spPr bwMode="auto">
          <a:xfrm>
            <a:off x="5767265" y="3357592"/>
            <a:ext cx="6424733" cy="2585322"/>
          </a:xfrm>
          <a:prstGeom prst="rect">
            <a:avLst/>
          </a:prstGeom>
          <a:noFill/>
        </p:spPr>
        <p:txBody>
          <a:bodyPr wrap="square" rtlCol="0">
            <a:spAutoFit/>
          </a:bodyPr>
          <a:lstStyle/>
          <a:p>
            <a:pPr>
              <a:defRPr/>
            </a:pPr>
            <a:r>
              <a:rPr lang="fr-FR" sz="1600" b="1">
                <a:solidFill>
                  <a:srgbClr val="333333"/>
                </a:solidFill>
                <a:latin typeface="Helvetica Neue"/>
              </a:rPr>
              <a:t>Informations sur la subvention</a:t>
            </a:r>
            <a:endParaRPr lang="fr-FR" sz="1600">
              <a:solidFill>
                <a:srgbClr val="333333"/>
              </a:solidFill>
              <a:latin typeface="Helvetica Neue"/>
            </a:endParaRPr>
          </a:p>
          <a:p>
            <a:pPr>
              <a:defRPr/>
            </a:pPr>
            <a:r>
              <a:rPr lang="fr-FR" sz="1600">
                <a:solidFill>
                  <a:srgbClr val="333333"/>
                </a:solidFill>
                <a:latin typeface="Helvetica Neue"/>
              </a:rPr>
              <a:t>CNRS</a:t>
            </a:r>
            <a:r>
              <a:rPr lang="fr-FR" sz="1600">
                <a:solidFill>
                  <a:srgbClr val="333333"/>
                </a:solidFill>
                <a:latin typeface="Helvetica Neue"/>
              </a:rPr>
              <a:t>: ARED-2019</a:t>
            </a:r>
            <a:br>
              <a:rPr lang="fr-FR" sz="1600">
                <a:latin typeface="Helvetica Neue"/>
              </a:rPr>
            </a:br>
            <a:r>
              <a:rPr lang="fr-FR" sz="1600">
                <a:solidFill>
                  <a:srgbClr val="333333"/>
                </a:solidFill>
                <a:latin typeface="Helvetica Neue"/>
              </a:rPr>
              <a:t>Agence de l'eau Seine Normandie: AESN LS187322 n°1083739</a:t>
            </a:r>
            <a:br>
              <a:rPr lang="fr-FR" sz="1600">
                <a:latin typeface="Helvetica Neue"/>
              </a:rPr>
            </a:br>
            <a:r>
              <a:rPr lang="fr-FR" sz="1600">
                <a:solidFill>
                  <a:srgbClr val="333333"/>
                </a:solidFill>
                <a:latin typeface="Helvetica Neue"/>
              </a:rPr>
              <a:t>Région Bretagne: ARED SUCHY LS 192033 </a:t>
            </a:r>
            <a:r>
              <a:rPr lang="fr-FR" sz="1600">
                <a:solidFill>
                  <a:srgbClr val="333333"/>
                </a:solidFill>
                <a:latin typeface="Helvetica Neue"/>
              </a:rPr>
              <a:t>coH19003</a:t>
            </a:r>
            <a:endParaRPr/>
          </a:p>
          <a:p>
            <a:pPr>
              <a:defRPr/>
            </a:pPr>
            <a:endParaRPr lang="fr-FR" sz="1600">
              <a:solidFill>
                <a:srgbClr val="333333"/>
              </a:solidFill>
              <a:latin typeface="Helvetica Neue"/>
            </a:endParaRPr>
          </a:p>
          <a:p>
            <a:pPr>
              <a:defRPr/>
            </a:pPr>
            <a:r>
              <a:rPr lang="fr-FR" sz="1600" b="1">
                <a:solidFill>
                  <a:srgbClr val="333333"/>
                </a:solidFill>
                <a:latin typeface="Helvetica Neue"/>
              </a:rPr>
              <a:t>Informations sur le projet</a:t>
            </a:r>
            <a:endParaRPr lang="fr-FR" sz="1600">
              <a:solidFill>
                <a:srgbClr val="333333"/>
              </a:solidFill>
              <a:latin typeface="Helvetica Neue"/>
            </a:endParaRPr>
          </a:p>
          <a:p>
            <a:pPr>
              <a:defRPr/>
            </a:pPr>
            <a:r>
              <a:rPr lang="fr-FR" sz="1600">
                <a:solidFill>
                  <a:srgbClr val="333333"/>
                </a:solidFill>
                <a:latin typeface="Helvetica Neue"/>
              </a:rPr>
              <a:t>LEARN (IMPACT DE L'Arasement des barrages sur les flux </a:t>
            </a:r>
            <a:r>
              <a:rPr lang="fr-FR" sz="1600">
                <a:solidFill>
                  <a:srgbClr val="333333"/>
                </a:solidFill>
                <a:latin typeface="Helvetica Neue"/>
              </a:rPr>
              <a:t>hyporhéiques</a:t>
            </a:r>
            <a:r>
              <a:rPr lang="fr-FR" sz="1600">
                <a:solidFill>
                  <a:srgbClr val="333333"/>
                </a:solidFill>
                <a:latin typeface="Helvetica Neue"/>
              </a:rPr>
              <a:t> et les échanges nappe rivière de la Sélune) </a:t>
            </a:r>
            <a:r>
              <a:rPr lang="fr-FR" sz="1600" u="sng">
                <a:solidFill>
                  <a:srgbClr val="337AB7"/>
                </a:solidFill>
                <a:latin typeface="Helvetica Neue"/>
                <a:hlinkClick r:id="rId2" tooltip="https://programme-selune.com/fr/projets-en-cours/flux-hyporheiques-echanges-nappes-rivieres/"/>
              </a:rPr>
              <a:t>https://programme-selune.com/fr/projets-en-cours/flux-hyporheiques-echanges-nappes-rivieres/</a:t>
            </a:r>
            <a:endParaRPr lang="fr-FR" sz="1600">
              <a:solidFill>
                <a:srgbClr val="333333"/>
              </a:solidFill>
              <a:latin typeface="Helvetica Neue"/>
            </a:endParaRPr>
          </a:p>
        </p:txBody>
      </p:sp>
      <p:sp>
        <p:nvSpPr>
          <p:cNvPr id="7" name="Espace réservé du texte 1"/>
          <p:cNvSpPr>
            <a:spLocks noGrp="1"/>
          </p:cNvSpPr>
          <p:nvPr>
            <p:ph type="body" idx="1"/>
          </p:nvPr>
        </p:nvSpPr>
        <p:spPr bwMode="auto"/>
        <p:txBody>
          <a:bodyPr vertOverflow="overflow" horzOverflow="overflow" vert="horz" wrap="square" lIns="91440" tIns="45720" rIns="91440" bIns="45720" numCol="1" spcCol="0" rtlCol="0" fromWordArt="0" anchor="t" anchorCtr="0" forceAA="0" upright="0" compatLnSpc="0">
            <a:normAutofit fontScale="70000" lnSpcReduction="6000"/>
          </a:bodyPr>
          <a:lstStyle/>
          <a:p>
            <a:pPr>
              <a:defRPr/>
            </a:pPr>
            <a:r>
              <a:rPr lang="fr-FR"/>
              <a:t>Curation du financement et du projet</a:t>
            </a:r>
            <a:endParaRPr/>
          </a:p>
        </p:txBody>
      </p:sp>
      <p:sp>
        <p:nvSpPr>
          <p:cNvPr id="9" name="Rectangle 8"/>
          <p:cNvSpPr/>
          <p:nvPr/>
        </p:nvSpPr>
        <p:spPr bwMode="auto">
          <a:xfrm>
            <a:off x="1884218" y="3839080"/>
            <a:ext cx="1976581" cy="1099128"/>
          </a:xfrm>
          <a:prstGeom prst="rect">
            <a:avLst/>
          </a:prstGeom>
          <a:noFill/>
          <a:ln w="38100">
            <a:solidFill>
              <a:srgbClr val="C55B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sz="2100" b="1">
                <a:solidFill>
                  <a:schemeClr val="tx2"/>
                </a:solidFill>
                <a:latin typeface="Marianne"/>
              </a:rPr>
              <a:t>Aucune information renseignée</a:t>
            </a:r>
            <a:endParaRPr lang="fr-FR" sz="2100" b="1">
              <a:solidFill>
                <a:schemeClr val="tx2"/>
              </a:solidFill>
              <a:latin typeface="Marianne"/>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1046906930" name="Espace réservé du texte 2"/>
          <p:cNvSpPr>
            <a:spLocks noGrp="1"/>
          </p:cNvSpPr>
          <p:nvPr>
            <p:ph type="body" idx="1"/>
          </p:nvPr>
        </p:nvSpPr>
        <p:spPr bwMode="auto">
          <a:xfrm>
            <a:off x="838198" y="1482136"/>
            <a:ext cx="8258175" cy="365125"/>
          </a:xfrm>
          <a:prstGeom prst="rect">
            <a:avLst/>
          </a:prstGeom>
        </p:spPr>
        <p:txBody>
          <a:bodyPr vertOverflow="overflow" horzOverflow="overflow" vert="horz" wrap="square" lIns="91440" tIns="45720" rIns="91440" bIns="45720" numCol="1" spcCol="0" rtlCol="0" fromWordArt="0" anchor="t" anchorCtr="0" forceAA="0" compatLnSpc="0">
            <a:noAutofit/>
          </a:bodyPr>
          <a:lstStyle>
            <a:lvl1pPr marL="0" indent="0">
              <a:buNone/>
              <a:defRPr sz="2800" b="1">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a:defRPr/>
            </a:pPr>
            <a:r>
              <a:rPr lang="fr-FR" sz="2400"/>
              <a:t>Fichiers - Ouverture des données</a:t>
            </a:r>
            <a:endParaRPr lang="fr-FR" sz="2400"/>
          </a:p>
        </p:txBody>
      </p:sp>
      <p:sp>
        <p:nvSpPr>
          <p:cNvPr id="1566438" name="Espace réservé du contenu 2"/>
          <p:cNvSpPr>
            <a:spLocks noGrp="1"/>
          </p:cNvSpPr>
          <p:nvPr>
            <p:ph idx="13"/>
          </p:nvPr>
        </p:nvSpPr>
        <p:spPr bwMode="auto">
          <a:xfrm>
            <a:off x="779403" y="2363609"/>
            <a:ext cx="10525124" cy="3199083"/>
          </a:xfrm>
          <a:prstGeom prst="rect">
            <a:avLst/>
          </a:prstGeom>
        </p:spPr>
        <p:txBody>
          <a:bodyPr vertOverflow="overflow" horzOverflow="overflow" vert="horz" wrap="square" lIns="91440" tIns="45720" rIns="91440" bIns="45720" numCol="1" spcCol="0" rtlCol="0" fromWordArt="0" anchor="t" anchorCtr="0" forceAA="0" compatLnSpc="0">
            <a:normAutofit fontScale="80000" lnSpcReduction="4000"/>
          </a:bodyPr>
          <a:lstStyle>
            <a:lvl1pPr>
              <a:defRPr/>
            </a:lvl1pPr>
            <a:lvl2pPr>
              <a:defRPr/>
            </a:lvl2pPr>
            <a:lvl3pPr>
              <a:defRPr/>
            </a:lvl3pPr>
            <a:lvl4pPr>
              <a:defRPr/>
            </a:lvl4pPr>
            <a:lvl5pPr>
              <a:defRPr/>
            </a:lvl5pPr>
          </a:lstStyle>
          <a:p>
            <a:pPr marL="0" indent="0">
              <a:buFont typeface="Arial"/>
              <a:buNone/>
              <a:defRPr/>
            </a:pPr>
            <a:r>
              <a:rPr lang="fr-FR" sz="3000"/>
              <a:t>Vérifier que les fichiers ont vocation à être partagés :</a:t>
            </a:r>
            <a:endParaRPr/>
          </a:p>
          <a:p>
            <a:pPr>
              <a:defRPr/>
            </a:pPr>
            <a:r>
              <a:rPr lang="fr-FR" sz="2600"/>
              <a:t>vérifier qu’il n’y a pas de données sensibles</a:t>
            </a:r>
            <a:endParaRPr/>
          </a:p>
          <a:p>
            <a:pPr>
              <a:defRPr/>
            </a:pPr>
            <a:r>
              <a:rPr lang="fr-FR" sz="2600"/>
              <a:t>vérifier l’anonymisation des données personnelles ou </a:t>
            </a:r>
            <a:r>
              <a:rPr lang="fr-FR" sz="2600"/>
              <a:t>identifiantes</a:t>
            </a:r>
            <a:endParaRPr lang="fr-FR" sz="2600"/>
          </a:p>
          <a:p>
            <a:pPr>
              <a:defRPr/>
            </a:pPr>
            <a:endParaRPr lang="fr-FR" sz="2400"/>
          </a:p>
          <a:p>
            <a:pPr marL="0" indent="0">
              <a:buFont typeface="Arial"/>
              <a:buNone/>
              <a:defRPr/>
            </a:pPr>
            <a:r>
              <a:rPr lang="fr-FR" sz="3000"/>
              <a:t>En cas de doute, dire au déposant de contacter son service juridique ou son délégué à la protection des données</a:t>
            </a:r>
            <a:endParaRPr/>
          </a:p>
        </p:txBody>
      </p:sp>
      <p:sp>
        <p:nvSpPr>
          <p:cNvPr id="10" name="ZoneTexte 9"/>
          <p:cNvSpPr txBox="1"/>
          <p:nvPr/>
        </p:nvSpPr>
        <p:spPr bwMode="auto">
          <a:xfrm>
            <a:off x="3227394" y="4824027"/>
            <a:ext cx="6335705" cy="738663"/>
          </a:xfrm>
          <a:prstGeom prst="rect">
            <a:avLst/>
          </a:prstGeom>
          <a:noFill/>
        </p:spPr>
        <p:txBody>
          <a:bodyPr wrap="square" rtlCol="0">
            <a:spAutoFit/>
          </a:bodyPr>
          <a:lstStyle/>
          <a:p>
            <a:pPr algn="ctr">
              <a:defRPr/>
            </a:pPr>
            <a:r>
              <a:rPr lang="fr-FR" sz="2100" b="1">
                <a:solidFill>
                  <a:schemeClr val="tx2"/>
                </a:solidFill>
                <a:latin typeface="Marianne"/>
              </a:rPr>
              <a:t>Voir les </a:t>
            </a:r>
            <a:r>
              <a:rPr lang="fr-FR" sz="2100" b="1" u="sng">
                <a:solidFill>
                  <a:schemeClr val="tx2"/>
                </a:solidFill>
                <a:latin typeface="Marianne"/>
                <a:hlinkClick r:id="rId2" tooltip="https://hal.inrae.fr/hal-03659484"/>
              </a:rPr>
              <a:t>restrictions éventuelles sur les </a:t>
            </a:r>
            <a:r>
              <a:rPr lang="fr-FR" sz="2100" b="1" u="sng">
                <a:solidFill>
                  <a:schemeClr val="tx2"/>
                </a:solidFill>
                <a:latin typeface="Marianne"/>
                <a:hlinkClick r:id="rId2" tooltip="https://hal.inrae.fr/hal-03659484"/>
              </a:rPr>
              <a:t>données</a:t>
            </a:r>
            <a:endParaRPr lang="fr-FR" sz="2100" b="1">
              <a:solidFill>
                <a:schemeClr val="tx2"/>
              </a:solidFill>
              <a:latin typeface="Marianne"/>
            </a:endParaRPr>
          </a:p>
          <a:p>
            <a:pPr algn="ctr">
              <a:defRPr/>
            </a:pPr>
            <a:r>
              <a:rPr lang="fr-FR" sz="2100" b="1" u="sng">
                <a:solidFill>
                  <a:schemeClr val="tx2"/>
                </a:solidFill>
                <a:latin typeface="Marianne"/>
                <a:hlinkClick r:id="rId3" tooltip="https://www.cnil.fr/fr/identifier-les-donnees-personnelles#:~:text=corr%C3%A9lation %3A le jeu de donn%C3%A9es,externes au jeu de donn%C3%A9es."/>
              </a:rPr>
              <a:t>les recommandations </a:t>
            </a:r>
            <a:r>
              <a:rPr lang="fr-FR" sz="2100" b="1" u="sng">
                <a:solidFill>
                  <a:schemeClr val="tx2"/>
                </a:solidFill>
                <a:latin typeface="Marianne"/>
                <a:hlinkClick r:id="rId3" tooltip="https://www.cnil.fr/fr/identifier-les-donnees-personnelles#:~:text=corr%C3%A9lation %3A le jeu de donn%C3%A9es,externes au jeu de donn%C3%A9es."/>
              </a:rPr>
              <a:t>CNIL</a:t>
            </a:r>
            <a:endParaRPr lang="fr-FR" sz="2100" b="1">
              <a:solidFill>
                <a:schemeClr val="tx2"/>
              </a:solidFill>
              <a:latin typeface="Marianne"/>
            </a:endParaRPr>
          </a:p>
        </p:txBody>
      </p:sp>
      <p:pic>
        <p:nvPicPr>
          <p:cNvPr id="11" name="Image 10"/>
          <p:cNvPicPr>
            <a:picLocks noChangeAspect="1"/>
          </p:cNvPicPr>
          <p:nvPr/>
        </p:nvPicPr>
        <p:blipFill>
          <a:blip r:embed="rId4"/>
          <a:stretch/>
        </p:blipFill>
        <p:spPr bwMode="auto">
          <a:xfrm>
            <a:off x="2543827" y="4838277"/>
            <a:ext cx="683568" cy="710163"/>
          </a:xfrm>
          <a:prstGeom prst="rect">
            <a:avLst/>
          </a:prstGeom>
        </p:spPr>
      </p:pic>
      <p:sp>
        <p:nvSpPr>
          <p:cNvPr id="12" name="Rectangle 11"/>
          <p:cNvSpPr/>
          <p:nvPr/>
        </p:nvSpPr>
        <p:spPr bwMode="auto">
          <a:xfrm>
            <a:off x="2543826" y="4824028"/>
            <a:ext cx="7019276" cy="738664"/>
          </a:xfrm>
          <a:prstGeom prst="rect">
            <a:avLst/>
          </a:prstGeom>
          <a:noFill/>
          <a:ln w="38100">
            <a:solidFill>
              <a:srgbClr val="C55B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737033443" name="Espace réservé du texte 2"/>
          <p:cNvSpPr>
            <a:spLocks noGrp="1"/>
          </p:cNvSpPr>
          <p:nvPr>
            <p:ph type="body" idx="1"/>
          </p:nvPr>
        </p:nvSpPr>
        <p:spPr bwMode="auto">
          <a:xfrm>
            <a:off x="838198" y="1482135"/>
            <a:ext cx="8490851" cy="365124"/>
          </a:xfrm>
          <a:prstGeom prst="rect">
            <a:avLst/>
          </a:prstGeom>
        </p:spPr>
        <p:txBody>
          <a:bodyPr vertOverflow="overflow" horzOverflow="overflow" vert="horz" wrap="square" lIns="91440" tIns="45720" rIns="91440" bIns="45720" numCol="1" spcCol="0" rtlCol="0" fromWordArt="0" anchor="t" anchorCtr="0" forceAA="0" compatLnSpc="0">
            <a:noAutofit/>
          </a:bodyPr>
          <a:lstStyle>
            <a:lvl1pPr marL="0" indent="0">
              <a:buNone/>
              <a:defRPr sz="2800" b="1">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a:defRPr/>
            </a:pPr>
            <a:r>
              <a:rPr lang="fr-FR" sz="2400">
                <a:latin typeface="Marianne"/>
                <a:ea typeface="Marianne"/>
                <a:cs typeface="Marianne"/>
              </a:rPr>
              <a:t>Fichiers - Bonnes pratiques</a:t>
            </a:r>
            <a:endParaRPr lang="fr-FR" sz="2400">
              <a:latin typeface="Marianne"/>
              <a:cs typeface="Marianne"/>
            </a:endParaRPr>
          </a:p>
        </p:txBody>
      </p:sp>
      <p:sp>
        <p:nvSpPr>
          <p:cNvPr id="1148006580" name="Espace réservé du contenu 2"/>
          <p:cNvSpPr>
            <a:spLocks noGrp="1"/>
          </p:cNvSpPr>
          <p:nvPr>
            <p:ph idx="13"/>
          </p:nvPr>
        </p:nvSpPr>
        <p:spPr bwMode="auto">
          <a:xfrm>
            <a:off x="572718" y="2052308"/>
            <a:ext cx="11394281" cy="3881767"/>
          </a:xfrm>
          <a:prstGeom prst="rect">
            <a:avLst/>
          </a:prstGeom>
        </p:spPr>
        <p:txBody>
          <a:bodyPr vertOverflow="overflow" horzOverflow="overflow" vert="horz" wrap="square" lIns="91440" tIns="45720" rIns="91440" bIns="45720" numCol="1" spcCol="0" rtlCol="0" fromWordArt="0" anchor="t" anchorCtr="0" forceAA="0" compatLnSpc="0">
            <a:normAutofit fontScale="95000" lnSpcReduction="11000"/>
          </a:bodyPr>
          <a:lstStyle>
            <a:lvl1pPr>
              <a:defRPr/>
            </a:lvl1pPr>
            <a:lvl2pPr>
              <a:defRPr/>
            </a:lvl2pPr>
            <a:lvl3pPr>
              <a:defRPr/>
            </a:lvl3pPr>
            <a:lvl4pPr>
              <a:defRPr/>
            </a:lvl4pPr>
            <a:lvl5pPr>
              <a:defRPr/>
            </a:lvl5pPr>
          </a:lstStyle>
          <a:p>
            <a:pPr marL="0" indent="0">
              <a:buFont typeface="Arial"/>
              <a:buNone/>
              <a:defRPr/>
            </a:pPr>
            <a:r>
              <a:rPr lang="fr-FR" sz="2200">
                <a:latin typeface="Arial"/>
                <a:ea typeface="Arial"/>
                <a:cs typeface="Arial"/>
              </a:rPr>
              <a:t>Promouvoir les</a:t>
            </a:r>
            <a:r>
              <a:rPr lang="fr-FR" sz="2200" b="1">
                <a:latin typeface="Arial"/>
                <a:ea typeface="Arial"/>
                <a:cs typeface="Arial"/>
              </a:rPr>
              <a:t> </a:t>
            </a:r>
            <a:r>
              <a:rPr lang="fr-FR" sz="2500" b="1">
                <a:solidFill>
                  <a:srgbClr val="C55B28"/>
                </a:solidFill>
                <a:latin typeface="Arial"/>
                <a:ea typeface="Arial"/>
                <a:cs typeface="Arial"/>
              </a:rPr>
              <a:t>formats ouverts</a:t>
            </a:r>
            <a:r>
              <a:rPr lang="fr-FR" sz="2200" b="1">
                <a:latin typeface="Arial"/>
                <a:ea typeface="Arial"/>
                <a:cs typeface="Arial"/>
              </a:rPr>
              <a:t> </a:t>
            </a:r>
            <a:r>
              <a:rPr lang="fr-FR" sz="2200">
                <a:latin typeface="Arial"/>
                <a:ea typeface="Arial"/>
                <a:cs typeface="Arial"/>
              </a:rPr>
              <a:t>ou largement utilisés.</a:t>
            </a:r>
            <a:endParaRPr lang="fr-FR" sz="2200">
              <a:latin typeface="Arial"/>
              <a:cs typeface="Arial"/>
            </a:endParaRPr>
          </a:p>
          <a:p>
            <a:pPr marL="0" indent="0">
              <a:buFont typeface="Arial"/>
              <a:buNone/>
              <a:defRPr/>
            </a:pPr>
            <a:endParaRPr lang="fr-FR" sz="2200">
              <a:latin typeface="Arial"/>
              <a:ea typeface="Arial"/>
              <a:cs typeface="Arial"/>
            </a:endParaRPr>
          </a:p>
          <a:p>
            <a:pPr marL="0" indent="0">
              <a:buFont typeface="Arial"/>
              <a:buNone/>
              <a:defRPr/>
            </a:pPr>
            <a:r>
              <a:rPr lang="fr-FR" sz="2200">
                <a:latin typeface="Arial"/>
                <a:ea typeface="Arial"/>
                <a:cs typeface="Arial"/>
              </a:rPr>
              <a:t>Le </a:t>
            </a:r>
            <a:r>
              <a:rPr lang="fr-FR" sz="2500" b="1">
                <a:solidFill>
                  <a:srgbClr val="C55B28"/>
                </a:solidFill>
                <a:latin typeface="Arial"/>
                <a:ea typeface="Arial"/>
                <a:cs typeface="Arial"/>
              </a:rPr>
              <a:t>titre du fichier</a:t>
            </a:r>
            <a:r>
              <a:rPr lang="fr-FR" sz="2200">
                <a:latin typeface="Arial"/>
                <a:ea typeface="Arial"/>
                <a:cs typeface="Arial"/>
              </a:rPr>
              <a:t> doit : </a:t>
            </a:r>
            <a:endParaRPr lang="fr-FR" sz="2200">
              <a:latin typeface="Arial"/>
              <a:cs typeface="Arial"/>
            </a:endParaRPr>
          </a:p>
          <a:p>
            <a:pPr>
              <a:defRPr/>
            </a:pPr>
            <a:r>
              <a:rPr lang="fr-FR" sz="2200" b="0">
                <a:latin typeface="Arial"/>
                <a:ea typeface="Arial"/>
                <a:cs typeface="Arial"/>
              </a:rPr>
              <a:t>être clair et permettre de comprendre le contenu du fichier</a:t>
            </a:r>
            <a:endParaRPr lang="fr-FR" sz="2200">
              <a:latin typeface="Arial"/>
              <a:cs typeface="Arial"/>
            </a:endParaRPr>
          </a:p>
          <a:p>
            <a:pPr>
              <a:defRPr/>
            </a:pPr>
            <a:r>
              <a:rPr lang="fr-FR" sz="2200" b="0">
                <a:latin typeface="Arial"/>
                <a:ea typeface="Arial"/>
                <a:cs typeface="Arial"/>
              </a:rPr>
              <a:t>ne pas contenir de caractères spéciau</a:t>
            </a:r>
            <a:r>
              <a:rPr lang="fr-FR" sz="2200" b="0">
                <a:solidFill>
                  <a:schemeClr val="tx1"/>
                </a:solidFill>
                <a:latin typeface="Arial"/>
                <a:ea typeface="Arial"/>
                <a:cs typeface="Arial"/>
              </a:rPr>
              <a:t>x comme</a:t>
            </a:r>
            <a:r>
              <a:rPr lang="fr-FR" sz="2200" b="0" i="0" u="none">
                <a:solidFill>
                  <a:schemeClr val="tx1"/>
                </a:solidFill>
                <a:latin typeface="Arial"/>
                <a:ea typeface="Arial"/>
                <a:cs typeface="Arial"/>
              </a:rPr>
              <a:t> &amp; * % $ £ ° { ! @</a:t>
            </a:r>
            <a:r>
              <a:rPr lang="fr-FR" sz="2200" b="0">
                <a:solidFill>
                  <a:schemeClr val="tx1"/>
                </a:solidFill>
                <a:latin typeface="Arial"/>
                <a:ea typeface="Arial"/>
                <a:cs typeface="Arial"/>
              </a:rPr>
              <a:t>. Préférer le caractère souligné ou le tiret au lieu du point ou de l’espace.</a:t>
            </a:r>
            <a:endParaRPr/>
          </a:p>
          <a:p>
            <a:pPr>
              <a:defRPr/>
            </a:pPr>
            <a:r>
              <a:rPr lang="fr-FR" sz="2200" b="0">
                <a:solidFill>
                  <a:schemeClr val="tx1"/>
                </a:solidFill>
                <a:latin typeface="Arial"/>
                <a:ea typeface="Arial"/>
                <a:cs typeface="Arial"/>
              </a:rPr>
              <a:t>éviter les accents et </a:t>
            </a:r>
            <a:r>
              <a:rPr lang="fr-FR" sz="2200" b="0">
                <a:solidFill>
                  <a:schemeClr val="tx1"/>
                </a:solidFill>
                <a:latin typeface="Arial"/>
                <a:ea typeface="Arial"/>
                <a:cs typeface="Arial"/>
              </a:rPr>
              <a:t>majuscules</a:t>
            </a:r>
            <a:endParaRPr/>
          </a:p>
        </p:txBody>
      </p:sp>
      <p:sp>
        <p:nvSpPr>
          <p:cNvPr id="2038058061" name="ZoneTexte 2038058060"/>
          <p:cNvSpPr txBox="1"/>
          <p:nvPr/>
        </p:nvSpPr>
        <p:spPr bwMode="auto">
          <a:xfrm>
            <a:off x="1861186" y="4712035"/>
            <a:ext cx="9271276" cy="1586330"/>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marL="283879" indent="-283879" algn="l">
              <a:buFont typeface="Arial"/>
              <a:buChar char="•"/>
              <a:defRPr/>
            </a:pPr>
            <a:r>
              <a:rPr lang="fr-FR" sz="2100" b="1">
                <a:solidFill>
                  <a:schemeClr val="tx2"/>
                </a:solidFill>
                <a:latin typeface="Marianne"/>
                <a:ea typeface="Arial"/>
                <a:cs typeface="Arial"/>
              </a:rPr>
              <a:t>Taille limite par fichier : 50 Go</a:t>
            </a:r>
            <a:endParaRPr lang="fr-FR" sz="2100" b="1">
              <a:solidFill>
                <a:schemeClr val="tx2"/>
              </a:solidFill>
              <a:latin typeface="Marianne"/>
              <a:cs typeface="Arial"/>
            </a:endParaRPr>
          </a:p>
          <a:p>
            <a:pPr marL="283879" indent="-283879" algn="l">
              <a:buFont typeface="Arial"/>
              <a:buChar char="•"/>
              <a:defRPr/>
            </a:pPr>
            <a:r>
              <a:rPr lang="fr-FR" sz="2100" b="1">
                <a:solidFill>
                  <a:schemeClr val="tx2"/>
                </a:solidFill>
                <a:latin typeface="Marianne"/>
                <a:ea typeface="Arial"/>
                <a:cs typeface="Arial"/>
              </a:rPr>
              <a:t>Si déposés ailleurs, renseigner la métadonnée </a:t>
            </a:r>
            <a:r>
              <a:rPr lang="fr-FR" sz="2100" b="1">
                <a:solidFill>
                  <a:srgbClr val="C55B28"/>
                </a:solidFill>
                <a:latin typeface="Marianne"/>
                <a:ea typeface="Arial"/>
                <a:cs typeface="Arial"/>
              </a:rPr>
              <a:t>Lien vers les données</a:t>
            </a:r>
            <a:endParaRPr lang="fr-FR" sz="2100" b="1">
              <a:solidFill>
                <a:srgbClr val="C55B28"/>
              </a:solidFill>
              <a:latin typeface="Marianne"/>
              <a:cs typeface="Arial"/>
            </a:endParaRPr>
          </a:p>
          <a:p>
            <a:pPr marL="283879" indent="-283879" algn="l">
              <a:buFont typeface="Arial"/>
              <a:buChar char="•"/>
              <a:defRPr/>
            </a:pPr>
            <a:r>
              <a:rPr lang="fr-FR" sz="2100" b="1">
                <a:solidFill>
                  <a:schemeClr val="tx2"/>
                </a:solidFill>
                <a:latin typeface="Marianne"/>
                <a:ea typeface="Arial"/>
                <a:cs typeface="Arial"/>
              </a:rPr>
              <a:t>Si fichier modifié, supprimé ou ajouté après publication, alors il faut republier le jeu de données.</a:t>
            </a:r>
            <a:endParaRPr lang="fr-FR" sz="2100" b="1">
              <a:solidFill>
                <a:schemeClr val="tx2"/>
              </a:solidFill>
              <a:latin typeface="Marianne"/>
              <a:cs typeface="Arial"/>
            </a:endParaRPr>
          </a:p>
        </p:txBody>
      </p:sp>
      <p:pic>
        <p:nvPicPr>
          <p:cNvPr id="6" name="Image 5"/>
          <p:cNvPicPr>
            <a:picLocks noChangeAspect="1"/>
          </p:cNvPicPr>
          <p:nvPr/>
        </p:nvPicPr>
        <p:blipFill>
          <a:blip r:embed="rId2"/>
          <a:stretch/>
        </p:blipFill>
        <p:spPr bwMode="auto">
          <a:xfrm>
            <a:off x="1169998" y="5150120"/>
            <a:ext cx="683568" cy="710163"/>
          </a:xfrm>
          <a:prstGeom prst="rect">
            <a:avLst/>
          </a:prstGeom>
        </p:spPr>
      </p:pic>
      <p:sp>
        <p:nvSpPr>
          <p:cNvPr id="2" name="Rectangle 1"/>
          <p:cNvSpPr/>
          <p:nvPr/>
        </p:nvSpPr>
        <p:spPr bwMode="auto">
          <a:xfrm>
            <a:off x="1169998" y="4712036"/>
            <a:ext cx="9986358" cy="1586332"/>
          </a:xfrm>
          <a:prstGeom prst="rect">
            <a:avLst/>
          </a:prstGeom>
          <a:noFill/>
          <a:ln w="38100">
            <a:solidFill>
              <a:srgbClr val="C55B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3" name="Espace réservé du texte 2"/>
          <p:cNvSpPr>
            <a:spLocks noGrp="1"/>
          </p:cNvSpPr>
          <p:nvPr>
            <p:ph type="body" idx="1"/>
          </p:nvPr>
        </p:nvSpPr>
        <p:spPr bwMode="auto">
          <a:xfrm>
            <a:off x="404772" y="5342936"/>
            <a:ext cx="10910928" cy="527660"/>
          </a:xfrm>
        </p:spPr>
        <p:txBody>
          <a:bodyPr/>
          <a:lstStyle/>
          <a:p>
            <a:pPr>
              <a:defRPr/>
            </a:pPr>
            <a:r>
              <a:rPr lang="fr-FR" cap="small">
                <a:latin typeface="Marianne"/>
              </a:rPr>
              <a:t>Présentation de Recherche Data Gouv</a:t>
            </a:r>
            <a:endParaRPr lang="fr-FR" cap="small">
              <a:latin typeface="Marianne"/>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412065750" name="Espace réservé du texte 2"/>
          <p:cNvSpPr>
            <a:spLocks noGrp="1"/>
          </p:cNvSpPr>
          <p:nvPr>
            <p:ph type="body" idx="1"/>
          </p:nvPr>
        </p:nvSpPr>
        <p:spPr bwMode="auto">
          <a:xfrm>
            <a:off x="838197" y="1482134"/>
            <a:ext cx="5552821" cy="365123"/>
          </a:xfrm>
          <a:prstGeom prst="rect">
            <a:avLst/>
          </a:prstGeom>
        </p:spPr>
        <p:txBody>
          <a:bodyPr vertOverflow="overflow" horzOverflow="overflow" vert="horz" wrap="square" lIns="91440" tIns="45720" rIns="91440" bIns="45720" numCol="1" spcCol="0" rtlCol="0" fromWordArt="0" anchor="t" anchorCtr="0" forceAA="0" compatLnSpc="0">
            <a:noAutofit/>
          </a:bodyPr>
          <a:lstStyle>
            <a:lvl1pPr marL="0" indent="0">
              <a:buNone/>
              <a:defRPr sz="2800" b="1">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a:defRPr/>
            </a:pPr>
            <a:r>
              <a:rPr lang="fr-FR" sz="2400">
                <a:latin typeface="Marianne"/>
                <a:ea typeface="Marianne"/>
                <a:cs typeface="Marianne"/>
              </a:rPr>
              <a:t>Fichiers tabulés</a:t>
            </a:r>
            <a:endParaRPr lang="fr-FR" sz="2400">
              <a:latin typeface="Marianne"/>
              <a:cs typeface="Marianne"/>
            </a:endParaRPr>
          </a:p>
        </p:txBody>
      </p:sp>
      <p:sp>
        <p:nvSpPr>
          <p:cNvPr id="79416768" name="Espace réservé du contenu 2"/>
          <p:cNvSpPr>
            <a:spLocks noGrp="1"/>
          </p:cNvSpPr>
          <p:nvPr>
            <p:ph idx="13"/>
          </p:nvPr>
        </p:nvSpPr>
        <p:spPr bwMode="auto">
          <a:prstGeom prst="rect">
            <a:avLst/>
          </a:prstGeom>
        </p:spPr>
        <p:txBody>
          <a:bodyPr>
            <a:normAutofit/>
          </a:bodyPr>
          <a:lstStyle>
            <a:lvl1pPr>
              <a:defRPr/>
            </a:lvl1pPr>
            <a:lvl2pPr>
              <a:defRPr/>
            </a:lvl2pPr>
            <a:lvl3pPr>
              <a:defRPr/>
            </a:lvl3pPr>
            <a:lvl4pPr>
              <a:defRPr/>
            </a:lvl4pPr>
            <a:lvl5pPr>
              <a:defRPr/>
            </a:lvl5pPr>
          </a:lstStyle>
          <a:p>
            <a:pPr marL="0" indent="0">
              <a:buFont typeface="Arial"/>
              <a:buNone/>
              <a:defRPr/>
            </a:pPr>
            <a:r>
              <a:rPr lang="fr-FR" sz="2400">
                <a:latin typeface="Arial"/>
                <a:ea typeface="Arial"/>
                <a:cs typeface="Arial"/>
              </a:rPr>
              <a:t>Dans Recherche Data Gouv, les fichiers tabulés (</a:t>
            </a:r>
            <a:r>
              <a:rPr lang="fr-FR" sz="2400">
                <a:latin typeface="Arial"/>
                <a:ea typeface="Arial"/>
                <a:cs typeface="Arial"/>
              </a:rPr>
              <a:t>xlsx</a:t>
            </a:r>
            <a:r>
              <a:rPr lang="fr-FR" sz="2400">
                <a:latin typeface="Arial"/>
                <a:ea typeface="Arial"/>
                <a:cs typeface="Arial"/>
              </a:rPr>
              <a:t>, csv, </a:t>
            </a:r>
            <a:r>
              <a:rPr lang="fr-FR" sz="2400">
                <a:latin typeface="Arial"/>
                <a:ea typeface="Arial"/>
                <a:cs typeface="Arial"/>
              </a:rPr>
              <a:t>tsv</a:t>
            </a:r>
            <a:r>
              <a:rPr lang="fr-FR" sz="2400">
                <a:latin typeface="Arial"/>
                <a:ea typeface="Arial"/>
                <a:cs typeface="Arial"/>
              </a:rPr>
              <a:t>...) sont </a:t>
            </a:r>
            <a:r>
              <a:rPr lang="fr-FR" sz="2400" b="1">
                <a:solidFill>
                  <a:srgbClr val="C55B28"/>
                </a:solidFill>
                <a:latin typeface="Arial"/>
                <a:ea typeface="Arial"/>
                <a:cs typeface="Arial"/>
              </a:rPr>
              <a:t>ingérés</a:t>
            </a:r>
            <a:r>
              <a:rPr lang="fr-FR" sz="2400">
                <a:latin typeface="Arial"/>
                <a:ea typeface="Arial"/>
                <a:cs typeface="Arial"/>
              </a:rPr>
              <a:t> sous la forme d’un </a:t>
            </a:r>
            <a:r>
              <a:rPr lang="fr-FR" sz="2400" b="1">
                <a:solidFill>
                  <a:srgbClr val="C55B28"/>
                </a:solidFill>
                <a:latin typeface="Arial"/>
                <a:ea typeface="Arial"/>
                <a:cs typeface="Arial"/>
              </a:rPr>
              <a:t>fichier .tab</a:t>
            </a:r>
            <a:r>
              <a:rPr lang="fr-FR" sz="2400">
                <a:latin typeface="Arial"/>
                <a:ea typeface="Arial"/>
                <a:cs typeface="Arial"/>
              </a:rPr>
              <a:t> qui est un format ouvert et compatible avec la préservation à long terme. </a:t>
            </a:r>
            <a:endParaRPr lang="fr-FR" sz="2400">
              <a:latin typeface="Arial"/>
              <a:cs typeface="Arial"/>
            </a:endParaRPr>
          </a:p>
          <a:p>
            <a:pPr marL="0" indent="0">
              <a:buFont typeface="Arial"/>
              <a:buNone/>
              <a:defRPr/>
            </a:pPr>
            <a:br>
              <a:rPr lang="fr-FR" sz="2400">
                <a:latin typeface="Arial"/>
                <a:ea typeface="Arial"/>
                <a:cs typeface="Arial"/>
              </a:rPr>
            </a:br>
            <a:r>
              <a:rPr lang="fr-FR" sz="2100">
                <a:latin typeface="Arial"/>
                <a:ea typeface="Arial"/>
                <a:cs typeface="Arial"/>
              </a:rPr>
              <a:t>Ce traitement d’ingestion permet d’</a:t>
            </a:r>
            <a:r>
              <a:rPr lang="fr-FR" sz="2400" b="1">
                <a:solidFill>
                  <a:srgbClr val="C55B28"/>
                </a:solidFill>
                <a:latin typeface="Arial"/>
                <a:ea typeface="Arial"/>
                <a:cs typeface="Arial"/>
              </a:rPr>
              <a:t>extraire des métadonnées</a:t>
            </a:r>
            <a:r>
              <a:rPr lang="fr-FR" sz="2100" b="1">
                <a:latin typeface="Arial"/>
                <a:ea typeface="Arial"/>
                <a:cs typeface="Arial"/>
              </a:rPr>
              <a:t> </a:t>
            </a:r>
            <a:r>
              <a:rPr lang="fr-FR" sz="2100">
                <a:latin typeface="Arial"/>
                <a:ea typeface="Arial"/>
                <a:cs typeface="Arial"/>
              </a:rPr>
              <a:t>supplémentaires sur les variables du fichier et de proposer des fonctionnalités de </a:t>
            </a:r>
            <a:r>
              <a:rPr lang="fr-FR" sz="2400" b="1">
                <a:solidFill>
                  <a:srgbClr val="C55B28"/>
                </a:solidFill>
                <a:latin typeface="Arial"/>
                <a:ea typeface="Arial"/>
                <a:cs typeface="Arial"/>
              </a:rPr>
              <a:t>prévisualisation</a:t>
            </a:r>
            <a:r>
              <a:rPr lang="fr-FR" sz="2100" b="1">
                <a:latin typeface="Arial"/>
                <a:ea typeface="Arial"/>
                <a:cs typeface="Arial"/>
              </a:rPr>
              <a:t> </a:t>
            </a:r>
            <a:r>
              <a:rPr lang="fr-FR" sz="2100">
                <a:latin typeface="Arial"/>
                <a:ea typeface="Arial"/>
                <a:cs typeface="Arial"/>
              </a:rPr>
              <a:t>et d’</a:t>
            </a:r>
            <a:r>
              <a:rPr lang="fr-FR" sz="2400" b="1">
                <a:solidFill>
                  <a:srgbClr val="C55B28"/>
                </a:solidFill>
                <a:latin typeface="Arial"/>
                <a:ea typeface="Arial"/>
                <a:cs typeface="Arial"/>
              </a:rPr>
              <a:t>exploration</a:t>
            </a:r>
            <a:r>
              <a:rPr lang="fr-FR" sz="2100">
                <a:latin typeface="Arial"/>
                <a:ea typeface="Arial"/>
                <a:cs typeface="Arial"/>
              </a:rPr>
              <a:t>.</a:t>
            </a:r>
            <a:endParaRPr lang="fr-FR" sz="2100">
              <a:latin typeface="Arial"/>
              <a:cs typeface="Arial"/>
            </a:endParaRPr>
          </a:p>
        </p:txBody>
      </p:sp>
      <p:sp>
        <p:nvSpPr>
          <p:cNvPr id="153445624" name="ZoneTexte 153445623"/>
          <p:cNvSpPr txBox="1"/>
          <p:nvPr/>
        </p:nvSpPr>
        <p:spPr bwMode="auto">
          <a:xfrm>
            <a:off x="1834516" y="5022810"/>
            <a:ext cx="9071607" cy="839331"/>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marL="0" indent="0" algn="l">
              <a:buFont typeface="Arial"/>
              <a:buNone/>
              <a:defRPr/>
            </a:pPr>
            <a:r>
              <a:rPr lang="fr-FR" sz="2100" b="1">
                <a:solidFill>
                  <a:schemeClr val="tx2"/>
                </a:solidFill>
                <a:latin typeface="Marianne"/>
                <a:ea typeface="Arial"/>
                <a:cs typeface="Arial"/>
              </a:rPr>
              <a:t>Vous pouvez vous apercevoir que votre fichier a été mal ingéré, soit par un message d’erreur, soit par un nombre de variables incohérent</a:t>
            </a:r>
            <a:endParaRPr lang="fr-FR" sz="2100" b="1">
              <a:solidFill>
                <a:schemeClr val="tx2"/>
              </a:solidFill>
              <a:latin typeface="Marianne"/>
              <a:cs typeface="Arial"/>
            </a:endParaRPr>
          </a:p>
        </p:txBody>
      </p:sp>
      <p:pic>
        <p:nvPicPr>
          <p:cNvPr id="6" name="Image 5"/>
          <p:cNvPicPr>
            <a:picLocks noChangeAspect="1"/>
          </p:cNvPicPr>
          <p:nvPr/>
        </p:nvPicPr>
        <p:blipFill>
          <a:blip r:embed="rId2"/>
          <a:stretch/>
        </p:blipFill>
        <p:spPr bwMode="auto">
          <a:xfrm>
            <a:off x="1150949" y="5087394"/>
            <a:ext cx="683568" cy="710163"/>
          </a:xfrm>
          <a:prstGeom prst="rect">
            <a:avLst/>
          </a:prstGeom>
        </p:spPr>
      </p:pic>
      <p:sp>
        <p:nvSpPr>
          <p:cNvPr id="2" name="Rectangle 1"/>
          <p:cNvSpPr/>
          <p:nvPr/>
        </p:nvSpPr>
        <p:spPr bwMode="auto">
          <a:xfrm>
            <a:off x="1150949" y="5022812"/>
            <a:ext cx="9755176" cy="839332"/>
          </a:xfrm>
          <a:prstGeom prst="rect">
            <a:avLst/>
          </a:prstGeom>
          <a:noFill/>
          <a:ln w="38100">
            <a:solidFill>
              <a:srgbClr val="C55B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Espace réservé du texte 1"/>
          <p:cNvSpPr>
            <a:spLocks noGrp="1"/>
          </p:cNvSpPr>
          <p:nvPr>
            <p:ph type="body" idx="1"/>
          </p:nvPr>
        </p:nvSpPr>
        <p:spPr bwMode="auto">
          <a:xfrm>
            <a:off x="838200" y="1482136"/>
            <a:ext cx="9982200" cy="365125"/>
          </a:xfrm>
        </p:spPr>
        <p:txBody>
          <a:bodyPr>
            <a:normAutofit fontScale="85000" lnSpcReduction="20000"/>
          </a:bodyPr>
          <a:lstStyle/>
          <a:p>
            <a:pPr>
              <a:defRPr/>
            </a:pPr>
            <a:r>
              <a:rPr lang="fr-FR"/>
              <a:t>Recommandations pour une bonne </a:t>
            </a:r>
            <a:r>
              <a:rPr lang="fr-FR"/>
              <a:t>ingestion</a:t>
            </a:r>
            <a:endParaRPr lang="fr-FR"/>
          </a:p>
        </p:txBody>
      </p:sp>
      <p:sp>
        <p:nvSpPr>
          <p:cNvPr id="3" name="Espace réservé du contenu 2"/>
          <p:cNvSpPr>
            <a:spLocks noGrp="1"/>
          </p:cNvSpPr>
          <p:nvPr>
            <p:ph idx="13"/>
          </p:nvPr>
        </p:nvSpPr>
        <p:spPr bwMode="auto">
          <a:xfrm>
            <a:off x="838198" y="2052310"/>
            <a:ext cx="10525125" cy="4577090"/>
          </a:xfrm>
        </p:spPr>
        <p:txBody>
          <a:bodyPr>
            <a:normAutofit/>
          </a:bodyPr>
          <a:lstStyle/>
          <a:p>
            <a:pPr>
              <a:defRPr/>
            </a:pPr>
            <a:r>
              <a:rPr lang="fr-FR" sz="2100" b="1"/>
              <a:t> </a:t>
            </a:r>
            <a:r>
              <a:rPr lang="fr-FR" sz="2100" b="1">
                <a:solidFill>
                  <a:srgbClr val="C55B28"/>
                </a:solidFill>
              </a:rPr>
              <a:t>encodage </a:t>
            </a:r>
            <a:r>
              <a:rPr lang="fr-FR" sz="2100" b="1">
                <a:solidFill>
                  <a:srgbClr val="C55B28"/>
                </a:solidFill>
              </a:rPr>
              <a:t>en UTF-8</a:t>
            </a:r>
            <a:r>
              <a:rPr lang="fr-FR" sz="2100" b="1"/>
              <a:t> </a:t>
            </a:r>
            <a:r>
              <a:rPr lang="fr-FR" sz="2100"/>
              <a:t>des fichiers contenant des caractères spéciaux,</a:t>
            </a:r>
            <a:endParaRPr/>
          </a:p>
          <a:p>
            <a:pPr>
              <a:defRPr/>
            </a:pPr>
            <a:r>
              <a:rPr lang="fr-FR" sz="2100"/>
              <a:t> le</a:t>
            </a:r>
            <a:r>
              <a:rPr lang="fr-FR" sz="2100"/>
              <a:t> </a:t>
            </a:r>
            <a:r>
              <a:rPr lang="fr-FR" sz="2100" b="1">
                <a:solidFill>
                  <a:srgbClr val="C55B28"/>
                </a:solidFill>
              </a:rPr>
              <a:t>format csv</a:t>
            </a:r>
            <a:r>
              <a:rPr lang="fr-FR" sz="2100"/>
              <a:t> doit utiliser la </a:t>
            </a:r>
            <a:r>
              <a:rPr lang="fr-FR" sz="2100" b="1">
                <a:solidFill>
                  <a:srgbClr val="C55B28"/>
                </a:solidFill>
              </a:rPr>
              <a:t>virgule comme </a:t>
            </a:r>
            <a:r>
              <a:rPr lang="fr-FR" sz="2100" b="1">
                <a:solidFill>
                  <a:srgbClr val="C55B28"/>
                </a:solidFill>
              </a:rPr>
              <a:t>séparateur</a:t>
            </a:r>
            <a:r>
              <a:rPr lang="fr-FR" sz="2100"/>
              <a:t>,</a:t>
            </a:r>
            <a:endParaRPr lang="fr-FR" sz="2100"/>
          </a:p>
          <a:p>
            <a:pPr>
              <a:defRPr/>
            </a:pPr>
            <a:r>
              <a:rPr lang="fr-FR" sz="2100"/>
              <a:t> si </a:t>
            </a:r>
            <a:r>
              <a:rPr lang="fr-FR" sz="2100"/>
              <a:t>les cellules </a:t>
            </a:r>
            <a:r>
              <a:rPr lang="fr-FR" sz="2100"/>
              <a:t>contiennent </a:t>
            </a:r>
            <a:r>
              <a:rPr lang="fr-FR" sz="2100"/>
              <a:t>des virgules, le texte doit être </a:t>
            </a:r>
            <a:r>
              <a:rPr lang="fr-FR" sz="2100" b="1">
                <a:solidFill>
                  <a:srgbClr val="C55B28"/>
                </a:solidFill>
              </a:rPr>
              <a:t>entre guillemets</a:t>
            </a:r>
            <a:r>
              <a:rPr lang="fr-FR" sz="2100"/>
              <a:t>,</a:t>
            </a:r>
            <a:endParaRPr lang="fr-FR" sz="2100"/>
          </a:p>
          <a:p>
            <a:pPr>
              <a:defRPr/>
            </a:pPr>
            <a:r>
              <a:rPr lang="fr-FR" sz="2100" b="1"/>
              <a:t> </a:t>
            </a:r>
            <a:r>
              <a:rPr lang="fr-FR" sz="2100" b="1">
                <a:solidFill>
                  <a:srgbClr val="C55B28"/>
                </a:solidFill>
              </a:rPr>
              <a:t>pas </a:t>
            </a:r>
            <a:r>
              <a:rPr lang="fr-FR" sz="2100" b="1">
                <a:solidFill>
                  <a:srgbClr val="C55B28"/>
                </a:solidFill>
              </a:rPr>
              <a:t>d’en-tête vide ni de cellule </a:t>
            </a:r>
            <a:r>
              <a:rPr lang="fr-FR" sz="2100" b="1">
                <a:solidFill>
                  <a:srgbClr val="C55B28"/>
                </a:solidFill>
              </a:rPr>
              <a:t>manquante</a:t>
            </a:r>
            <a:r>
              <a:rPr lang="fr-FR" sz="2100"/>
              <a:t>,</a:t>
            </a:r>
            <a:endParaRPr lang="fr-FR" sz="2100"/>
          </a:p>
          <a:p>
            <a:pPr>
              <a:defRPr/>
            </a:pPr>
            <a:r>
              <a:rPr lang="fr-FR" sz="2100"/>
              <a:t> chaque</a:t>
            </a:r>
            <a:r>
              <a:rPr lang="fr-FR" sz="2100" b="1"/>
              <a:t> </a:t>
            </a:r>
            <a:r>
              <a:rPr lang="fr-FR" sz="2100" b="1">
                <a:solidFill>
                  <a:srgbClr val="C55B28"/>
                </a:solidFill>
              </a:rPr>
              <a:t>en-tête de colonne</a:t>
            </a:r>
            <a:r>
              <a:rPr lang="fr-FR" sz="2100" b="1"/>
              <a:t> </a:t>
            </a:r>
            <a:r>
              <a:rPr lang="fr-FR" sz="2100"/>
              <a:t>doit avoir un</a:t>
            </a:r>
            <a:r>
              <a:rPr lang="fr-FR" sz="2100" b="1"/>
              <a:t> </a:t>
            </a:r>
            <a:r>
              <a:rPr lang="fr-FR" sz="2100" b="1">
                <a:solidFill>
                  <a:srgbClr val="C55B28"/>
                </a:solidFill>
              </a:rPr>
              <a:t>nom différent</a:t>
            </a:r>
            <a:r>
              <a:rPr lang="fr-FR" sz="2100"/>
              <a:t>,</a:t>
            </a:r>
            <a:endParaRPr/>
          </a:p>
          <a:p>
            <a:pPr>
              <a:defRPr/>
            </a:pPr>
            <a:r>
              <a:rPr lang="fr-FR" sz="2100" b="1"/>
              <a:t> </a:t>
            </a:r>
            <a:r>
              <a:rPr lang="fr-FR" sz="2100" b="1">
                <a:solidFill>
                  <a:srgbClr val="C55B28"/>
                </a:solidFill>
              </a:rPr>
              <a:t>pas </a:t>
            </a:r>
            <a:r>
              <a:rPr lang="fr-FR" sz="2100" b="1">
                <a:solidFill>
                  <a:srgbClr val="C55B28"/>
                </a:solidFill>
              </a:rPr>
              <a:t>de cellule fusionnée</a:t>
            </a:r>
            <a:r>
              <a:rPr lang="fr-FR" sz="2100"/>
              <a:t>,</a:t>
            </a:r>
            <a:endParaRPr/>
          </a:p>
          <a:p>
            <a:pPr>
              <a:defRPr/>
            </a:pPr>
            <a:r>
              <a:rPr lang="fr-FR" sz="2100" b="1"/>
              <a:t> </a:t>
            </a:r>
            <a:r>
              <a:rPr lang="fr-FR" sz="2100" b="1">
                <a:solidFill>
                  <a:srgbClr val="C55B28"/>
                </a:solidFill>
              </a:rPr>
              <a:t>pas </a:t>
            </a:r>
            <a:r>
              <a:rPr lang="fr-FR" sz="2100" b="1">
                <a:solidFill>
                  <a:srgbClr val="C55B28"/>
                </a:solidFill>
              </a:rPr>
              <a:t>de légende</a:t>
            </a:r>
            <a:r>
              <a:rPr lang="fr-FR" sz="2100"/>
              <a:t>,</a:t>
            </a:r>
            <a:endParaRPr/>
          </a:p>
          <a:p>
            <a:pPr>
              <a:defRPr/>
            </a:pPr>
            <a:r>
              <a:rPr lang="fr-FR" sz="2100" b="1"/>
              <a:t> </a:t>
            </a:r>
            <a:r>
              <a:rPr lang="fr-FR" sz="2100" b="1">
                <a:solidFill>
                  <a:srgbClr val="C55B28"/>
                </a:solidFill>
              </a:rPr>
              <a:t>pas </a:t>
            </a:r>
            <a:r>
              <a:rPr lang="fr-FR" sz="2100" b="1">
                <a:solidFill>
                  <a:srgbClr val="C55B28"/>
                </a:solidFill>
              </a:rPr>
              <a:t>plus de 1024 colonnes</a:t>
            </a:r>
            <a:r>
              <a:rPr lang="fr-FR" sz="2100"/>
              <a:t>,</a:t>
            </a:r>
            <a:endParaRPr/>
          </a:p>
          <a:p>
            <a:pPr>
              <a:defRPr/>
            </a:pPr>
            <a:r>
              <a:rPr lang="fr-FR" sz="2100"/>
              <a:t> chaque</a:t>
            </a:r>
            <a:r>
              <a:rPr lang="fr-FR" sz="2100"/>
              <a:t> </a:t>
            </a:r>
            <a:r>
              <a:rPr lang="fr-FR" sz="2100" b="1">
                <a:solidFill>
                  <a:srgbClr val="C55B28"/>
                </a:solidFill>
              </a:rPr>
              <a:t>classeur de données</a:t>
            </a:r>
            <a:r>
              <a:rPr lang="fr-FR" sz="2100"/>
              <a:t> ne doit contenir qu’un</a:t>
            </a:r>
            <a:r>
              <a:rPr lang="fr-FR" sz="2100" b="1"/>
              <a:t> </a:t>
            </a:r>
            <a:r>
              <a:rPr lang="fr-FR" sz="2100" b="1">
                <a:solidFill>
                  <a:srgbClr val="C55B28"/>
                </a:solidFill>
              </a:rPr>
              <a:t>onglet/feuille</a:t>
            </a:r>
            <a:r>
              <a:rPr lang="fr-FR" sz="2100"/>
              <a:t>.</a:t>
            </a:r>
            <a:endParaRPr lang="fr-FR" sz="2100"/>
          </a:p>
        </p:txBody>
      </p:sp>
      <p:sp>
        <p:nvSpPr>
          <p:cNvPr id="4" name="ZoneTexte 3"/>
          <p:cNvSpPr txBox="1"/>
          <p:nvPr/>
        </p:nvSpPr>
        <p:spPr bwMode="auto">
          <a:xfrm>
            <a:off x="1805941" y="5753569"/>
            <a:ext cx="7776207" cy="1061829"/>
          </a:xfrm>
          <a:prstGeom prst="rect">
            <a:avLst/>
          </a:prstGeom>
          <a:noFill/>
        </p:spPr>
        <p:txBody>
          <a:bodyPr wrap="square" rtlCol="0">
            <a:spAutoFit/>
          </a:bodyPr>
          <a:lstStyle/>
          <a:p>
            <a:pPr>
              <a:defRPr/>
            </a:pPr>
            <a:r>
              <a:rPr lang="fr-FR" sz="2100" b="1">
                <a:solidFill>
                  <a:srgbClr val="C55B28"/>
                </a:solidFill>
                <a:latin typeface="Marianne"/>
              </a:rPr>
              <a:t>Attention </a:t>
            </a:r>
            <a:r>
              <a:rPr lang="fr-FR" sz="2100" b="1">
                <a:solidFill>
                  <a:srgbClr val="C55B28"/>
                </a:solidFill>
                <a:latin typeface="Marianne"/>
              </a:rPr>
              <a:t>:</a:t>
            </a:r>
            <a:r>
              <a:rPr lang="fr-FR" sz="2100" b="1">
                <a:solidFill>
                  <a:schemeClr val="tx2"/>
                </a:solidFill>
                <a:latin typeface="Marianne"/>
              </a:rPr>
              <a:t> s’il y a plusieurs onglets, seul le premier est ingéré par le logiciel </a:t>
            </a:r>
            <a:r>
              <a:rPr lang="fr-FR" sz="2100" b="1">
                <a:solidFill>
                  <a:schemeClr val="tx2"/>
                </a:solidFill>
                <a:latin typeface="Marianne"/>
              </a:rPr>
              <a:t>Dataverse</a:t>
            </a:r>
            <a:r>
              <a:rPr lang="fr-FR" sz="2100" b="1">
                <a:solidFill>
                  <a:schemeClr val="tx2"/>
                </a:solidFill>
                <a:latin typeface="Marianne"/>
              </a:rPr>
              <a:t> et sera pris en compte dans l’affichage, l’exploration et l’export au format tabulé.</a:t>
            </a:r>
            <a:endParaRPr/>
          </a:p>
        </p:txBody>
      </p:sp>
      <p:pic>
        <p:nvPicPr>
          <p:cNvPr id="5" name="Image 4"/>
          <p:cNvPicPr>
            <a:picLocks noChangeAspect="1"/>
          </p:cNvPicPr>
          <p:nvPr/>
        </p:nvPicPr>
        <p:blipFill>
          <a:blip r:embed="rId2"/>
          <a:stretch/>
        </p:blipFill>
        <p:spPr bwMode="auto">
          <a:xfrm>
            <a:off x="1122374" y="5929404"/>
            <a:ext cx="683568" cy="710163"/>
          </a:xfrm>
          <a:prstGeom prst="rect">
            <a:avLst/>
          </a:prstGeom>
        </p:spPr>
      </p:pic>
      <p:sp>
        <p:nvSpPr>
          <p:cNvPr id="6" name="Rectangle 5"/>
          <p:cNvSpPr/>
          <p:nvPr/>
        </p:nvSpPr>
        <p:spPr bwMode="auto">
          <a:xfrm>
            <a:off x="1122373" y="5753570"/>
            <a:ext cx="8459777" cy="1061829"/>
          </a:xfrm>
          <a:prstGeom prst="rect">
            <a:avLst/>
          </a:prstGeom>
          <a:noFill/>
          <a:ln w="38100">
            <a:solidFill>
              <a:srgbClr val="C55B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4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1262324599" name="Espace réservé du texte 2"/>
          <p:cNvSpPr>
            <a:spLocks noGrp="1"/>
          </p:cNvSpPr>
          <p:nvPr>
            <p:ph type="body" idx="1"/>
          </p:nvPr>
        </p:nvSpPr>
        <p:spPr bwMode="auto">
          <a:xfrm>
            <a:off x="838197" y="1482134"/>
            <a:ext cx="10934908" cy="365123"/>
          </a:xfrm>
          <a:prstGeom prst="rect">
            <a:avLst/>
          </a:prstGeom>
        </p:spPr>
        <p:txBody>
          <a:bodyPr vertOverflow="overflow" horzOverflow="overflow" vert="horz" wrap="square" lIns="91440" tIns="45720" rIns="91440" bIns="45720" numCol="1" spcCol="0" rtlCol="0" fromWordArt="0" anchor="t" anchorCtr="0" forceAA="0" compatLnSpc="0">
            <a:noAutofit/>
          </a:bodyPr>
          <a:lstStyle>
            <a:lvl1pPr marL="0" indent="0">
              <a:buNone/>
              <a:defRPr sz="2800" b="1">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a:defRPr/>
            </a:pPr>
            <a:r>
              <a:rPr lang="fr-FR" sz="2400">
                <a:latin typeface="Marianne"/>
                <a:ea typeface="Marianne"/>
                <a:cs typeface="Marianne"/>
              </a:rPr>
              <a:t>Fichier de documentation (README) - Bonnes pratiques</a:t>
            </a:r>
            <a:endParaRPr lang="fr-FR" sz="2400">
              <a:latin typeface="Marianne"/>
              <a:cs typeface="Marianne"/>
            </a:endParaRPr>
          </a:p>
        </p:txBody>
      </p:sp>
      <p:sp>
        <p:nvSpPr>
          <p:cNvPr id="169282261" name="ZoneTexte 1"/>
          <p:cNvSpPr txBox="1"/>
          <p:nvPr/>
        </p:nvSpPr>
        <p:spPr bwMode="auto">
          <a:xfrm>
            <a:off x="838197" y="2098647"/>
            <a:ext cx="10278723" cy="3490185"/>
          </a:xfrm>
          <a:prstGeom prst="rect">
            <a:avLst/>
          </a:prstGeom>
          <a:noFill/>
        </p:spPr>
        <p:txBody>
          <a:bodyPr wrap="square" rtlCol="0">
            <a:spAutoFit/>
          </a:bodyPr>
          <a:lstStyle/>
          <a:p>
            <a:pPr>
              <a:lnSpc>
                <a:spcPct val="114999"/>
              </a:lnSpc>
              <a:defRPr/>
            </a:pPr>
            <a:r>
              <a:rPr lang="fr-FR" sz="2400" b="0" i="0" u="none">
                <a:solidFill>
                  <a:schemeClr val="tx1"/>
                </a:solidFill>
                <a:latin typeface="Arial"/>
                <a:ea typeface="Arial"/>
                <a:cs typeface="Arial"/>
              </a:rPr>
              <a:t>La documentation d’un jeu de données doit être suffisante pour permettre à n’importe quel </a:t>
            </a:r>
            <a:r>
              <a:rPr lang="fr-FR" sz="2400" b="0" i="0" u="none">
                <a:solidFill>
                  <a:schemeClr val="tx1"/>
                </a:solidFill>
                <a:latin typeface="Arial"/>
                <a:ea typeface="Arial"/>
                <a:cs typeface="Arial"/>
              </a:rPr>
              <a:t>réutilisateur</a:t>
            </a:r>
            <a:r>
              <a:rPr lang="fr-FR" sz="2400" b="0" i="0" u="none">
                <a:solidFill>
                  <a:schemeClr val="tx1"/>
                </a:solidFill>
                <a:latin typeface="Arial"/>
                <a:ea typeface="Arial"/>
                <a:cs typeface="Arial"/>
              </a:rPr>
              <a:t> de comprendre et d’évaluer sa qualité. </a:t>
            </a:r>
            <a:endParaRPr lang="fr-FR" sz="2400" b="0" i="0" u="none">
              <a:solidFill>
                <a:schemeClr val="tx1"/>
              </a:solidFill>
              <a:latin typeface="Arial"/>
              <a:cs typeface="Arial"/>
            </a:endParaRPr>
          </a:p>
          <a:p>
            <a:pPr>
              <a:lnSpc>
                <a:spcPct val="114999"/>
              </a:lnSpc>
              <a:defRPr/>
            </a:pPr>
            <a:endParaRPr lang="fr-FR" sz="2400" b="0" i="0" u="none">
              <a:solidFill>
                <a:schemeClr val="tx1"/>
              </a:solidFill>
              <a:latin typeface="Arial"/>
              <a:cs typeface="Arial"/>
            </a:endParaRPr>
          </a:p>
          <a:p>
            <a:pPr>
              <a:lnSpc>
                <a:spcPct val="114999"/>
              </a:lnSpc>
              <a:defRPr/>
            </a:pPr>
            <a:r>
              <a:rPr lang="fr-FR" sz="2400" b="0" i="0" u="none">
                <a:solidFill>
                  <a:schemeClr val="tx1"/>
                </a:solidFill>
                <a:latin typeface="Arial"/>
                <a:ea typeface="Arial"/>
                <a:cs typeface="Arial"/>
              </a:rPr>
              <a:t>Le fichier README fournit des </a:t>
            </a:r>
            <a:r>
              <a:rPr lang="fr-FR" sz="2400" b="1" i="0" u="none">
                <a:solidFill>
                  <a:srgbClr val="C55B28"/>
                </a:solidFill>
                <a:latin typeface="Arial"/>
                <a:ea typeface="Arial"/>
                <a:cs typeface="Arial"/>
              </a:rPr>
              <a:t>informations complémentaires et accessibles</a:t>
            </a:r>
            <a:r>
              <a:rPr lang="fr-FR" sz="2400" b="1" i="0" u="none">
                <a:solidFill>
                  <a:schemeClr val="tx1"/>
                </a:solidFill>
                <a:latin typeface="Arial"/>
                <a:ea typeface="Arial"/>
                <a:cs typeface="Arial"/>
              </a:rPr>
              <a:t> </a:t>
            </a:r>
            <a:r>
              <a:rPr lang="fr-FR" sz="2400" b="0" i="0" u="none">
                <a:solidFill>
                  <a:schemeClr val="tx1"/>
                </a:solidFill>
                <a:latin typeface="Arial"/>
                <a:ea typeface="Arial"/>
                <a:cs typeface="Arial"/>
              </a:rPr>
              <a:t>(lisibles par les humains). Si applicable, il peut aussi contenir le </a:t>
            </a:r>
            <a:r>
              <a:rPr lang="fr-FR" sz="2400" b="1" i="0" u="none">
                <a:solidFill>
                  <a:srgbClr val="C55B28"/>
                </a:solidFill>
                <a:latin typeface="Arial"/>
                <a:ea typeface="Arial"/>
                <a:cs typeface="Arial"/>
              </a:rPr>
              <a:t>dictionnaire des variables</a:t>
            </a:r>
            <a:r>
              <a:rPr lang="fr-FR" sz="2400" b="0" i="0" u="none">
                <a:solidFill>
                  <a:schemeClr val="tx1"/>
                </a:solidFill>
                <a:latin typeface="Arial"/>
                <a:ea typeface="Arial"/>
                <a:cs typeface="Arial"/>
              </a:rPr>
              <a:t> et la </a:t>
            </a:r>
            <a:r>
              <a:rPr lang="fr-FR" sz="2400" b="1" i="0" u="none">
                <a:solidFill>
                  <a:srgbClr val="C55B28"/>
                </a:solidFill>
                <a:latin typeface="Arial"/>
                <a:ea typeface="Arial"/>
                <a:cs typeface="Arial"/>
              </a:rPr>
              <a:t>convention de nommage</a:t>
            </a:r>
            <a:r>
              <a:rPr lang="fr-FR" sz="2400" b="0" i="0" u="none">
                <a:solidFill>
                  <a:schemeClr val="tx1"/>
                </a:solidFill>
                <a:latin typeface="Arial"/>
                <a:ea typeface="Arial"/>
                <a:cs typeface="Arial"/>
              </a:rPr>
              <a:t>.</a:t>
            </a:r>
            <a:endParaRPr lang="fr-FR" sz="2400" b="0" i="0" u="none">
              <a:solidFill>
                <a:schemeClr val="tx1"/>
              </a:solidFill>
              <a:latin typeface="Arial"/>
              <a:cs typeface="Arial"/>
            </a:endParaRPr>
          </a:p>
          <a:p>
            <a:pPr>
              <a:lnSpc>
                <a:spcPct val="114999"/>
              </a:lnSpc>
              <a:defRPr/>
            </a:pPr>
            <a:endParaRPr lang="fr-FR" sz="2400" b="0" i="0" u="none">
              <a:solidFill>
                <a:schemeClr val="tx1"/>
              </a:solidFill>
              <a:latin typeface="Arial"/>
              <a:cs typeface="Arial"/>
            </a:endParaRPr>
          </a:p>
          <a:p>
            <a:pPr>
              <a:lnSpc>
                <a:spcPct val="114999"/>
              </a:lnSpc>
              <a:defRPr/>
            </a:pPr>
            <a:r>
              <a:rPr lang="fr-FR" sz="2400" b="0" i="0" u="none">
                <a:solidFill>
                  <a:schemeClr val="tx1"/>
                </a:solidFill>
                <a:latin typeface="Arial"/>
                <a:ea typeface="Arial"/>
                <a:cs typeface="Arial"/>
              </a:rPr>
              <a:t>Privilégier les formats texte plein (.</a:t>
            </a:r>
            <a:r>
              <a:rPr lang="fr-FR" sz="2400" b="0" i="0" u="none">
                <a:solidFill>
                  <a:schemeClr val="tx1"/>
                </a:solidFill>
                <a:latin typeface="Arial"/>
                <a:ea typeface="Arial"/>
                <a:cs typeface="Arial"/>
              </a:rPr>
              <a:t>txt</a:t>
            </a:r>
            <a:r>
              <a:rPr lang="fr-FR" sz="2400" b="0" i="0" u="none">
                <a:solidFill>
                  <a:schemeClr val="tx1"/>
                </a:solidFill>
                <a:latin typeface="Arial"/>
                <a:ea typeface="Arial"/>
                <a:cs typeface="Arial"/>
              </a:rPr>
              <a:t>), ou </a:t>
            </a:r>
            <a:r>
              <a:rPr lang="fr-FR" sz="2400" b="0" i="0" u="none">
                <a:solidFill>
                  <a:schemeClr val="tx1"/>
                </a:solidFill>
                <a:latin typeface="Arial"/>
                <a:ea typeface="Arial"/>
                <a:cs typeface="Arial"/>
              </a:rPr>
              <a:t>markdown</a:t>
            </a:r>
            <a:r>
              <a:rPr lang="fr-FR" sz="2400" b="0" i="0" u="none">
                <a:solidFill>
                  <a:schemeClr val="tx1"/>
                </a:solidFill>
                <a:latin typeface="Arial"/>
                <a:ea typeface="Arial"/>
                <a:cs typeface="Arial"/>
              </a:rPr>
              <a:t> (.md)</a:t>
            </a:r>
            <a:endParaRPr lang="fr-FR" sz="2400">
              <a:latin typeface="Arial"/>
              <a:cs typeface="Arial"/>
            </a:endParaRPr>
          </a:p>
        </p:txBody>
      </p:sp>
      <p:sp>
        <p:nvSpPr>
          <p:cNvPr id="1069649344" name="ZoneTexte 1069649343"/>
          <p:cNvSpPr txBox="1"/>
          <p:nvPr/>
        </p:nvSpPr>
        <p:spPr bwMode="auto">
          <a:xfrm>
            <a:off x="4023921" y="5680939"/>
            <a:ext cx="3448296" cy="874854"/>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marL="0" indent="0" algn="l">
              <a:buNone/>
              <a:defRPr/>
            </a:pPr>
            <a:r>
              <a:rPr lang="fr-FR" sz="2200" b="1" u="sng">
                <a:latin typeface="Marianne"/>
                <a:ea typeface="Arial"/>
                <a:cs typeface="Arial"/>
                <a:hlinkClick r:id="rId2" tooltip="https://recherche.data.gouv.fr/fr/categorie/33/guide/modele-de-readme"/>
              </a:rPr>
              <a:t>Modèle fichier README (Recherche Data </a:t>
            </a:r>
            <a:r>
              <a:rPr lang="fr-FR" sz="2200" b="1" u="sng">
                <a:latin typeface="Marianne"/>
                <a:ea typeface="Arial"/>
                <a:cs typeface="Arial"/>
                <a:hlinkClick r:id="rId2" tooltip="https://recherche.data.gouv.fr/fr/categorie/33/guide/modele-de-readme"/>
              </a:rPr>
              <a:t>Gouv)</a:t>
            </a:r>
            <a:endParaRPr sz="2200" b="1">
              <a:latin typeface="Marianne"/>
              <a:cs typeface="Arial"/>
            </a:endParaRPr>
          </a:p>
        </p:txBody>
      </p:sp>
      <p:pic>
        <p:nvPicPr>
          <p:cNvPr id="6" name="Image 5"/>
          <p:cNvPicPr>
            <a:picLocks noChangeAspect="1"/>
          </p:cNvPicPr>
          <p:nvPr/>
        </p:nvPicPr>
        <p:blipFill>
          <a:blip r:embed="rId3"/>
          <a:stretch/>
        </p:blipFill>
        <p:spPr bwMode="auto">
          <a:xfrm>
            <a:off x="3340353" y="5763285"/>
            <a:ext cx="683568" cy="710163"/>
          </a:xfrm>
          <a:prstGeom prst="rect">
            <a:avLst/>
          </a:prstGeom>
        </p:spPr>
      </p:pic>
      <p:sp>
        <p:nvSpPr>
          <p:cNvPr id="7" name="Rectangle 6"/>
          <p:cNvSpPr/>
          <p:nvPr/>
        </p:nvSpPr>
        <p:spPr bwMode="auto">
          <a:xfrm>
            <a:off x="3340355" y="5710914"/>
            <a:ext cx="4131864" cy="844881"/>
          </a:xfrm>
          <a:prstGeom prst="rect">
            <a:avLst/>
          </a:prstGeom>
          <a:noFill/>
          <a:ln w="38100">
            <a:solidFill>
              <a:srgbClr val="C55B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733723194" name="Espace réservé du texte 2"/>
          <p:cNvSpPr>
            <a:spLocks noGrp="1"/>
          </p:cNvSpPr>
          <p:nvPr>
            <p:ph type="body" idx="15"/>
          </p:nvPr>
        </p:nvSpPr>
        <p:spPr bwMode="auto">
          <a:xfrm>
            <a:off x="838197" y="1367835"/>
            <a:ext cx="10241340" cy="365124"/>
          </a:xfrm>
          <a:prstGeom prst="rect">
            <a:avLst/>
          </a:prstGeom>
        </p:spPr>
        <p:txBody>
          <a:bodyPr vertOverflow="overflow" horzOverflow="overflow" vert="horz" wrap="square" lIns="91440" tIns="45720" rIns="91440" bIns="45720" numCol="1" spcCol="0" rtlCol="0" fromWordArt="0" anchor="t" anchorCtr="0" forceAA="0" compatLnSpc="0">
            <a:noAutofit/>
          </a:bodyPr>
          <a:lstStyle>
            <a:lvl1pPr marL="0" indent="0">
              <a:buNone/>
              <a:defRPr sz="2800" b="1">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a:defRPr/>
            </a:pPr>
            <a:r>
              <a:rPr sz="2400">
                <a:latin typeface="Marianne"/>
                <a:ea typeface="Marianne"/>
                <a:cs typeface="Marianne"/>
              </a:rPr>
              <a:t>Extrait</a:t>
            </a:r>
            <a:r>
              <a:rPr sz="2400">
                <a:latin typeface="Marianne"/>
                <a:ea typeface="Marianne"/>
                <a:cs typeface="Marianne"/>
              </a:rPr>
              <a:t> du </a:t>
            </a:r>
            <a:r>
              <a:rPr sz="2400">
                <a:latin typeface="Marianne"/>
                <a:ea typeface="Marianne"/>
                <a:cs typeface="Marianne"/>
              </a:rPr>
              <a:t>modèle</a:t>
            </a:r>
            <a:r>
              <a:rPr sz="2400">
                <a:latin typeface="Marianne"/>
                <a:ea typeface="Marianne"/>
                <a:cs typeface="Marianne"/>
              </a:rPr>
              <a:t> README</a:t>
            </a:r>
            <a:endParaRPr sz="2400">
              <a:latin typeface="Marianne"/>
              <a:cs typeface="Marianne"/>
            </a:endParaRPr>
          </a:p>
        </p:txBody>
      </p:sp>
      <p:sp>
        <p:nvSpPr>
          <p:cNvPr id="603172605" name="Espace réservé du contenu 2"/>
          <p:cNvSpPr>
            <a:spLocks noGrp="1"/>
          </p:cNvSpPr>
          <p:nvPr>
            <p:ph idx="1"/>
          </p:nvPr>
        </p:nvSpPr>
        <p:spPr bwMode="auto">
          <a:prstGeom prst="rect">
            <a:avLst/>
          </a:prstGeom>
        </p:spPr>
        <p:txBody>
          <a:bodyPr vertOverflow="overflow" horzOverflow="overflow" vert="horz" wrap="square" lIns="91440" tIns="45720" rIns="91440" bIns="45720" numCol="1" spcCol="0" rtlCol="0" fromWordArt="0" anchor="t" anchorCtr="0" forceAA="0" compatLnSpc="0">
            <a:normAutofit/>
          </a:bodyPr>
          <a:lstStyle>
            <a:lvl2pPr>
              <a:defRPr/>
            </a:lvl2pPr>
          </a:lstStyle>
          <a:p>
            <a:pPr>
              <a:defRPr/>
            </a:pPr>
            <a:endParaRPr sz="1200">
              <a:latin typeface="Arial"/>
              <a:cs typeface="Arial"/>
            </a:endParaRPr>
          </a:p>
          <a:p>
            <a:pPr marL="0" indent="0">
              <a:buFont typeface="Arial"/>
              <a:buNone/>
              <a:defRPr/>
            </a:pPr>
            <a:endParaRPr/>
          </a:p>
        </p:txBody>
      </p:sp>
      <p:pic>
        <p:nvPicPr>
          <p:cNvPr id="690724574" name="Image 690724573"/>
          <p:cNvPicPr>
            <a:picLocks noChangeAspect="1"/>
          </p:cNvPicPr>
          <p:nvPr/>
        </p:nvPicPr>
        <p:blipFill>
          <a:blip r:embed="rId2"/>
          <a:stretch/>
        </p:blipFill>
        <p:spPr bwMode="auto">
          <a:xfrm>
            <a:off x="7940950" y="2817990"/>
            <a:ext cx="2324098" cy="571500"/>
          </a:xfrm>
          <a:prstGeom prst="rect">
            <a:avLst/>
          </a:prstGeom>
        </p:spPr>
      </p:pic>
      <p:pic>
        <p:nvPicPr>
          <p:cNvPr id="418472159" name="Image 418472158"/>
          <p:cNvPicPr>
            <a:picLocks noChangeAspect="1"/>
          </p:cNvPicPr>
          <p:nvPr/>
        </p:nvPicPr>
        <p:blipFill>
          <a:blip r:embed="rId3"/>
          <a:stretch/>
        </p:blipFill>
        <p:spPr bwMode="auto">
          <a:xfrm>
            <a:off x="1048266" y="4059632"/>
            <a:ext cx="2305049" cy="638174"/>
          </a:xfrm>
          <a:prstGeom prst="rect">
            <a:avLst/>
          </a:prstGeom>
        </p:spPr>
      </p:pic>
      <p:pic>
        <p:nvPicPr>
          <p:cNvPr id="901117969" name="Image 901117968"/>
          <p:cNvPicPr>
            <a:picLocks noChangeAspect="1"/>
          </p:cNvPicPr>
          <p:nvPr/>
        </p:nvPicPr>
        <p:blipFill>
          <a:blip r:embed="rId4"/>
          <a:srcRect l="0" t="0" r="0" b="30394"/>
          <a:stretch/>
        </p:blipFill>
        <p:spPr bwMode="auto">
          <a:xfrm>
            <a:off x="777692" y="1854171"/>
            <a:ext cx="10636611" cy="4201374"/>
          </a:xfrm>
          <a:prstGeom prst="rect">
            <a:avLst/>
          </a:prstGeom>
          <a:ln w="38100">
            <a:solidFill>
              <a:srgbClr val="C55B28"/>
            </a:solidFill>
          </a:ln>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52952004" name="Espace réservé du texte 2"/>
          <p:cNvSpPr>
            <a:spLocks noGrp="1"/>
          </p:cNvSpPr>
          <p:nvPr>
            <p:ph type="body" idx="1"/>
          </p:nvPr>
        </p:nvSpPr>
        <p:spPr bwMode="auto">
          <a:xfrm>
            <a:off x="900656" y="1410044"/>
            <a:ext cx="7667258" cy="365123"/>
          </a:xfrm>
          <a:prstGeom prst="rect">
            <a:avLst/>
          </a:prstGeom>
        </p:spPr>
        <p:txBody>
          <a:bodyPr vertOverflow="overflow" horzOverflow="overflow" vert="horz" wrap="square" lIns="91440" tIns="45720" rIns="91440" bIns="45720" numCol="1" spcCol="0" rtlCol="0" fromWordArt="0" anchor="t" anchorCtr="0" forceAA="0" compatLnSpc="0">
            <a:noAutofit/>
          </a:bodyPr>
          <a:lstStyle>
            <a:lvl1pPr marL="0" indent="0">
              <a:buNone/>
              <a:defRPr sz="2800" b="1">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a:defRPr/>
            </a:pPr>
            <a:r>
              <a:rPr sz="2400">
                <a:latin typeface="Marianne"/>
                <a:ea typeface="Marianne"/>
                <a:cs typeface="Marianne"/>
              </a:rPr>
              <a:t>Licence</a:t>
            </a:r>
            <a:r>
              <a:rPr sz="2400">
                <a:latin typeface="Marianne"/>
                <a:ea typeface="Marianne"/>
                <a:cs typeface="Marianne"/>
              </a:rPr>
              <a:t> - </a:t>
            </a:r>
            <a:r>
              <a:rPr sz="2400">
                <a:latin typeface="Marianne"/>
                <a:ea typeface="Marianne"/>
                <a:cs typeface="Marianne"/>
              </a:rPr>
              <a:t>Bonnes</a:t>
            </a:r>
            <a:r>
              <a:rPr sz="2400">
                <a:latin typeface="Marianne"/>
                <a:ea typeface="Marianne"/>
                <a:cs typeface="Marianne"/>
              </a:rPr>
              <a:t> </a:t>
            </a:r>
            <a:r>
              <a:rPr sz="2400">
                <a:latin typeface="Marianne"/>
                <a:ea typeface="Marianne"/>
                <a:cs typeface="Marianne"/>
              </a:rPr>
              <a:t>pratiques</a:t>
            </a:r>
            <a:endParaRPr sz="2400">
              <a:latin typeface="Marianne"/>
              <a:cs typeface="Marianne"/>
            </a:endParaRPr>
          </a:p>
        </p:txBody>
      </p:sp>
      <p:sp>
        <p:nvSpPr>
          <p:cNvPr id="129102929" name="ZoneTexte 1"/>
          <p:cNvSpPr txBox="1"/>
          <p:nvPr/>
        </p:nvSpPr>
        <p:spPr bwMode="auto">
          <a:xfrm>
            <a:off x="838197" y="2098647"/>
            <a:ext cx="10930665" cy="3065454"/>
          </a:xfrm>
          <a:prstGeom prst="rect">
            <a:avLst/>
          </a:prstGeom>
          <a:noFill/>
        </p:spPr>
        <p:txBody>
          <a:bodyPr wrap="square" rtlCol="0">
            <a:spAutoFit/>
          </a:bodyPr>
          <a:lstStyle/>
          <a:p>
            <a:pPr>
              <a:lnSpc>
                <a:spcPct val="114999"/>
              </a:lnSpc>
              <a:defRPr/>
            </a:pPr>
            <a:r>
              <a:rPr lang="fr-FR" sz="2400" b="1">
                <a:solidFill>
                  <a:srgbClr val="C55B28"/>
                </a:solidFill>
                <a:latin typeface="Arial"/>
                <a:ea typeface="Arial"/>
                <a:cs typeface="Arial"/>
              </a:rPr>
              <a:t>Recommandation :</a:t>
            </a:r>
            <a:r>
              <a:rPr lang="fr-FR" sz="2400">
                <a:latin typeface="Arial"/>
                <a:ea typeface="Arial"/>
                <a:cs typeface="Arial"/>
              </a:rPr>
              <a:t> utiliser une </a:t>
            </a:r>
            <a:r>
              <a:rPr lang="fr-FR" sz="2400" u="sng">
                <a:latin typeface="Arial"/>
                <a:ea typeface="Arial"/>
                <a:cs typeface="Arial"/>
                <a:hlinkClick r:id="rId2" tooltip="https://www.data.gouv.fr/en/pages/legal/licences/"/>
              </a:rPr>
              <a:t>licence autorisée</a:t>
            </a:r>
            <a:r>
              <a:rPr lang="fr-FR" sz="2400">
                <a:latin typeface="Arial"/>
                <a:ea typeface="Arial"/>
                <a:cs typeface="Arial"/>
              </a:rPr>
              <a:t> </a:t>
            </a:r>
            <a:r>
              <a:rPr lang="fr-FR" sz="2400">
                <a:latin typeface="Arial"/>
                <a:ea typeface="Arial"/>
                <a:cs typeface="Arial"/>
              </a:rPr>
              <a:t>par la </a:t>
            </a:r>
            <a:r>
              <a:rPr lang="fr-FR" sz="2400" b="1">
                <a:solidFill>
                  <a:srgbClr val="C55B28"/>
                </a:solidFill>
                <a:latin typeface="Arial"/>
                <a:ea typeface="Arial"/>
                <a:cs typeface="Arial"/>
              </a:rPr>
              <a:t>Loi pour une République numérique</a:t>
            </a:r>
            <a:r>
              <a:rPr lang="fr-FR" sz="2400">
                <a:latin typeface="Arial"/>
                <a:ea typeface="Arial"/>
                <a:cs typeface="Arial"/>
              </a:rPr>
              <a:t> pour le type de fichier.</a:t>
            </a:r>
            <a:endParaRPr/>
          </a:p>
          <a:p>
            <a:pPr>
              <a:lnSpc>
                <a:spcPct val="114999"/>
              </a:lnSpc>
              <a:defRPr/>
            </a:pPr>
            <a:endParaRPr lang="fr-FR" sz="2400">
              <a:latin typeface="Arial"/>
              <a:cs typeface="Arial"/>
            </a:endParaRPr>
          </a:p>
          <a:p>
            <a:pPr>
              <a:lnSpc>
                <a:spcPct val="114999"/>
              </a:lnSpc>
              <a:defRPr/>
            </a:pPr>
            <a:r>
              <a:rPr lang="fr-FR" sz="2400">
                <a:latin typeface="Arial"/>
                <a:ea typeface="Arial"/>
                <a:cs typeface="Arial"/>
              </a:rPr>
              <a:t>Aide pour choisir une licence CC : </a:t>
            </a:r>
            <a:r>
              <a:rPr lang="fr-FR" sz="2400" i="0" u="sng" strike="noStrike" cap="none" spc="0">
                <a:solidFill>
                  <a:schemeClr val="tx1"/>
                </a:solidFill>
                <a:latin typeface="Arial"/>
                <a:ea typeface="Arial"/>
                <a:cs typeface="Arial"/>
                <a:hlinkClick r:id="rId3" tooltip="https://chooser-beta.creativecommons.org/"/>
              </a:rPr>
              <a:t>https://chooser-beta.creativecommons.org/</a:t>
            </a:r>
            <a:r>
              <a:rPr lang="fr-FR" sz="2400">
                <a:latin typeface="Arial"/>
                <a:ea typeface="Arial"/>
                <a:cs typeface="Arial"/>
              </a:rPr>
              <a:t> </a:t>
            </a:r>
            <a:endParaRPr lang="fr-FR" sz="2400">
              <a:latin typeface="Arial"/>
              <a:cs typeface="Arial"/>
            </a:endParaRPr>
          </a:p>
          <a:p>
            <a:pPr>
              <a:lnSpc>
                <a:spcPct val="114999"/>
              </a:lnSpc>
              <a:defRPr/>
            </a:pPr>
            <a:endParaRPr sz="2400">
              <a:latin typeface="Arial"/>
              <a:cs typeface="Arial"/>
            </a:endParaRPr>
          </a:p>
          <a:p>
            <a:pPr>
              <a:lnSpc>
                <a:spcPct val="114999"/>
              </a:lnSpc>
              <a:defRPr/>
            </a:pPr>
            <a:r>
              <a:rPr sz="2400" i="0" u="none">
                <a:solidFill>
                  <a:schemeClr val="tx1"/>
                </a:solidFill>
                <a:latin typeface="Arial"/>
                <a:ea typeface="Arial"/>
                <a:cs typeface="Arial"/>
              </a:rPr>
              <a:t>Par </a:t>
            </a:r>
            <a:r>
              <a:rPr sz="2400" i="0" u="none">
                <a:solidFill>
                  <a:schemeClr val="tx1"/>
                </a:solidFill>
                <a:latin typeface="Arial"/>
                <a:ea typeface="Arial"/>
                <a:cs typeface="Arial"/>
              </a:rPr>
              <a:t>défaut</a:t>
            </a:r>
            <a:r>
              <a:rPr sz="2400" i="0" u="none">
                <a:solidFill>
                  <a:schemeClr val="tx1"/>
                </a:solidFill>
                <a:latin typeface="Arial"/>
                <a:ea typeface="Arial"/>
                <a:cs typeface="Arial"/>
              </a:rPr>
              <a:t>, la </a:t>
            </a:r>
            <a:r>
              <a:rPr sz="2400" i="0" u="none">
                <a:solidFill>
                  <a:schemeClr val="tx1"/>
                </a:solidFill>
                <a:latin typeface="Arial"/>
                <a:ea typeface="Arial"/>
                <a:cs typeface="Arial"/>
              </a:rPr>
              <a:t>licence</a:t>
            </a:r>
            <a:r>
              <a:rPr sz="2400" i="0" u="none">
                <a:solidFill>
                  <a:schemeClr val="tx1"/>
                </a:solidFill>
                <a:latin typeface="Arial"/>
                <a:ea typeface="Arial"/>
                <a:cs typeface="Arial"/>
              </a:rPr>
              <a:t> </a:t>
            </a:r>
            <a:r>
              <a:rPr sz="2400" i="0" u="none">
                <a:solidFill>
                  <a:schemeClr val="tx1"/>
                </a:solidFill>
                <a:latin typeface="Arial"/>
                <a:ea typeface="Arial"/>
                <a:cs typeface="Arial"/>
              </a:rPr>
              <a:t>attribuée</a:t>
            </a:r>
            <a:r>
              <a:rPr sz="2400" i="0" u="none">
                <a:solidFill>
                  <a:schemeClr val="tx1"/>
                </a:solidFill>
                <a:latin typeface="Arial"/>
                <a:ea typeface="Arial"/>
                <a:cs typeface="Arial"/>
              </a:rPr>
              <a:t> à un </a:t>
            </a:r>
            <a:r>
              <a:rPr sz="2400" i="0" u="none">
                <a:solidFill>
                  <a:schemeClr val="tx1"/>
                </a:solidFill>
                <a:latin typeface="Arial"/>
                <a:ea typeface="Arial"/>
                <a:cs typeface="Arial"/>
              </a:rPr>
              <a:t>jeu</a:t>
            </a:r>
            <a:r>
              <a:rPr sz="2400" i="0" u="none">
                <a:solidFill>
                  <a:schemeClr val="tx1"/>
                </a:solidFill>
                <a:latin typeface="Arial"/>
                <a:ea typeface="Arial"/>
                <a:cs typeface="Arial"/>
              </a:rPr>
              <a:t> de </a:t>
            </a:r>
            <a:r>
              <a:rPr sz="2400" i="0" u="none">
                <a:solidFill>
                  <a:schemeClr val="tx1"/>
                </a:solidFill>
                <a:latin typeface="Arial"/>
                <a:ea typeface="Arial"/>
                <a:cs typeface="Arial"/>
              </a:rPr>
              <a:t>données</a:t>
            </a:r>
            <a:r>
              <a:rPr sz="2400" i="0" u="none">
                <a:solidFill>
                  <a:schemeClr val="tx1"/>
                </a:solidFill>
                <a:latin typeface="Arial"/>
                <a:ea typeface="Arial"/>
                <a:cs typeface="Arial"/>
              </a:rPr>
              <a:t> </a:t>
            </a:r>
            <a:r>
              <a:rPr sz="2400" i="0" u="none">
                <a:solidFill>
                  <a:schemeClr val="tx1"/>
                </a:solidFill>
                <a:latin typeface="Arial"/>
                <a:ea typeface="Arial"/>
                <a:cs typeface="Arial"/>
              </a:rPr>
              <a:t>est</a:t>
            </a:r>
            <a:r>
              <a:rPr sz="2400" i="0" u="none">
                <a:solidFill>
                  <a:schemeClr val="tx1"/>
                </a:solidFill>
                <a:latin typeface="Arial"/>
                <a:ea typeface="Arial"/>
                <a:cs typeface="Arial"/>
              </a:rPr>
              <a:t> la </a:t>
            </a:r>
            <a:r>
              <a:rPr sz="2400" i="0" u="sng">
                <a:solidFill>
                  <a:schemeClr val="tx1"/>
                </a:solidFill>
                <a:latin typeface="Arial"/>
                <a:ea typeface="Arial"/>
                <a:cs typeface="Arial"/>
                <a:hlinkClick r:id="rId4" tooltip="https://www.etalab.gouv.fr/licence-ouverte-open-licence/"/>
              </a:rPr>
              <a:t>licence</a:t>
            </a:r>
            <a:r>
              <a:rPr sz="2400" i="0" u="sng">
                <a:solidFill>
                  <a:schemeClr val="tx1"/>
                </a:solidFill>
                <a:latin typeface="Arial"/>
                <a:ea typeface="Arial"/>
                <a:cs typeface="Arial"/>
                <a:hlinkClick r:id="rId4" tooltip="https://www.etalab.gouv.fr/licence-ouverte-open-licence/"/>
              </a:rPr>
              <a:t> </a:t>
            </a:r>
            <a:r>
              <a:rPr sz="2400" i="0" u="sng">
                <a:solidFill>
                  <a:schemeClr val="tx1"/>
                </a:solidFill>
                <a:latin typeface="Arial"/>
                <a:ea typeface="Arial"/>
                <a:cs typeface="Arial"/>
                <a:hlinkClick r:id="rId4" tooltip="https://www.etalab.gouv.fr/licence-ouverte-open-licence/"/>
              </a:rPr>
              <a:t>ouverte</a:t>
            </a:r>
            <a:r>
              <a:rPr sz="2400" i="0" u="sng">
                <a:solidFill>
                  <a:schemeClr val="tx1"/>
                </a:solidFill>
                <a:latin typeface="Arial"/>
                <a:ea typeface="Arial"/>
                <a:cs typeface="Arial"/>
                <a:hlinkClick r:id="rId4" tooltip="https://www.etalab.gouv.fr/licence-ouverte-open-licence/"/>
              </a:rPr>
              <a:t> etalab2.0</a:t>
            </a:r>
            <a:r>
              <a:rPr sz="2400" i="0" u="none">
                <a:solidFill>
                  <a:schemeClr val="tx1"/>
                </a:solidFill>
                <a:latin typeface="Arial"/>
                <a:ea typeface="Arial"/>
                <a:cs typeface="Arial"/>
              </a:rPr>
              <a:t>. </a:t>
            </a:r>
            <a:endParaRPr sz="2400">
              <a:latin typeface="Arial"/>
              <a:cs typeface="Arial"/>
            </a:endParaRPr>
          </a:p>
        </p:txBody>
      </p:sp>
      <p:sp>
        <p:nvSpPr>
          <p:cNvPr id="1943882163" name="ZoneTexte 1943882162"/>
          <p:cNvSpPr txBox="1"/>
          <p:nvPr/>
        </p:nvSpPr>
        <p:spPr bwMode="auto">
          <a:xfrm>
            <a:off x="2619994" y="6132279"/>
            <a:ext cx="6224755" cy="366118"/>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marL="0" indent="0" algn="l">
              <a:buNone/>
              <a:defRPr/>
            </a:pPr>
            <a:endParaRPr lang="fr-FR"/>
          </a:p>
        </p:txBody>
      </p:sp>
      <p:sp>
        <p:nvSpPr>
          <p:cNvPr id="8" name="ZoneTexte 7"/>
          <p:cNvSpPr txBox="1"/>
          <p:nvPr/>
        </p:nvSpPr>
        <p:spPr bwMode="auto">
          <a:xfrm>
            <a:off x="4023921" y="5680939"/>
            <a:ext cx="3152732" cy="839331"/>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a:defRPr/>
            </a:pPr>
            <a:r>
              <a:rPr lang="fr-FR" sz="2100" b="1">
                <a:solidFill>
                  <a:schemeClr val="tx2"/>
                </a:solidFill>
                <a:latin typeface="Marianne"/>
              </a:rPr>
              <a:t>Pour </a:t>
            </a:r>
            <a:r>
              <a:rPr lang="fr-FR" sz="2100" b="1">
                <a:solidFill>
                  <a:schemeClr val="tx2"/>
                </a:solidFill>
                <a:latin typeface="Marianne"/>
              </a:rPr>
              <a:t>mettre en forme, utiliser les balises </a:t>
            </a:r>
            <a:r>
              <a:rPr lang="fr-FR" sz="2100" b="1">
                <a:solidFill>
                  <a:schemeClr val="tx2"/>
                </a:solidFill>
                <a:latin typeface="Marianne"/>
              </a:rPr>
              <a:t>html</a:t>
            </a:r>
            <a:endParaRPr lang="fr-FR" sz="2100" b="1">
              <a:solidFill>
                <a:schemeClr val="tx2"/>
              </a:solidFill>
              <a:latin typeface="Marianne"/>
            </a:endParaRPr>
          </a:p>
        </p:txBody>
      </p:sp>
      <p:pic>
        <p:nvPicPr>
          <p:cNvPr id="9" name="Image 8"/>
          <p:cNvPicPr>
            <a:picLocks noChangeAspect="1"/>
          </p:cNvPicPr>
          <p:nvPr/>
        </p:nvPicPr>
        <p:blipFill>
          <a:blip r:embed="rId5"/>
          <a:stretch/>
        </p:blipFill>
        <p:spPr bwMode="auto">
          <a:xfrm>
            <a:off x="3340353" y="5763285"/>
            <a:ext cx="683568" cy="710163"/>
          </a:xfrm>
          <a:prstGeom prst="rect">
            <a:avLst/>
          </a:prstGeom>
        </p:spPr>
      </p:pic>
      <p:sp>
        <p:nvSpPr>
          <p:cNvPr id="10" name="Rectangle 9"/>
          <p:cNvSpPr/>
          <p:nvPr/>
        </p:nvSpPr>
        <p:spPr bwMode="auto">
          <a:xfrm>
            <a:off x="3340355" y="5710914"/>
            <a:ext cx="3836300" cy="844881"/>
          </a:xfrm>
          <a:prstGeom prst="rect">
            <a:avLst/>
          </a:prstGeom>
          <a:noFill/>
          <a:ln w="38100">
            <a:solidFill>
              <a:srgbClr val="C55B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877867328" name="Espace réservé du texte 2"/>
          <p:cNvSpPr>
            <a:spLocks noGrp="1"/>
          </p:cNvSpPr>
          <p:nvPr>
            <p:ph type="body" idx="1" hasCustomPrompt="1"/>
          </p:nvPr>
        </p:nvSpPr>
        <p:spPr bwMode="auto">
          <a:xfrm flipH="0" flipV="0">
            <a:off x="838198" y="1482135"/>
            <a:ext cx="7040682" cy="365124"/>
          </a:xfrm>
          <a:prstGeom prst="rect">
            <a:avLst/>
          </a:prstGeom>
        </p:spPr>
        <p:txBody>
          <a:bodyPr vertOverflow="overflow" horzOverflow="overflow" vert="horz" wrap="square" lIns="91440" tIns="45720" rIns="91440" bIns="45720" numCol="1" spcCol="0" rtlCol="0" fromWordArt="0" anchor="t" anchorCtr="0" forceAA="0" upright="0" compatLnSpc="0">
            <a:normAutofit fontScale="85000" lnSpcReduction="3000"/>
          </a:bodyPr>
          <a:lstStyle>
            <a:lvl1pPr marL="0" indent="0">
              <a:buNone/>
              <a:defRPr sz="2800" b="1">
                <a:solidFill>
                  <a:schemeClr val="tx2"/>
                </a:solidFill>
                <a:latin typeface="Marianne"/>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a:defRPr/>
            </a:pPr>
            <a:r>
              <a:rPr/>
              <a:t>Et il existe d’autres blocs de métadonnées</a:t>
            </a:r>
            <a:endParaRPr/>
          </a:p>
        </p:txBody>
      </p:sp>
      <p:sp>
        <p:nvSpPr>
          <p:cNvPr id="603418589" name="Espace réservé du contenu 2"/>
          <p:cNvSpPr>
            <a:spLocks noGrp="1"/>
          </p:cNvSpPr>
          <p:nvPr>
            <p:ph idx="13" hasCustomPrompt="1"/>
          </p:nvPr>
        </p:nvSpPr>
        <p:spPr bwMode="auto">
          <a:xfrm>
            <a:off x="838197" y="2052309"/>
            <a:ext cx="10525124" cy="3185114"/>
          </a:xfrm>
          <a:prstGeom prst="rect">
            <a:avLst/>
          </a:prstGeom>
        </p:spPr>
        <p:txBody>
          <a:bodyPr/>
          <a:lstStyle>
            <a:lvl1pPr>
              <a:defRPr/>
            </a:lvl1pPr>
            <a:lvl2pPr>
              <a:defRPr/>
            </a:lvl2pPr>
            <a:lvl3pPr>
              <a:defRPr/>
            </a:lvl3pPr>
            <a:lvl4pPr>
              <a:defRPr/>
            </a:lvl4pPr>
            <a:lvl5pPr>
              <a:defRPr/>
            </a:lvl5pPr>
          </a:lstStyle>
          <a:p>
            <a:pPr lvl="1">
              <a:defRPr/>
            </a:pPr>
            <a:r>
              <a:rPr lang="fr-FR" sz="2400" b="0" i="0" u="none" strike="noStrike" cap="none" spc="0">
                <a:solidFill>
                  <a:schemeClr val="tx1"/>
                </a:solidFill>
                <a:latin typeface="Arial"/>
                <a:ea typeface="Arial"/>
                <a:cs typeface="Arial"/>
              </a:rPr>
              <a:t>géospatiales</a:t>
            </a:r>
            <a:endParaRPr sz="2400" i="0"/>
          </a:p>
          <a:p>
            <a:pPr lvl="1">
              <a:defRPr/>
            </a:pPr>
            <a:r>
              <a:rPr lang="fr-FR" sz="2400" b="0" i="0" u="none" strike="noStrike" cap="none" spc="0">
                <a:solidFill>
                  <a:schemeClr val="tx1"/>
                </a:solidFill>
                <a:latin typeface="Arial"/>
                <a:ea typeface="Arial"/>
                <a:cs typeface="Arial"/>
              </a:rPr>
              <a:t>sciences humaines et sociales</a:t>
            </a:r>
            <a:endParaRPr sz="2400" i="0"/>
          </a:p>
          <a:p>
            <a:pPr lvl="1">
              <a:defRPr/>
            </a:pPr>
            <a:r>
              <a:rPr lang="fr-FR" sz="2400" b="0" i="0" u="none" strike="noStrike" cap="none" spc="0">
                <a:solidFill>
                  <a:schemeClr val="tx1"/>
                </a:solidFill>
                <a:latin typeface="Arial"/>
                <a:ea typeface="Arial"/>
                <a:cs typeface="Arial"/>
              </a:rPr>
              <a:t>science de la vie</a:t>
            </a:r>
            <a:endParaRPr sz="2400" i="0"/>
          </a:p>
          <a:p>
            <a:pPr lvl="1">
              <a:defRPr/>
            </a:pPr>
            <a:r>
              <a:rPr lang="fr-FR" sz="2400" b="0" i="0" u="none" strike="noStrike" cap="none" spc="0">
                <a:solidFill>
                  <a:schemeClr val="tx1"/>
                </a:solidFill>
                <a:latin typeface="Arial"/>
                <a:ea typeface="Arial"/>
                <a:cs typeface="Arial"/>
              </a:rPr>
              <a:t>revue</a:t>
            </a:r>
            <a:endParaRPr sz="2400" i="0"/>
          </a:p>
          <a:p>
            <a:pPr lvl="1">
              <a:defRPr/>
            </a:pPr>
            <a:r>
              <a:rPr lang="fr-FR" sz="2400" b="0" i="0" u="none" strike="noStrike" cap="none" spc="0">
                <a:solidFill>
                  <a:schemeClr val="tx1"/>
                </a:solidFill>
                <a:latin typeface="Arial"/>
                <a:ea typeface="Arial"/>
                <a:cs typeface="Arial"/>
              </a:rPr>
              <a:t>ressources sémantiques</a:t>
            </a:r>
            <a:endParaRPr sz="2400" i="0"/>
          </a:p>
          <a:p>
            <a:pPr lvl="1">
              <a:defRPr/>
            </a:pPr>
            <a:r>
              <a:rPr lang="fr-FR" sz="2400" b="0" i="0" u="none" strike="noStrike" cap="none" spc="0">
                <a:solidFill>
                  <a:schemeClr val="tx1"/>
                </a:solidFill>
                <a:latin typeface="Arial"/>
                <a:ea typeface="Arial"/>
                <a:cs typeface="Arial"/>
              </a:rPr>
              <a:t>astronomie et astrophysique</a:t>
            </a:r>
            <a:endParaRPr sz="2400" i="0"/>
          </a:p>
          <a:p>
            <a:pPr lvl="1">
              <a:defRPr/>
            </a:pPr>
            <a:r>
              <a:rPr lang="fr-FR" sz="2400" b="0" i="0" u="none" strike="noStrike" cap="none" spc="0">
                <a:solidFill>
                  <a:schemeClr val="tx1"/>
                </a:solidFill>
                <a:latin typeface="Arial"/>
                <a:ea typeface="Arial"/>
                <a:cs typeface="Arial"/>
              </a:rPr>
              <a:t>workflow de calcul</a:t>
            </a:r>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4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436569638" name="Rectangle 436569637"/>
          <p:cNvSpPr/>
          <p:nvPr/>
        </p:nvSpPr>
        <p:spPr bwMode="auto">
          <a:xfrm>
            <a:off x="1105760" y="420703"/>
            <a:ext cx="2374347" cy="469347"/>
          </a:xfrm>
          <a:prstGeom prst="rect">
            <a:avLst/>
          </a:prstGeom>
          <a:solidFill>
            <a:schemeClr val="bg1"/>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a:p>
        </p:txBody>
      </p:sp>
      <p:pic>
        <p:nvPicPr>
          <p:cNvPr id="1098238271" name="Image 1098238270"/>
          <p:cNvPicPr>
            <a:picLocks noChangeAspect="1"/>
          </p:cNvPicPr>
          <p:nvPr/>
        </p:nvPicPr>
        <p:blipFill>
          <a:blip r:embed="rId2"/>
          <a:stretch/>
        </p:blipFill>
        <p:spPr bwMode="auto">
          <a:xfrm>
            <a:off x="694148" y="757081"/>
            <a:ext cx="8510373" cy="5967569"/>
          </a:xfrm>
          <a:prstGeom prst="rect">
            <a:avLst/>
          </a:prstGeom>
          <a:ln w="38100">
            <a:solidFill>
              <a:srgbClr val="C55B28"/>
            </a:solidFill>
          </a:ln>
        </p:spPr>
      </p:pic>
      <p:sp>
        <p:nvSpPr>
          <p:cNvPr id="1935207022" name="Espace réservé du contenu 2"/>
          <p:cNvSpPr>
            <a:spLocks noGrp="1"/>
          </p:cNvSpPr>
          <p:nvPr>
            <p:ph idx="13"/>
          </p:nvPr>
        </p:nvSpPr>
        <p:spPr bwMode="auto">
          <a:xfrm>
            <a:off x="9324975" y="2114198"/>
            <a:ext cx="2771775" cy="2638778"/>
          </a:xfrm>
          <a:prstGeom prst="rect">
            <a:avLst/>
          </a:prstGeom>
          <a:solidFill>
            <a:schemeClr val="bg1"/>
          </a:solidFill>
          <a:ln w="38100">
            <a:solidFill>
              <a:srgbClr val="C55B28"/>
            </a:solidFill>
          </a:ln>
        </p:spPr>
        <p:txBody>
          <a:bodyPr vertOverflow="overflow" horzOverflow="overflow" vert="horz" wrap="square" lIns="91440" tIns="45720" rIns="91440" bIns="45720" numCol="1" spcCol="0" rtlCol="0" fromWordArt="0" anchor="t" anchorCtr="0" forceAA="0" compatLnSpc="0">
            <a:normAutofit/>
          </a:bodyPr>
          <a:lstStyle>
            <a:lvl1pPr>
              <a:defRPr/>
            </a:lvl1pPr>
            <a:lvl2pPr>
              <a:defRPr/>
            </a:lvl2pPr>
            <a:lvl3pPr>
              <a:defRPr/>
            </a:lvl3pPr>
            <a:lvl4pPr>
              <a:defRPr/>
            </a:lvl4pPr>
            <a:lvl5pPr>
              <a:defRPr/>
            </a:lvl5pPr>
          </a:lstStyle>
          <a:p>
            <a:pPr marL="0" indent="0">
              <a:buFont typeface="Arial"/>
              <a:buNone/>
              <a:defRPr/>
            </a:pPr>
            <a:r>
              <a:rPr lang="fr-FR" sz="1600" b="0" i="0" u="none" strike="noStrike" cap="none" spc="0">
                <a:solidFill>
                  <a:srgbClr val="333333"/>
                </a:solidFill>
                <a:latin typeface="Helvetica Neue"/>
                <a:ea typeface="Arial"/>
                <a:cs typeface="Arial"/>
              </a:rPr>
              <a:t>Bracco, L., Brenel, M., Du Pasquier, D., </a:t>
            </a:r>
            <a:r>
              <a:rPr lang="fr-FR" sz="1600" b="0" i="0" u="none" strike="noStrike" cap="none" spc="0">
                <a:solidFill>
                  <a:srgbClr val="333333"/>
                </a:solidFill>
                <a:latin typeface="Helvetica Neue"/>
                <a:ea typeface="Arial"/>
                <a:cs typeface="Arial"/>
              </a:rPr>
              <a:t>Gauvrit</a:t>
            </a:r>
            <a:r>
              <a:rPr lang="fr-FR" sz="1600" b="0" i="0" u="none" strike="noStrike" cap="none" spc="0">
                <a:solidFill>
                  <a:srgbClr val="333333"/>
                </a:solidFill>
                <a:latin typeface="Helvetica Neue"/>
                <a:ea typeface="Arial"/>
                <a:cs typeface="Arial"/>
              </a:rPr>
              <a:t>, G., </a:t>
            </a:r>
            <a:r>
              <a:rPr lang="fr-FR" sz="1600" b="0" i="0" u="none" strike="noStrike" cap="none" spc="0">
                <a:solidFill>
                  <a:srgbClr val="333333"/>
                </a:solidFill>
                <a:latin typeface="Helvetica Neue"/>
                <a:ea typeface="Arial"/>
                <a:cs typeface="Arial"/>
              </a:rPr>
              <a:t>Heude</a:t>
            </a:r>
            <a:r>
              <a:rPr lang="fr-FR" sz="1600" b="0" i="0" u="none" strike="noStrike" cap="none" spc="0">
                <a:solidFill>
                  <a:srgbClr val="333333"/>
                </a:solidFill>
                <a:latin typeface="Helvetica Neue"/>
                <a:ea typeface="Arial"/>
                <a:cs typeface="Arial"/>
              </a:rPr>
              <a:t>, C., </a:t>
            </a:r>
            <a:r>
              <a:rPr lang="fr-FR" sz="1600" b="0" i="0" u="none" strike="noStrike" cap="none" spc="0">
                <a:solidFill>
                  <a:srgbClr val="333333"/>
                </a:solidFill>
                <a:latin typeface="Helvetica Neue"/>
                <a:ea typeface="Arial"/>
                <a:cs typeface="Arial"/>
              </a:rPr>
              <a:t>Lemeltier</a:t>
            </a:r>
            <a:r>
              <a:rPr lang="fr-FR" sz="1600" b="0" i="0" u="none" strike="noStrike" cap="none" spc="0">
                <a:solidFill>
                  <a:srgbClr val="333333"/>
                </a:solidFill>
                <a:latin typeface="Helvetica Neue"/>
                <a:ea typeface="Arial"/>
                <a:cs typeface="Arial"/>
              </a:rPr>
              <a:t>, D., Rousselot, C., &amp; </a:t>
            </a:r>
            <a:r>
              <a:rPr lang="fr-FR" sz="1600" b="0" i="0" u="none" strike="noStrike" cap="none" spc="0">
                <a:solidFill>
                  <a:srgbClr val="333333"/>
                </a:solidFill>
                <a:latin typeface="Helvetica Neue"/>
                <a:ea typeface="Arial"/>
                <a:cs typeface="Arial"/>
              </a:rPr>
              <a:t>Zuindeau</a:t>
            </a:r>
            <a:r>
              <a:rPr lang="fr-FR" sz="1600" b="0" i="0" u="none" strike="noStrike" cap="none" spc="0">
                <a:solidFill>
                  <a:srgbClr val="333333"/>
                </a:solidFill>
                <a:latin typeface="Helvetica Neue"/>
                <a:ea typeface="Arial"/>
                <a:cs typeface="Arial"/>
              </a:rPr>
              <a:t>, L. (2023, septembre 25). Décrire ses jeux de données dans les règles du FAIR : accompagner les chercheurs à l'utilisation des métadonnées. </a:t>
            </a:r>
            <a:r>
              <a:rPr lang="fr-FR" sz="1600" b="0" i="0" u="none" strike="noStrike" cap="none" spc="0">
                <a:solidFill>
                  <a:srgbClr val="333333"/>
                </a:solidFill>
                <a:latin typeface="Helvetica Neue"/>
                <a:ea typeface="Arial"/>
                <a:cs typeface="Arial"/>
              </a:rPr>
              <a:t>Zenodo</a:t>
            </a:r>
            <a:r>
              <a:rPr lang="fr-FR" sz="1600" b="0" i="0" u="none" strike="noStrike" cap="none" spc="0">
                <a:solidFill>
                  <a:srgbClr val="333333"/>
                </a:solidFill>
                <a:latin typeface="Helvetica Neue"/>
                <a:ea typeface="Arial"/>
                <a:cs typeface="Arial"/>
              </a:rPr>
              <a:t>. </a:t>
            </a:r>
            <a:r>
              <a:rPr lang="fr-FR" sz="1600" b="0" i="0" u="sng" strike="noStrike" cap="none" spc="0">
                <a:solidFill>
                  <a:srgbClr val="333333"/>
                </a:solidFill>
                <a:latin typeface="Helvetica Neue"/>
                <a:ea typeface="Arial"/>
                <a:cs typeface="Arial"/>
                <a:hlinkClick r:id="rId3" tooltip="https://doi.org/10.5281/zenodo.8376581"/>
              </a:rPr>
              <a:t>https://doi.org/10.5281/zenodo.8376581</a:t>
            </a:r>
            <a:r>
              <a:rPr lang="fr-FR" sz="1600" b="0" i="0" u="none" strike="noStrike" cap="none" spc="0">
                <a:solidFill>
                  <a:srgbClr val="333333"/>
                </a:solidFill>
                <a:latin typeface="Helvetica Neue"/>
                <a:ea typeface="Arial"/>
                <a:cs typeface="Arial"/>
              </a:rPr>
              <a:t> </a:t>
            </a:r>
            <a:endParaRPr sz="1600">
              <a:solidFill>
                <a:srgbClr val="333333"/>
              </a:solidFill>
              <a:latin typeface="Helvetica Neue"/>
              <a:cs typeface="Arial"/>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Espace réservé du texte 1"/>
          <p:cNvSpPr>
            <a:spLocks noGrp="1"/>
          </p:cNvSpPr>
          <p:nvPr>
            <p:ph type="body" idx="1"/>
          </p:nvPr>
        </p:nvSpPr>
        <p:spPr bwMode="auto">
          <a:xfrm>
            <a:off x="838197" y="1482134"/>
            <a:ext cx="10060712" cy="365123"/>
          </a:xfrm>
        </p:spPr>
        <p:txBody>
          <a:bodyPr vertOverflow="overflow" horzOverflow="overflow" vert="horz" wrap="square" lIns="91440" tIns="45720" rIns="91440" bIns="45720" numCol="1" spcCol="0" rtlCol="0" fromWordArt="0" anchor="t" anchorCtr="0" forceAA="0" compatLnSpc="0">
            <a:noAutofit/>
          </a:bodyPr>
          <a:lstStyle/>
          <a:p>
            <a:pPr>
              <a:defRPr/>
            </a:pPr>
            <a:r>
              <a:rPr lang="fr-FR" sz="2400">
                <a:latin typeface="Marianne"/>
                <a:ea typeface="Marianne"/>
                <a:cs typeface="Marianne"/>
              </a:rPr>
              <a:t>Présentation des ressources proposées pour l’entrepôt</a:t>
            </a:r>
            <a:endParaRPr sz="2400">
              <a:latin typeface="Marianne"/>
              <a:cs typeface="Marianne"/>
            </a:endParaRPr>
          </a:p>
        </p:txBody>
      </p:sp>
      <p:sp>
        <p:nvSpPr>
          <p:cNvPr id="3" name="Espace réservé du contenu 2"/>
          <p:cNvSpPr>
            <a:spLocks noGrp="1"/>
          </p:cNvSpPr>
          <p:nvPr>
            <p:ph idx="13"/>
          </p:nvPr>
        </p:nvSpPr>
        <p:spPr bwMode="auto">
          <a:xfrm>
            <a:off x="1181853" y="2484374"/>
            <a:ext cx="10525124" cy="4373626"/>
          </a:xfrm>
        </p:spPr>
        <p:txBody>
          <a:bodyPr vertOverflow="overflow" horzOverflow="overflow" vert="horz" wrap="square" lIns="91440" tIns="45720" rIns="91440" bIns="45720" numCol="1" spcCol="0" rtlCol="0" fromWordArt="0" anchor="t" anchorCtr="0" forceAA="0" compatLnSpc="0">
            <a:normAutofit fontScale="95000"/>
          </a:bodyPr>
          <a:lstStyle/>
          <a:p>
            <a:pPr>
              <a:lnSpc>
                <a:spcPct val="150000"/>
              </a:lnSpc>
              <a:defRPr/>
            </a:pPr>
            <a:r>
              <a:rPr lang="fr-FR" sz="2500" u="sng">
                <a:latin typeface="Arial"/>
                <a:ea typeface="Arial"/>
                <a:cs typeface="Arial"/>
                <a:hlinkClick r:id="rId2" tooltip="https://recherche.data.gouv.fr/fr/categorie/9/guide/lessentiel-sur-lentrepot-recherche-data-gouv"/>
              </a:rPr>
              <a:t>Guide du </a:t>
            </a:r>
            <a:r>
              <a:rPr lang="fr-FR" sz="2500" u="sng">
                <a:latin typeface="Arial"/>
                <a:ea typeface="Arial"/>
                <a:cs typeface="Arial"/>
                <a:hlinkClick r:id="rId2" tooltip="https://recherche.data.gouv.fr/fr/categorie/9/guide/lessentiel-sur-lentrepot-recherche-data-gouv"/>
              </a:rPr>
              <a:t>déposant</a:t>
            </a:r>
            <a:endParaRPr lang="fr-FR" sz="2500">
              <a:latin typeface="Arial"/>
              <a:ea typeface="Arial"/>
              <a:cs typeface="Arial"/>
            </a:endParaRPr>
          </a:p>
          <a:p>
            <a:pPr>
              <a:lnSpc>
                <a:spcPct val="150000"/>
              </a:lnSpc>
              <a:defRPr/>
            </a:pPr>
            <a:r>
              <a:rPr lang="fr-FR" sz="2500" u="sng">
                <a:latin typeface="Arial"/>
                <a:ea typeface="Arial"/>
                <a:cs typeface="Arial"/>
                <a:hlinkClick r:id="rId3" tooltip="https://recherche.data.gouv.fr/fr/categorie/39/guide/guide-de-saisie-des-metadonnees-generales"/>
              </a:rPr>
              <a:t>Guide </a:t>
            </a:r>
            <a:r>
              <a:rPr lang="fr-FR" sz="2500" u="sng">
                <a:latin typeface="Arial"/>
                <a:ea typeface="Arial"/>
                <a:cs typeface="Arial"/>
                <a:hlinkClick r:id="rId3" tooltip="https://recherche.data.gouv.fr/fr/categorie/39/guide/guide-de-saisie-des-metadonnees-generales"/>
              </a:rPr>
              <a:t>de saisie des </a:t>
            </a:r>
            <a:r>
              <a:rPr lang="fr-FR" sz="2500" u="sng">
                <a:latin typeface="Arial"/>
                <a:ea typeface="Arial"/>
                <a:cs typeface="Arial"/>
                <a:hlinkClick r:id="rId3" tooltip="https://recherche.data.gouv.fr/fr/categorie/39/guide/guide-de-saisie-des-metadonnees-generales"/>
              </a:rPr>
              <a:t>métadonnées</a:t>
            </a:r>
            <a:endParaRPr lang="fr-FR" sz="2500" u="sng">
              <a:latin typeface="Arial"/>
              <a:ea typeface="Arial"/>
              <a:cs typeface="Arial"/>
            </a:endParaRPr>
          </a:p>
          <a:p>
            <a:pPr>
              <a:lnSpc>
                <a:spcPct val="150000"/>
              </a:lnSpc>
              <a:defRPr/>
            </a:pPr>
            <a:r>
              <a:rPr lang="fr-FR" sz="2500" u="sng">
                <a:latin typeface="Arial"/>
                <a:ea typeface="Arial"/>
                <a:cs typeface="Arial"/>
                <a:hlinkClick r:id="rId4" tooltip="https://recherche.data.gouv.fr/fr/categorie/33/guide/modele-de-rapport-de-curation"/>
              </a:rPr>
              <a:t>Modèle </a:t>
            </a:r>
            <a:r>
              <a:rPr lang="fr-FR" sz="2500" u="sng">
                <a:latin typeface="Arial"/>
                <a:ea typeface="Arial"/>
                <a:cs typeface="Arial"/>
                <a:hlinkClick r:id="rId4" tooltip="https://recherche.data.gouv.fr/fr/categorie/33/guide/modele-de-rapport-de-curation"/>
              </a:rPr>
              <a:t>de rapport de </a:t>
            </a:r>
            <a:r>
              <a:rPr lang="fr-FR" sz="2500" u="sng">
                <a:latin typeface="Arial"/>
                <a:ea typeface="Arial"/>
                <a:cs typeface="Arial"/>
                <a:hlinkClick r:id="rId4" tooltip="https://recherche.data.gouv.fr/fr/categorie/33/guide/modele-de-rapport-de-curation"/>
              </a:rPr>
              <a:t>curation</a:t>
            </a:r>
            <a:endParaRPr lang="fr-FR" sz="2500">
              <a:latin typeface="Arial"/>
              <a:cs typeface="Arial"/>
            </a:endParaRPr>
          </a:p>
          <a:p>
            <a:pPr>
              <a:lnSpc>
                <a:spcPct val="150000"/>
              </a:lnSpc>
              <a:defRPr/>
            </a:pPr>
            <a:r>
              <a:rPr lang="fr-FR" sz="2500" u="sng">
                <a:solidFill>
                  <a:srgbClr val="009081"/>
                </a:solidFill>
                <a:latin typeface="Arial"/>
                <a:ea typeface="Arial"/>
                <a:cs typeface="Arial"/>
                <a:hlinkClick r:id="rId5" tooltip="https://recherche.data.gouv.fr/fr/categorie/33/guide/modele-de-readme"/>
              </a:rPr>
              <a:t>Modèle fichier </a:t>
            </a:r>
            <a:r>
              <a:rPr lang="fr-FR" sz="2500" u="sng">
                <a:solidFill>
                  <a:srgbClr val="009081"/>
                </a:solidFill>
                <a:latin typeface="Arial"/>
                <a:ea typeface="Arial"/>
                <a:cs typeface="Arial"/>
                <a:hlinkClick r:id="rId5" tooltip="https://recherche.data.gouv.fr/fr/categorie/33/guide/modele-de-readme"/>
              </a:rPr>
              <a:t>README</a:t>
            </a:r>
            <a:endParaRPr lang="fr-FR" sz="2500">
              <a:latin typeface="Arial"/>
              <a:ea typeface="Arial"/>
              <a:cs typeface="Arial"/>
            </a:endParaRPr>
          </a:p>
        </p:txBody>
      </p:sp>
      <p:pic>
        <p:nvPicPr>
          <p:cNvPr id="379134901" name="Image 379134900"/>
          <p:cNvPicPr>
            <a:picLocks noChangeAspect="1"/>
          </p:cNvPicPr>
          <p:nvPr/>
        </p:nvPicPr>
        <p:blipFill>
          <a:blip r:embed="rId6"/>
          <a:stretch/>
        </p:blipFill>
        <p:spPr bwMode="auto">
          <a:xfrm>
            <a:off x="10330607" y="-11188"/>
            <a:ext cx="1861234" cy="1858448"/>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3" name="Espace réservé du texte 2"/>
          <p:cNvSpPr>
            <a:spLocks noGrp="1"/>
          </p:cNvSpPr>
          <p:nvPr>
            <p:ph type="body" idx="1"/>
          </p:nvPr>
        </p:nvSpPr>
        <p:spPr bwMode="auto"/>
        <p:txBody>
          <a:bodyPr/>
          <a:lstStyle/>
          <a:p>
            <a:pPr>
              <a:defRPr/>
            </a:pPr>
            <a:r>
              <a:rPr lang="fr-FR">
                <a:latin typeface="Marianne"/>
                <a:ea typeface="Marianne"/>
                <a:cs typeface="Marianne"/>
              </a:rPr>
              <a:t>Atelier </a:t>
            </a:r>
            <a:r>
              <a:rPr lang="fr-FR">
                <a:latin typeface="Marianne"/>
                <a:ea typeface="Marianne"/>
                <a:cs typeface="Marianne"/>
              </a:rPr>
              <a:t>curation</a:t>
            </a:r>
            <a:endParaRPr lang="fr-FR">
              <a:latin typeface="Marianne"/>
              <a:cs typeface="Marianne"/>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49.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316366358" name="Espace réservé du texte 2"/>
          <p:cNvSpPr>
            <a:spLocks noGrp="1"/>
          </p:cNvSpPr>
          <p:nvPr>
            <p:ph type="body" idx="1" hasCustomPrompt="1"/>
          </p:nvPr>
        </p:nvSpPr>
        <p:spPr bwMode="auto">
          <a:xfrm>
            <a:off x="838198" y="1482135"/>
            <a:ext cx="4929066" cy="365124"/>
          </a:xfrm>
          <a:prstGeom prst="rect">
            <a:avLst/>
          </a:prstGeom>
        </p:spPr>
        <p:txBody>
          <a:bodyPr/>
          <a:lstStyle>
            <a:lvl1pPr marL="0" indent="0">
              <a:buNone/>
              <a:defRPr sz="2800" b="1">
                <a:solidFill>
                  <a:schemeClr val="tx2"/>
                </a:solidFill>
                <a:latin typeface="Marianne"/>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a:defRPr/>
            </a:pPr>
            <a:r>
              <a:rPr/>
              <a:t>Bac à sable</a:t>
            </a:r>
            <a:endParaRPr/>
          </a:p>
        </p:txBody>
      </p:sp>
      <p:sp>
        <p:nvSpPr>
          <p:cNvPr id="632758350" name="Espace réservé du contenu 2"/>
          <p:cNvSpPr>
            <a:spLocks noGrp="1"/>
          </p:cNvSpPr>
          <p:nvPr>
            <p:ph idx="13" hasCustomPrompt="1"/>
          </p:nvPr>
        </p:nvSpPr>
        <p:spPr bwMode="auto">
          <a:xfrm>
            <a:off x="833437" y="2334918"/>
            <a:ext cx="10525124" cy="3185114"/>
          </a:xfrm>
          <a:prstGeom prst="rect">
            <a:avLst/>
          </a:prstGeom>
        </p:spPr>
        <p:txBody>
          <a:bodyPr/>
          <a:lstStyle>
            <a:lvl1pPr>
              <a:defRPr/>
            </a:lvl1pPr>
            <a:lvl2pPr>
              <a:defRPr/>
            </a:lvl2pPr>
            <a:lvl3pPr>
              <a:defRPr/>
            </a:lvl3pPr>
            <a:lvl4pPr>
              <a:defRPr/>
            </a:lvl4pPr>
            <a:lvl5pPr>
              <a:defRPr/>
            </a:lvl5pPr>
          </a:lstStyle>
          <a:p>
            <a:pPr marL="0" indent="0">
              <a:buFont typeface="Arial"/>
              <a:buNone/>
              <a:defRPr/>
            </a:pPr>
            <a:endParaRPr/>
          </a:p>
          <a:p>
            <a:pPr marL="0" indent="0">
              <a:buFont typeface="Arial"/>
              <a:buNone/>
              <a:defRPr/>
            </a:pPr>
            <a:r>
              <a:rPr b="1"/>
              <a:t>Lien d’accès : </a:t>
            </a:r>
            <a:r>
              <a:rPr lang="fr-FR" sz="2800" b="1" i="0" u="sng" strike="noStrike" cap="none" spc="0">
                <a:solidFill>
                  <a:schemeClr val="tx1"/>
                </a:solidFill>
                <a:latin typeface="Arial"/>
                <a:ea typeface="Arial"/>
                <a:cs typeface="Arial"/>
                <a:hlinkClick r:id="rId2" tooltip="https://demo.recherche.data.gouv.fr/"/>
              </a:rPr>
              <a:t>https://demo.recherche.data.gouv.fr/</a:t>
            </a:r>
            <a:endParaRPr/>
          </a:p>
          <a:p>
            <a:pPr marL="0" indent="0">
              <a:buFont typeface="Arial"/>
              <a:buNone/>
              <a:defRPr/>
            </a:pPr>
            <a:endParaRPr/>
          </a:p>
          <a:p>
            <a:pPr marL="0" indent="0">
              <a:buFont typeface="Arial"/>
              <a:buNone/>
              <a:defRPr/>
            </a:pPr>
            <a:r>
              <a:rPr sz="4000" b="1" i="0" u="none">
                <a:solidFill>
                  <a:srgbClr val="FF7700"/>
                </a:solidFill>
                <a:latin typeface="Arial"/>
                <a:ea typeface="Arial"/>
                <a:cs typeface="Arial"/>
              </a:rPr>
              <a:t>⚠</a:t>
            </a:r>
            <a:r>
              <a:rPr/>
              <a:t> Les données sont effacées tous les mois.</a:t>
            </a:r>
            <a:endParaRPr/>
          </a:p>
          <a:p>
            <a:pPr marL="0" indent="0">
              <a:buFont typeface="Arial"/>
              <a:buNone/>
              <a:defRPr/>
            </a:pPr>
            <a:endParaRPr/>
          </a:p>
          <a:p>
            <a:pPr marL="0" indent="0">
              <a:buFont typeface="Arial"/>
              <a:buNone/>
              <a:defRPr/>
            </a:pPr>
            <a:endParaRPr/>
          </a:p>
        </p:txBody>
      </p:sp>
      <p:pic>
        <p:nvPicPr>
          <p:cNvPr id="498559694" name=""/>
          <p:cNvPicPr>
            <a:picLocks noChangeAspect="1"/>
          </p:cNvPicPr>
          <p:nvPr/>
        </p:nvPicPr>
        <p:blipFill>
          <a:blip r:embed="rId3"/>
          <a:stretch/>
        </p:blipFill>
        <p:spPr bwMode="auto">
          <a:xfrm flipH="0" flipV="0">
            <a:off x="4799419" y="529698"/>
            <a:ext cx="6898845" cy="162104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381273036" name="Espace réservé du numéro de diapositive 1"/>
          <p:cNvSpPr>
            <a:spLocks noGrp="1"/>
          </p:cNvSpPr>
          <p:nvPr>
            <p:ph type="sldNum" sz="quarter" idx="12"/>
          </p:nvPr>
        </p:nvSpPr>
        <p:spPr bwMode="auto"/>
        <p:txBody>
          <a:bodyPr/>
          <a:lstStyle/>
          <a:p>
            <a:pPr>
              <a:defRPr/>
            </a:pPr>
            <a:fld id="{7B642C70-606F-509B-8004-15F8D445C774}" type="slidenum">
              <a:rPr lang="fr-FR"/>
              <a:t/>
            </a:fld>
            <a:endParaRPr lang="fr-FR"/>
          </a:p>
        </p:txBody>
      </p:sp>
      <p:sp>
        <p:nvSpPr>
          <p:cNvPr id="195987212" name="Espace réservé du texte 2"/>
          <p:cNvSpPr>
            <a:spLocks noGrp="1"/>
          </p:cNvSpPr>
          <p:nvPr>
            <p:ph type="body" idx="1"/>
          </p:nvPr>
        </p:nvSpPr>
        <p:spPr bwMode="auto">
          <a:xfrm>
            <a:off x="838198" y="1482137"/>
            <a:ext cx="9938319" cy="365124"/>
          </a:xfrm>
        </p:spPr>
        <p:txBody>
          <a:bodyPr>
            <a:normAutofit fontScale="85000" lnSpcReduction="20000"/>
          </a:bodyPr>
          <a:lstStyle/>
          <a:p>
            <a:pPr>
              <a:defRPr/>
            </a:pPr>
            <a:r>
              <a:rPr lang="fr-FR">
                <a:latin typeface="Marianne"/>
              </a:rPr>
              <a:t>L’écosystème Recherche Data Gouv</a:t>
            </a:r>
            <a:endParaRPr/>
          </a:p>
        </p:txBody>
      </p:sp>
      <p:sp>
        <p:nvSpPr>
          <p:cNvPr id="1032344771" name="Espace réservé du contenu 3"/>
          <p:cNvSpPr>
            <a:spLocks noGrp="1"/>
          </p:cNvSpPr>
          <p:nvPr>
            <p:ph idx="13"/>
          </p:nvPr>
        </p:nvSpPr>
        <p:spPr bwMode="auto">
          <a:xfrm>
            <a:off x="6559936" y="2052311"/>
            <a:ext cx="5296701" cy="4257007"/>
          </a:xfrm>
        </p:spPr>
        <p:txBody>
          <a:bodyPr>
            <a:normAutofit lnSpcReduction="10000"/>
          </a:bodyPr>
          <a:lstStyle/>
          <a:p>
            <a:pPr marL="0" indent="0">
              <a:buNone/>
              <a:defRPr/>
            </a:pPr>
            <a:endParaRPr lang="fr-FR" b="1">
              <a:latin typeface="Arial"/>
              <a:cs typeface="Arial"/>
            </a:endParaRPr>
          </a:p>
          <a:p>
            <a:pPr marL="0" indent="0">
              <a:lnSpc>
                <a:spcPct val="100000"/>
              </a:lnSpc>
              <a:buNone/>
              <a:defRPr/>
            </a:pPr>
            <a:r>
              <a:rPr lang="fr-FR" sz="2400" b="1">
                <a:latin typeface="Arial"/>
                <a:cs typeface="Arial"/>
              </a:rPr>
              <a:t>4</a:t>
            </a:r>
            <a:r>
              <a:rPr lang="fr-FR" sz="2400">
                <a:latin typeface="Arial"/>
                <a:cs typeface="Arial"/>
              </a:rPr>
              <a:t> Modules d’accompagnement :</a:t>
            </a:r>
            <a:endParaRPr/>
          </a:p>
          <a:p>
            <a:pPr lvl="1">
              <a:lnSpc>
                <a:spcPct val="100000"/>
              </a:lnSpc>
              <a:defRPr/>
            </a:pPr>
            <a:r>
              <a:rPr lang="fr-FR" sz="2100" b="0">
                <a:latin typeface="Arial"/>
                <a:cs typeface="Arial"/>
              </a:rPr>
              <a:t>Ateliers de la donnée</a:t>
            </a:r>
            <a:endParaRPr/>
          </a:p>
          <a:p>
            <a:pPr lvl="1">
              <a:lnSpc>
                <a:spcPct val="100000"/>
              </a:lnSpc>
              <a:defRPr/>
            </a:pPr>
            <a:r>
              <a:rPr lang="fr-FR" sz="2100" b="0">
                <a:latin typeface="Arial"/>
                <a:cs typeface="Arial"/>
              </a:rPr>
              <a:t>Centres de référence thématiques</a:t>
            </a:r>
            <a:endParaRPr/>
          </a:p>
          <a:p>
            <a:pPr lvl="1">
              <a:lnSpc>
                <a:spcPct val="100000"/>
              </a:lnSpc>
              <a:defRPr/>
            </a:pPr>
            <a:r>
              <a:rPr lang="fr-FR" sz="2100" b="0">
                <a:latin typeface="Arial"/>
                <a:cs typeface="Arial"/>
              </a:rPr>
              <a:t>Centres de référence établissement</a:t>
            </a:r>
            <a:endParaRPr/>
          </a:p>
          <a:p>
            <a:pPr lvl="1">
              <a:lnSpc>
                <a:spcPct val="100000"/>
              </a:lnSpc>
              <a:defRPr/>
            </a:pPr>
            <a:r>
              <a:rPr lang="fr-FR" sz="2100" b="0">
                <a:latin typeface="Arial"/>
                <a:cs typeface="Arial"/>
              </a:rPr>
              <a:t>Centres de ressources</a:t>
            </a:r>
            <a:endParaRPr/>
          </a:p>
          <a:p>
            <a:pPr marL="0" indent="0">
              <a:lnSpc>
                <a:spcPct val="100000"/>
              </a:lnSpc>
              <a:buNone/>
              <a:defRPr/>
            </a:pPr>
            <a:endParaRPr lang="fr-FR">
              <a:latin typeface="Arial"/>
              <a:cs typeface="Arial"/>
            </a:endParaRPr>
          </a:p>
          <a:p>
            <a:pPr marL="0" indent="0">
              <a:lnSpc>
                <a:spcPct val="100000"/>
              </a:lnSpc>
              <a:buNone/>
              <a:defRPr/>
            </a:pPr>
            <a:r>
              <a:rPr lang="fr-FR" sz="2400" b="1">
                <a:latin typeface="Arial"/>
                <a:cs typeface="Arial"/>
              </a:rPr>
              <a:t>2</a:t>
            </a:r>
            <a:r>
              <a:rPr lang="fr-FR" sz="2400">
                <a:latin typeface="Arial"/>
                <a:cs typeface="Arial"/>
              </a:rPr>
              <a:t> Modules de partage :</a:t>
            </a:r>
            <a:endParaRPr/>
          </a:p>
          <a:p>
            <a:pPr lvl="1">
              <a:lnSpc>
                <a:spcPct val="100000"/>
              </a:lnSpc>
              <a:defRPr/>
            </a:pPr>
            <a:r>
              <a:rPr lang="fr-FR" sz="2100" b="0">
                <a:latin typeface="Arial"/>
                <a:cs typeface="Arial"/>
              </a:rPr>
              <a:t>Entrepôt </a:t>
            </a:r>
            <a:endParaRPr/>
          </a:p>
          <a:p>
            <a:pPr lvl="1">
              <a:lnSpc>
                <a:spcPct val="100000"/>
              </a:lnSpc>
              <a:defRPr/>
            </a:pPr>
            <a:r>
              <a:rPr lang="fr-FR" sz="2100" b="0">
                <a:latin typeface="Arial"/>
                <a:cs typeface="Arial"/>
              </a:rPr>
              <a:t>Catalogue (à venir)</a:t>
            </a:r>
            <a:endParaRPr/>
          </a:p>
        </p:txBody>
      </p:sp>
      <p:pic>
        <p:nvPicPr>
          <p:cNvPr id="392819055" name="Picture 2" descr="http://recherche.data.gouv.fr/uploads/general/Images/Logos/Macarons/EN/Ecosysteme_avec%20macarons.png"/>
          <p:cNvPicPr>
            <a:picLocks noChangeAspect="1" noChangeArrowheads="1"/>
          </p:cNvPicPr>
          <p:nvPr/>
        </p:nvPicPr>
        <p:blipFill>
          <a:blip r:embed="rId3"/>
          <a:stretch/>
        </p:blipFill>
        <p:spPr bwMode="auto">
          <a:xfrm>
            <a:off x="489527" y="1770131"/>
            <a:ext cx="6071625" cy="4922064"/>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130999221" name="Espace réservé du texte 2"/>
          <p:cNvSpPr>
            <a:spLocks noGrp="1"/>
          </p:cNvSpPr>
          <p:nvPr>
            <p:ph type="body" idx="1"/>
          </p:nvPr>
        </p:nvSpPr>
        <p:spPr bwMode="auto">
          <a:prstGeom prst="rect">
            <a:avLst/>
          </a:prstGeom>
        </p:spPr>
        <p:txBody>
          <a:bodyPr vertOverflow="overflow" horzOverflow="overflow" vert="horz" wrap="square" lIns="91440" tIns="45720" rIns="91440" bIns="45720" numCol="1" spcCol="0" rtlCol="0" fromWordArt="0" anchor="t" anchorCtr="0" forceAA="0" compatLnSpc="0">
            <a:noAutofit/>
          </a:bodyPr>
          <a:lstStyle>
            <a:lvl1pPr marL="0" indent="0">
              <a:buNone/>
              <a:defRPr sz="2800" b="1">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a:defRPr/>
            </a:pPr>
            <a:r>
              <a:rPr lang="fr-FR" sz="2400">
                <a:latin typeface="Marianne"/>
                <a:ea typeface="Marianne"/>
                <a:cs typeface="Marianne"/>
              </a:rPr>
              <a:t>Consigne</a:t>
            </a:r>
            <a:endParaRPr sz="2400">
              <a:latin typeface="Marianne"/>
              <a:cs typeface="Marianne"/>
            </a:endParaRPr>
          </a:p>
        </p:txBody>
      </p:sp>
      <p:sp>
        <p:nvSpPr>
          <p:cNvPr id="1858817618" name="Espace réservé du contenu 2"/>
          <p:cNvSpPr>
            <a:spLocks noGrp="1"/>
          </p:cNvSpPr>
          <p:nvPr>
            <p:ph idx="13"/>
          </p:nvPr>
        </p:nvSpPr>
        <p:spPr bwMode="auto">
          <a:xfrm>
            <a:off x="838198" y="2052310"/>
            <a:ext cx="10525125" cy="3397145"/>
          </a:xfrm>
          <a:prstGeom prst="rect">
            <a:avLst/>
          </a:prstGeom>
        </p:spPr>
        <p:txBody>
          <a:bodyPr vertOverflow="overflow" horzOverflow="overflow" vert="horz" wrap="square" lIns="91440" tIns="45720" rIns="91440" bIns="45720" numCol="1" spcCol="0" rtlCol="0" fromWordArt="0" anchor="t" anchorCtr="0" forceAA="0" compatLnSpc="0">
            <a:normAutofit fontScale="95000"/>
          </a:bodyPr>
          <a:lstStyle>
            <a:lvl1pPr>
              <a:defRPr/>
            </a:lvl1pPr>
            <a:lvl2pPr>
              <a:defRPr/>
            </a:lvl2pPr>
            <a:lvl3pPr>
              <a:defRPr/>
            </a:lvl3pPr>
            <a:lvl4pPr>
              <a:defRPr/>
            </a:lvl4pPr>
            <a:lvl5pPr>
              <a:defRPr/>
            </a:lvl5pPr>
          </a:lstStyle>
          <a:p>
            <a:pPr marL="0" indent="0">
              <a:buFont typeface="Arial"/>
              <a:buNone/>
              <a:defRPr/>
            </a:pPr>
            <a:r>
              <a:rPr lang="fr-FR" sz="2500">
                <a:latin typeface="Arial"/>
                <a:ea typeface="Arial"/>
                <a:cs typeface="Arial"/>
              </a:rPr>
              <a:t>Travailler sur un jeu de données et identifier ce qui pourrait être amélioré :</a:t>
            </a:r>
            <a:endParaRPr/>
          </a:p>
          <a:p>
            <a:pPr marL="0" indent="0">
              <a:buFont typeface="Arial"/>
              <a:buNone/>
              <a:defRPr/>
            </a:pPr>
            <a:endParaRPr lang="fr-FR" sz="2500">
              <a:latin typeface="Arial"/>
              <a:cs typeface="Arial"/>
            </a:endParaRPr>
          </a:p>
          <a:p>
            <a:pPr lvl="1">
              <a:defRPr/>
            </a:pPr>
            <a:r>
              <a:rPr lang="fr-FR" sz="2500" b="0">
                <a:latin typeface="Arial"/>
                <a:ea typeface="Arial"/>
                <a:cs typeface="Arial"/>
              </a:rPr>
              <a:t>Soit l’un de vos jeux de données</a:t>
            </a:r>
            <a:endParaRPr lang="fr-FR" sz="2500" b="0">
              <a:latin typeface="Arial"/>
              <a:cs typeface="Arial"/>
            </a:endParaRPr>
          </a:p>
          <a:p>
            <a:pPr lvl="1">
              <a:defRPr/>
            </a:pPr>
            <a:r>
              <a:rPr lang="fr-FR" sz="2500" b="0">
                <a:latin typeface="Arial"/>
                <a:ea typeface="Arial"/>
                <a:cs typeface="Arial"/>
              </a:rPr>
              <a:t>Soit l’un des jeux de données test créé spécifiquement pour l’atelier</a:t>
            </a:r>
            <a:endParaRPr/>
          </a:p>
          <a:p>
            <a:pPr lvl="2">
              <a:defRPr/>
            </a:pPr>
            <a:r>
              <a:rPr lang="fr-FR" sz="2200" u="none">
                <a:latin typeface="Arial"/>
                <a:ea typeface="Arial"/>
                <a:cs typeface="Arial"/>
              </a:rPr>
              <a:t>Open Science </a:t>
            </a:r>
            <a:r>
              <a:rPr lang="fr-FR" sz="2200" u="none">
                <a:latin typeface="Arial"/>
                <a:ea typeface="Arial"/>
                <a:cs typeface="Arial"/>
              </a:rPr>
              <a:t>Ontology </a:t>
            </a:r>
            <a:endParaRPr lang="fr-FR" sz="2200" u="none">
              <a:latin typeface="Arial"/>
              <a:ea typeface="Arial"/>
              <a:cs typeface="Arial"/>
            </a:endParaRPr>
          </a:p>
          <a:p>
            <a:pPr lvl="2">
              <a:defRPr/>
            </a:pPr>
            <a:r>
              <a:rPr lang="fr-FR" sz="2200" u="none">
                <a:latin typeface="Arial"/>
                <a:cs typeface="Arial"/>
              </a:rPr>
              <a:t>Science Ouverte - Web, Littérature et Législation</a:t>
            </a:r>
            <a:endParaRPr/>
          </a:p>
          <a:p>
            <a:pPr lvl="2">
              <a:defRPr/>
            </a:pPr>
            <a:r>
              <a:rPr lang="fr-FR" sz="2200" u="none">
                <a:latin typeface="Arial"/>
                <a:cs typeface="Arial"/>
              </a:rPr>
              <a:t>Gestion optimale des accès à la science ouverte</a:t>
            </a:r>
            <a:endParaRPr/>
          </a:p>
          <a:p>
            <a:pPr lvl="2">
              <a:defRPr/>
            </a:pPr>
            <a:r>
              <a:rPr lang="fr-FR" sz="2200" u="none">
                <a:latin typeface="Arial"/>
                <a:cs typeface="Arial"/>
              </a:rPr>
              <a:t>Données de réplication pour :</a:t>
            </a:r>
            <a:endParaRPr lang="fr-FR" sz="2200" u="none">
              <a:latin typeface="Arial"/>
              <a:ea typeface="Arial"/>
              <a:cs typeface="Arial"/>
            </a:endParaRPr>
          </a:p>
          <a:p>
            <a:pPr lvl="2">
              <a:defRPr/>
            </a:pPr>
            <a:endParaRPr lang="fr-FR" sz="2400" b="0" u="none">
              <a:latin typeface="Arial"/>
              <a:ea typeface="Arial"/>
              <a:cs typeface="Arial"/>
            </a:endParaRPr>
          </a:p>
        </p:txBody>
      </p:sp>
      <p:sp>
        <p:nvSpPr>
          <p:cNvPr id="6" name="ZoneTexte 5"/>
          <p:cNvSpPr txBox="1"/>
          <p:nvPr/>
        </p:nvSpPr>
        <p:spPr bwMode="auto">
          <a:xfrm>
            <a:off x="2721596" y="5145231"/>
            <a:ext cx="7096658" cy="839331"/>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a:defRPr/>
            </a:pPr>
            <a:r>
              <a:rPr lang="fr-FR" sz="2100" b="1">
                <a:solidFill>
                  <a:schemeClr val="tx2"/>
                </a:solidFill>
                <a:latin typeface="Marianne"/>
              </a:rPr>
              <a:t>Vous pouvez vous aider soit du </a:t>
            </a:r>
            <a:r>
              <a:rPr lang="fr-FR" sz="2100" b="1" u="sng">
                <a:solidFill>
                  <a:schemeClr val="tx2"/>
                </a:solidFill>
                <a:latin typeface="Marianne"/>
                <a:hlinkClick r:id="rId2" tooltip="https://recherche.data.gouv.fr/fr/categorie/39/guide/guide-de-saisie-des-metadonnees-generales"/>
              </a:rPr>
              <a:t>guide de saisie des métadonnées</a:t>
            </a:r>
            <a:r>
              <a:rPr lang="fr-FR" sz="2100" b="1">
                <a:solidFill>
                  <a:schemeClr val="tx2"/>
                </a:solidFill>
                <a:latin typeface="Marianne"/>
              </a:rPr>
              <a:t>, soit du </a:t>
            </a:r>
            <a:r>
              <a:rPr lang="fr-FR" sz="2100" b="1" u="sng">
                <a:solidFill>
                  <a:schemeClr val="tx2"/>
                </a:solidFill>
                <a:latin typeface="Marianne"/>
                <a:hlinkClick r:id="rId3" tooltip="https://recherche.data.gouv.fr/fr/categorie/33/guide/modele-de-rapport-de-curation"/>
              </a:rPr>
              <a:t>modèle de rapport de curation</a:t>
            </a:r>
            <a:endParaRPr lang="fr-FR" sz="2100" b="1">
              <a:solidFill>
                <a:schemeClr val="tx2"/>
              </a:solidFill>
              <a:latin typeface="Marianne"/>
            </a:endParaRPr>
          </a:p>
        </p:txBody>
      </p:sp>
      <p:pic>
        <p:nvPicPr>
          <p:cNvPr id="7" name="Image 6"/>
          <p:cNvPicPr>
            <a:picLocks noChangeAspect="1"/>
          </p:cNvPicPr>
          <p:nvPr/>
        </p:nvPicPr>
        <p:blipFill>
          <a:blip r:embed="rId4"/>
          <a:stretch/>
        </p:blipFill>
        <p:spPr bwMode="auto">
          <a:xfrm>
            <a:off x="2038028" y="5227578"/>
            <a:ext cx="683568" cy="710163"/>
          </a:xfrm>
          <a:prstGeom prst="rect">
            <a:avLst/>
          </a:prstGeom>
        </p:spPr>
      </p:pic>
      <p:sp>
        <p:nvSpPr>
          <p:cNvPr id="8" name="Rectangle 7"/>
          <p:cNvSpPr/>
          <p:nvPr/>
        </p:nvSpPr>
        <p:spPr bwMode="auto">
          <a:xfrm>
            <a:off x="2038029" y="5175207"/>
            <a:ext cx="7780227" cy="844881"/>
          </a:xfrm>
          <a:prstGeom prst="rect">
            <a:avLst/>
          </a:prstGeom>
          <a:noFill/>
          <a:ln w="38100">
            <a:solidFill>
              <a:srgbClr val="C55B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234782057" name="ZoneTexte 5"/>
          <p:cNvSpPr txBox="1"/>
          <p:nvPr/>
        </p:nvSpPr>
        <p:spPr bwMode="auto">
          <a:xfrm>
            <a:off x="2721595" y="5145230"/>
            <a:ext cx="7096657" cy="839331"/>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a:defRPr/>
            </a:pPr>
            <a:r>
              <a:rPr lang="fr-FR" sz="2100" b="1">
                <a:solidFill>
                  <a:schemeClr val="tx2"/>
                </a:solidFill>
                <a:latin typeface="Marianne"/>
              </a:rPr>
              <a:t>Vous pouvez vous aider soit du </a:t>
            </a:r>
            <a:r>
              <a:rPr lang="fr-FR" sz="2100" b="1" u="sng">
                <a:solidFill>
                  <a:schemeClr val="tx2"/>
                </a:solidFill>
                <a:latin typeface="Marianne"/>
                <a:hlinkClick r:id="rId2" tooltip="https://recherche.data.gouv.fr/fr/categorie/39/guide/guide-de-saisie-des-metadonnees-generales"/>
              </a:rPr>
              <a:t>guide de saisie des métadonnées</a:t>
            </a:r>
            <a:r>
              <a:rPr lang="fr-FR" sz="2100" b="1">
                <a:solidFill>
                  <a:schemeClr val="tx2"/>
                </a:solidFill>
                <a:latin typeface="Marianne"/>
              </a:rPr>
              <a:t>, soit du </a:t>
            </a:r>
            <a:r>
              <a:rPr lang="fr-FR" sz="2100" b="1" u="sng">
                <a:solidFill>
                  <a:schemeClr val="tx2"/>
                </a:solidFill>
                <a:latin typeface="Marianne"/>
                <a:hlinkClick r:id="rId3" tooltip="https://recherche.data.gouv.fr/fr/categorie/33/guide/modele-de-rapport-de-curation"/>
              </a:rPr>
              <a:t>modèle de rapport de curation</a:t>
            </a:r>
            <a:endParaRPr lang="fr-FR" sz="2100" b="1">
              <a:solidFill>
                <a:schemeClr val="tx2"/>
              </a:solidFill>
              <a:latin typeface="Marianne"/>
            </a:endParaRPr>
          </a:p>
        </p:txBody>
      </p:sp>
      <p:sp>
        <p:nvSpPr>
          <p:cNvPr id="872373780" name="Rectangle 7"/>
          <p:cNvSpPr/>
          <p:nvPr/>
        </p:nvSpPr>
        <p:spPr bwMode="auto">
          <a:xfrm>
            <a:off x="2038028" y="5175207"/>
            <a:ext cx="7780226" cy="844880"/>
          </a:xfrm>
          <a:prstGeom prst="rect">
            <a:avLst/>
          </a:prstGeom>
          <a:noFill/>
          <a:ln w="38100">
            <a:solidFill>
              <a:srgbClr val="C55B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graphicFrame>
        <p:nvGraphicFramePr>
          <p:cNvPr id="441768368" name=""/>
          <p:cNvGraphicFramePr>
            <a:graphicFrameLocks xmlns:a="http://schemas.openxmlformats.org/drawingml/2006/main"/>
          </p:cNvGraphicFramePr>
          <p:nvPr/>
        </p:nvGraphicFramePr>
        <p:xfrm>
          <a:off x="548114" y="981231"/>
          <a:ext cx="10914712" cy="3856427"/>
        </p:xfrm>
        <a:graphic>
          <a:graphicData uri="http://schemas.openxmlformats.org/drawingml/2006/table">
            <a:tbl>
              <a:tblPr firstRow="1" firstCol="0" lastRow="0" lastCol="0" bandRow="1" bandCol="0">
                <a:tableStyleId>{5C22544A-7EE6-4342-B048-85BDC9FD1C3A}</a:tableStyleId>
              </a:tblPr>
              <a:tblGrid>
                <a:gridCol w="5451006"/>
                <a:gridCol w="5451006"/>
              </a:tblGrid>
              <a:tr h="1839782">
                <a:tc>
                  <a:txBody>
                    <a:bodyPr/>
                    <a:p>
                      <a:pPr algn="ctr">
                        <a:defRPr/>
                      </a:pPr>
                      <a:r>
                        <a:rPr lang="fr-FR" sz="1800" b="1" i="0" u="none" strike="noStrike" cap="none" spc="0">
                          <a:solidFill>
                            <a:schemeClr val="lt1"/>
                          </a:solidFill>
                          <a:latin typeface="Arial"/>
                          <a:ea typeface="Arial"/>
                          <a:cs typeface="Arial"/>
                        </a:rPr>
                        <a:t>Open Science </a:t>
                      </a:r>
                      <a:r>
                        <a:rPr lang="fr-FR" sz="1800" b="1" i="0" u="none" strike="noStrike" cap="none" spc="0">
                          <a:solidFill>
                            <a:schemeClr val="lt1"/>
                          </a:solidFill>
                          <a:latin typeface="Arial"/>
                          <a:ea typeface="Arial"/>
                          <a:cs typeface="Arial"/>
                        </a:rPr>
                        <a:t>Ontology </a:t>
                      </a:r>
                      <a:endParaRPr sz="1800" b="1" i="0" u="none" strike="noStrike" cap="none" spc="0">
                        <a:solidFill>
                          <a:schemeClr val="lt1"/>
                        </a:solidFill>
                        <a:latin typeface="Times New Roman"/>
                        <a:cs typeface="Times New Roman"/>
                      </a:endParaRPr>
                    </a:p>
                    <a:p>
                      <a:pPr algn="ctr">
                        <a:defRPr/>
                      </a:pPr>
                      <a:endParaRPr b="1"/>
                    </a:p>
                    <a:p>
                      <a:pPr algn="ctr">
                        <a:defRPr/>
                      </a:pPr>
                      <a:r>
                        <a:rPr lang="fr-FR" sz="1800" b="0" i="0" u="none" strike="noStrike" cap="none" spc="0">
                          <a:solidFill>
                            <a:schemeClr val="lt1"/>
                          </a:solidFill>
                          <a:latin typeface="Arial"/>
                          <a:ea typeface="Arial"/>
                          <a:cs typeface="Arial"/>
                        </a:rPr>
                        <a:t>https://digistorm.app/p</a:t>
                      </a:r>
                      <a:r>
                        <a:rPr lang="fr-FR" sz="1800" b="0" i="0" u="none" strike="noStrike" cap="none" spc="0">
                          <a:solidFill>
                            <a:schemeClr val="lt1"/>
                          </a:solidFill>
                          <a:latin typeface="Arial"/>
                          <a:ea typeface="Arial"/>
                          <a:cs typeface="Arial"/>
                        </a:rPr>
                        <a:t>/</a:t>
                      </a:r>
                      <a:r>
                        <a:rPr lang="fr-FR" sz="1800" b="1" i="0" u="none" strike="noStrike" cap="none" spc="0">
                          <a:solidFill>
                            <a:schemeClr val="lt1"/>
                          </a:solidFill>
                          <a:latin typeface="Arial"/>
                          <a:ea typeface="Arial"/>
                          <a:cs typeface="Arial"/>
                        </a:rPr>
                        <a:t>1190645</a:t>
                      </a:r>
                      <a:endParaRPr b="1"/>
                    </a:p>
                    <a:p>
                      <a:pPr algn="ctr">
                        <a:defRPr/>
                      </a:pPr>
                      <a:endParaRPr b="1"/>
                    </a:p>
                    <a:p>
                      <a:pPr algn="ctr">
                        <a:defRPr/>
                      </a:pPr>
                      <a:endParaRPr b="1"/>
                    </a:p>
                  </a:txBody>
                  <a:tcPr anchor="ctr"/>
                </a:tc>
                <a:tc>
                  <a:txBody>
                    <a:bodyPr/>
                    <a:p>
                      <a:pPr algn="ctr">
                        <a:defRPr/>
                      </a:pPr>
                      <a:r>
                        <a:rPr lang="fr-FR" sz="1800" b="1" i="0" u="none" strike="noStrike" cap="none" spc="0">
                          <a:solidFill>
                            <a:schemeClr val="lt1"/>
                          </a:solidFill>
                          <a:latin typeface="Arial"/>
                          <a:ea typeface="Arial"/>
                          <a:cs typeface="Arial"/>
                        </a:rPr>
                        <a:t>Science Ouverte - Web, Littérature et Législation</a:t>
                      </a:r>
                      <a:endParaRPr sz="1800" b="1" i="0" u="none" strike="noStrike" cap="none" spc="0">
                        <a:solidFill>
                          <a:schemeClr val="lt1"/>
                        </a:solidFill>
                        <a:latin typeface="Times New Roman"/>
                        <a:cs typeface="Times New Roman"/>
                      </a:endParaRPr>
                    </a:p>
                    <a:p>
                      <a:pPr algn="ctr">
                        <a:defRPr/>
                      </a:pPr>
                      <a:endParaRPr sz="1800" b="1" i="0" u="none" strike="noStrike" cap="none" spc="0">
                        <a:solidFill>
                          <a:schemeClr val="lt1"/>
                        </a:solidFill>
                        <a:latin typeface="Times New Roman"/>
                        <a:cs typeface="Times New Roman"/>
                      </a:endParaRPr>
                    </a:p>
                    <a:p>
                      <a:pPr algn="ctr">
                        <a:defRPr/>
                      </a:pPr>
                      <a:r>
                        <a:rPr lang="fr-FR" sz="1800" b="0" i="0" u="none" strike="noStrike" cap="none" spc="0">
                          <a:solidFill>
                            <a:schemeClr val="lt1"/>
                          </a:solidFill>
                          <a:latin typeface="Arial"/>
                          <a:ea typeface="Arial"/>
                          <a:cs typeface="Arial"/>
                        </a:rPr>
                        <a:t>https://digistorm.app/p/</a:t>
                      </a:r>
                      <a:r>
                        <a:rPr lang="fr-FR" sz="1800" b="1" i="0" u="none" strike="noStrike" cap="none" spc="0">
                          <a:solidFill>
                            <a:schemeClr val="lt1"/>
                          </a:solidFill>
                          <a:latin typeface="Arial"/>
                          <a:ea typeface="Arial"/>
                          <a:cs typeface="Arial"/>
                        </a:rPr>
                        <a:t>7868552</a:t>
                      </a:r>
                      <a:endParaRPr b="1"/>
                    </a:p>
                  </a:txBody>
                  <a:tcPr anchor="ctr"/>
                </a:tc>
              </a:tr>
              <a:tr h="2003946">
                <a:tc>
                  <a:txBody>
                    <a:bodyPr/>
                    <a:p>
                      <a:pPr algn="ctr">
                        <a:defRPr/>
                      </a:pPr>
                      <a:r>
                        <a:rPr lang="fr-FR" sz="1800" b="1" i="0" u="none" strike="noStrike" cap="none" spc="0">
                          <a:solidFill>
                            <a:schemeClr val="dk1"/>
                          </a:solidFill>
                          <a:latin typeface="Arial"/>
                          <a:ea typeface="Arial"/>
                          <a:cs typeface="Arial"/>
                        </a:rPr>
                        <a:t>Gestion optimale des accès à la science ouverte</a:t>
                      </a:r>
                      <a:endParaRPr lang="fr-FR" sz="1800" b="1" i="0" u="none" strike="noStrike" cap="none" spc="0">
                        <a:solidFill>
                          <a:schemeClr val="dk1"/>
                        </a:solidFill>
                        <a:latin typeface="Times New Roman"/>
                        <a:cs typeface="Times New Roman"/>
                      </a:endParaRPr>
                    </a:p>
                    <a:p>
                      <a:pPr algn="ctr">
                        <a:defRPr/>
                      </a:pPr>
                      <a:endParaRPr b="0"/>
                    </a:p>
                    <a:p>
                      <a:pPr algn="ctr">
                        <a:defRPr/>
                      </a:pPr>
                      <a:r>
                        <a:rPr lang="fr-FR" sz="1800" b="0" i="0" u="none" strike="noStrike" cap="none" spc="0">
                          <a:solidFill>
                            <a:schemeClr val="tx1"/>
                          </a:solidFill>
                          <a:latin typeface="Arial"/>
                          <a:ea typeface="Arial"/>
                          <a:cs typeface="Arial"/>
                        </a:rPr>
                        <a:t>https://digistorm.</a:t>
                      </a:r>
                      <a:r>
                        <a:rPr lang="fr-FR" sz="1800" b="0" i="0" u="none" strike="noStrike" cap="none" spc="0">
                          <a:solidFill>
                            <a:schemeClr val="tx1"/>
                          </a:solidFill>
                          <a:latin typeface="Arial"/>
                          <a:ea typeface="Arial"/>
                          <a:cs typeface="Arial"/>
                        </a:rPr>
                        <a:t>app/p/</a:t>
                      </a:r>
                      <a:r>
                        <a:rPr sz="1750" b="1" i="0" u="none">
                          <a:solidFill>
                            <a:schemeClr val="tx1"/>
                          </a:solidFill>
                          <a:latin typeface="Arial"/>
                          <a:ea typeface="Arial"/>
                          <a:cs typeface="Arial"/>
                        </a:rPr>
                        <a:t>7888195</a:t>
                      </a:r>
                      <a:endParaRPr b="0"/>
                    </a:p>
                  </a:txBody>
                  <a:tcPr anchor="ctr"/>
                </a:tc>
                <a:tc>
                  <a:txBody>
                    <a:bodyPr/>
                    <a:p>
                      <a:pPr algn="ctr">
                        <a:defRPr/>
                      </a:pPr>
                      <a:r>
                        <a:rPr lang="fr-FR" sz="1800" b="1" i="0" u="none" strike="noStrike" cap="none" spc="0">
                          <a:solidFill>
                            <a:schemeClr val="tx1"/>
                          </a:solidFill>
                          <a:latin typeface="Arial"/>
                          <a:ea typeface="Arial"/>
                          <a:cs typeface="Arial"/>
                        </a:rPr>
                        <a:t>Données de ré</a:t>
                      </a:r>
                      <a:r>
                        <a:rPr lang="fr-FR" sz="1800" b="1" i="0" u="none" strike="noStrike" cap="none" spc="0">
                          <a:solidFill>
                            <a:schemeClr val="tx1"/>
                          </a:solidFill>
                          <a:latin typeface="Arial"/>
                          <a:ea typeface="Arial"/>
                          <a:cs typeface="Arial"/>
                        </a:rPr>
                        <a:t>pl</a:t>
                      </a:r>
                      <a:r>
                        <a:rPr lang="fr-FR" sz="1800" b="1" i="0" u="none" strike="noStrike" cap="none" spc="0">
                          <a:solidFill>
                            <a:schemeClr val="tx1"/>
                          </a:solidFill>
                          <a:latin typeface="Arial"/>
                          <a:ea typeface="Arial"/>
                          <a:cs typeface="Arial"/>
                        </a:rPr>
                        <a:t>ication pou</a:t>
                      </a:r>
                      <a:r>
                        <a:rPr lang="fr-FR" sz="1800" b="1" i="0" u="none" strike="noStrike" cap="none" spc="0">
                          <a:solidFill>
                            <a:schemeClr val="tx1"/>
                          </a:solidFill>
                          <a:latin typeface="Arial"/>
                          <a:ea typeface="Arial"/>
                          <a:cs typeface="Arial"/>
                        </a:rPr>
                        <a:t>r :</a:t>
                      </a:r>
                      <a:endParaRPr sz="1800" b="0" i="0" u="none" strike="noStrike" cap="none" spc="0">
                        <a:solidFill>
                          <a:schemeClr val="tx1"/>
                        </a:solidFill>
                        <a:latin typeface="Times New Roman"/>
                        <a:cs typeface="Times New Roman"/>
                      </a:endParaRPr>
                    </a:p>
                    <a:p>
                      <a:pPr algn="ctr">
                        <a:defRPr/>
                      </a:pPr>
                      <a:endParaRPr b="0">
                        <a:solidFill>
                          <a:schemeClr val="tx1"/>
                        </a:solidFill>
                      </a:endParaRPr>
                    </a:p>
                    <a:p>
                      <a:pPr algn="ctr">
                        <a:defRPr/>
                      </a:pPr>
                      <a:r>
                        <a:rPr lang="fr-FR" sz="1800" b="0" i="0" u="none" strike="noStrike" cap="none" spc="0">
                          <a:solidFill>
                            <a:schemeClr val="tx1"/>
                          </a:solidFill>
                          <a:latin typeface="Arial"/>
                          <a:ea typeface="Arial"/>
                          <a:cs typeface="Arial"/>
                        </a:rPr>
                        <a:t>https://digistorm.app/p/</a:t>
                      </a:r>
                      <a:r>
                        <a:rPr sz="1750" b="1" i="0" u="none">
                          <a:solidFill>
                            <a:schemeClr val="tx1"/>
                          </a:solidFill>
                          <a:latin typeface="Arial"/>
                          <a:ea typeface="Arial"/>
                          <a:cs typeface="Arial"/>
                        </a:rPr>
                        <a:t>8343117</a:t>
                      </a:r>
                      <a:endParaRPr b="0"/>
                    </a:p>
                  </a:txBody>
                  <a:tcPr anchor="ctr"/>
                </a:tc>
              </a:tr>
            </a:tbl>
          </a:graphicData>
        </a:graphic>
      </p:graphicFrame>
      <p:graphicFrame>
        <p:nvGraphicFramePr>
          <p:cNvPr id="1726282587" name=""/>
          <p:cNvGraphicFramePr>
            <a:graphicFrameLocks xmlns:a="http://schemas.openxmlformats.org/drawingml/2006/main"/>
          </p:cNvGraphicFramePr>
          <p:nvPr/>
        </p:nvGraphicFramePr>
        <p:xfrm>
          <a:off x="1935120" y="4837658"/>
          <a:ext cx="8140699" cy="403859"/>
        </p:xfrm>
        <a:graphic>
          <a:graphicData uri="http://schemas.openxmlformats.org/drawingml/2006/table">
            <a:tbl>
              <a:tblPr firstRow="1" firstCol="0" lastRow="0" lastCol="0" bandRow="1" bandCol="0">
                <a:tableStyleId>{5C22544A-7EE6-4342-B048-85BDC9FD1C3A}</a:tableStyleId>
              </a:tblPr>
              <a:tblGrid>
                <a:gridCol w="8127999"/>
              </a:tblGrid>
              <a:tr h="1954759">
                <a:tc>
                  <a:txBody>
                    <a:bodyPr/>
                    <a:p>
                      <a:pPr algn="ctr">
                        <a:defRPr/>
                      </a:pPr>
                      <a:r>
                        <a:rPr sz="1800">
                          <a:latin typeface="Arial"/>
                          <a:ea typeface="Arial"/>
                          <a:cs typeface="Arial"/>
                        </a:rPr>
                        <a:t>Si vous travaillez sur l’un de vos jeux de données :</a:t>
                      </a:r>
                      <a:endParaRPr sz="1800"/>
                    </a:p>
                    <a:p>
                      <a:pPr algn="ctr">
                        <a:defRPr/>
                      </a:pPr>
                      <a:endParaRPr sz="1800"/>
                    </a:p>
                    <a:p>
                      <a:pPr algn="ctr">
                        <a:defRPr/>
                      </a:pPr>
                      <a:r>
                        <a:rPr lang="fr-FR" sz="1800" b="0" i="0" u="none" strike="noStrike" cap="none" spc="0">
                          <a:solidFill>
                            <a:schemeClr val="lt1"/>
                          </a:solidFill>
                          <a:latin typeface="Arial"/>
                          <a:ea typeface="Arial"/>
                          <a:cs typeface="Arial"/>
                        </a:rPr>
                        <a:t>https://digistorm.app/p/</a:t>
                      </a:r>
                      <a:r>
                        <a:rPr lang="fr-FR" sz="1800" b="1" i="0" u="none" strike="noStrike" cap="none" spc="0">
                          <a:solidFill>
                            <a:schemeClr val="lt1"/>
                          </a:solidFill>
                          <a:latin typeface="Arial"/>
                          <a:ea typeface="Arial"/>
                          <a:cs typeface="Arial"/>
                        </a:rPr>
                        <a:t>9436690</a:t>
                      </a:r>
                      <a:endParaRPr/>
                    </a:p>
                    <a:p>
                      <a:pPr algn="ctr">
                        <a:defRPr/>
                      </a:pPr>
                      <a:endParaRPr/>
                    </a:p>
                  </a:txBody>
                  <a:tcPr anchor="ctr"/>
                </a:tc>
              </a:tr>
            </a:tbl>
          </a:graphicData>
        </a:graphic>
      </p:graphicFrame>
      <p:pic>
        <p:nvPicPr>
          <p:cNvPr id="125488588" name="Image 6"/>
          <p:cNvPicPr>
            <a:picLocks noChangeAspect="1"/>
          </p:cNvPicPr>
          <p:nvPr/>
        </p:nvPicPr>
        <p:blipFill>
          <a:blip r:embed="rId2"/>
          <a:stretch/>
        </p:blipFill>
        <p:spPr bwMode="auto">
          <a:xfrm>
            <a:off x="5145559" y="119796"/>
            <a:ext cx="683568" cy="710163"/>
          </a:xfrm>
          <a:prstGeom prst="rect">
            <a:avLst/>
          </a:prstGeom>
        </p:spPr>
      </p:pic>
      <p:sp>
        <p:nvSpPr>
          <p:cNvPr id="2101588126" name="Rectangle 7"/>
          <p:cNvSpPr/>
          <p:nvPr/>
        </p:nvSpPr>
        <p:spPr bwMode="auto">
          <a:xfrm flipH="0" flipV="0">
            <a:off x="5145559" y="52437"/>
            <a:ext cx="6317265" cy="844880"/>
          </a:xfrm>
          <a:prstGeom prst="rect">
            <a:avLst/>
          </a:prstGeom>
          <a:noFill/>
          <a:ln w="38100">
            <a:solidFill>
              <a:srgbClr val="C55B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sz="1800" b="0" i="0" u="none" strike="noStrike" cap="none" spc="0">
                <a:solidFill>
                  <a:schemeClr val="tx2"/>
                </a:solidFill>
                <a:latin typeface="Marianne"/>
                <a:ea typeface="Marianne"/>
                <a:cs typeface="Marianne"/>
              </a:rPr>
              <a:t>Cliquer sur </a:t>
            </a:r>
            <a:r>
              <a:rPr lang="fr-FR" sz="1800" b="1" i="0" u="none" strike="noStrike" cap="none" spc="0">
                <a:solidFill>
                  <a:schemeClr val="tx2"/>
                </a:solidFill>
                <a:latin typeface="Marianne"/>
                <a:ea typeface="Marianne"/>
                <a:cs typeface="Marianne"/>
              </a:rPr>
              <a:t>« Envoyer »</a:t>
            </a:r>
            <a:r>
              <a:rPr lang="fr-FR" sz="1800" b="0" i="0" u="none" strike="noStrike" cap="none" spc="0">
                <a:solidFill>
                  <a:schemeClr val="tx2"/>
                </a:solidFill>
                <a:latin typeface="Marianne"/>
                <a:ea typeface="Marianne"/>
                <a:cs typeface="Marianne"/>
              </a:rPr>
              <a:t> après chaque réponse</a:t>
            </a:r>
            <a:endParaRPr lang="fr-FR"/>
          </a:p>
        </p:txBody>
      </p:sp>
      <p:sp>
        <p:nvSpPr>
          <p:cNvPr id="929602875" name=""/>
          <p:cNvSpPr txBox="1"/>
          <p:nvPr/>
        </p:nvSpPr>
        <p:spPr bwMode="auto">
          <a:xfrm flipH="0" flipV="0">
            <a:off x="3984065" y="2743803"/>
            <a:ext cx="6091753" cy="640440"/>
          </a:xfrm>
          <a:prstGeom prst="rect">
            <a:avLst/>
          </a:prstGeom>
          <a:noFill/>
        </p:spPr>
        <p:txBody>
          <a:bodyPr vertOverflow="overflow" horzOverflow="overflow" vert="horz" wrap="square" lIns="91440" tIns="45720" rIns="91440" bIns="45720" numCol="1" spcCol="0" rtlCol="0" fromWordArt="0" anchor="t" anchorCtr="0" forceAA="0" upright="0" compatLnSpc="0">
            <a:spAutoFit/>
          </a:bodyPr>
          <a:p>
            <a:pPr>
              <a:defRPr/>
            </a:pPr>
            <a:r>
              <a:rPr sz="3600" b="1">
                <a:solidFill>
                  <a:schemeClr val="bg1"/>
                </a:solidFill>
                <a:highlight>
                  <a:srgbClr val="FFFF00"/>
                </a:highlight>
              </a:rPr>
              <a:t>Mettre à jour les liens</a:t>
            </a:r>
            <a:endParaRPr>
              <a:solidFill>
                <a:srgbClr val="C00000"/>
              </a:solidFill>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5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304867304" name="Espace réservé du texte 2"/>
          <p:cNvSpPr>
            <a:spLocks noGrp="1"/>
          </p:cNvSpPr>
          <p:nvPr>
            <p:ph type="body" idx="1"/>
          </p:nvPr>
        </p:nvSpPr>
        <p:spPr bwMode="auto">
          <a:prstGeom prst="rect">
            <a:avLst/>
          </a:prstGeom>
        </p:spPr>
        <p:txBody>
          <a:bodyPr vertOverflow="overflow" horzOverflow="overflow" vert="horz" wrap="square" lIns="91440" tIns="45720" rIns="91440" bIns="45720" numCol="1" spcCol="0" rtlCol="0" fromWordArt="0" anchor="t" anchorCtr="0" forceAA="0" compatLnSpc="0">
            <a:normAutofit fontScale="77500" lnSpcReduction="20000"/>
          </a:bodyPr>
          <a:lstStyle>
            <a:lvl1pPr marL="0" indent="0">
              <a:buNone/>
              <a:defRPr sz="2800" b="1">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a:defRPr/>
            </a:pPr>
            <a:r>
              <a:rPr>
                <a:latin typeface="Marianne"/>
                <a:ea typeface="Marianne"/>
                <a:cs typeface="Marianne"/>
              </a:rPr>
              <a:t>Atelier - Vos retours</a:t>
            </a:r>
            <a:endParaRPr>
              <a:latin typeface="Marianne"/>
              <a:cs typeface="Marianne"/>
            </a:endParaRPr>
          </a:p>
        </p:txBody>
      </p:sp>
      <p:sp>
        <p:nvSpPr>
          <p:cNvPr id="220949057" name="Espace réservé du contenu 2"/>
          <p:cNvSpPr>
            <a:spLocks noGrp="1"/>
          </p:cNvSpPr>
          <p:nvPr>
            <p:ph idx="13"/>
          </p:nvPr>
        </p:nvSpPr>
        <p:spPr bwMode="auto">
          <a:xfrm>
            <a:off x="838197" y="2052307"/>
            <a:ext cx="10525122" cy="3931875"/>
          </a:xfrm>
          <a:prstGeom prst="rect">
            <a:avLst/>
          </a:prstGeom>
        </p:spPr>
        <p:txBody>
          <a:bodyPr vertOverflow="overflow" horzOverflow="overflow" vert="horz" wrap="square" lIns="91440" tIns="45720" rIns="91440" bIns="45720" numCol="1" spcCol="0" rtlCol="0" fromWordArt="0" anchor="t" anchorCtr="0" forceAA="0" compatLnSpc="0">
            <a:normAutofit/>
          </a:bodyPr>
          <a:lstStyle>
            <a:lvl1pPr>
              <a:defRPr/>
            </a:lvl1pPr>
            <a:lvl2pPr>
              <a:defRPr/>
            </a:lvl2pPr>
            <a:lvl3pPr>
              <a:defRPr/>
            </a:lvl3pPr>
            <a:lvl4pPr>
              <a:defRPr/>
            </a:lvl4pPr>
            <a:lvl5pPr>
              <a:defRPr/>
            </a:lvl5pPr>
          </a:lstStyle>
          <a:p>
            <a:pPr>
              <a:defRPr/>
            </a:pPr>
            <a:r>
              <a:rPr lang="fr-FR">
                <a:latin typeface="Arial"/>
                <a:ea typeface="Arial"/>
                <a:cs typeface="Arial"/>
              </a:rPr>
              <a:t>Avez-vous trouvé facilement les informations dans les documents d’aide ?</a:t>
            </a:r>
            <a:endParaRPr lang="fr-FR">
              <a:latin typeface="Arial"/>
              <a:cs typeface="Arial"/>
            </a:endParaRPr>
          </a:p>
          <a:p>
            <a:pPr>
              <a:defRPr/>
            </a:pPr>
            <a:r>
              <a:rPr lang="fr-FR">
                <a:latin typeface="Arial"/>
                <a:ea typeface="Arial"/>
                <a:cs typeface="Arial"/>
              </a:rPr>
              <a:t>Avez-vous repéré facilement des éléments à améliorer dans le jeu de données ?</a:t>
            </a:r>
            <a:endParaRPr lang="fr-FR">
              <a:latin typeface="Arial"/>
              <a:cs typeface="Arial"/>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1937936194" name="Espace réservé du texte 2"/>
          <p:cNvSpPr>
            <a:spLocks noGrp="1"/>
          </p:cNvSpPr>
          <p:nvPr>
            <p:ph type="body" idx="1"/>
          </p:nvPr>
        </p:nvSpPr>
        <p:spPr bwMode="auto">
          <a:xfrm>
            <a:off x="838198" y="1482136"/>
            <a:ext cx="9912927" cy="365125"/>
          </a:xfrm>
          <a:prstGeom prst="rect">
            <a:avLst/>
          </a:prstGeom>
        </p:spPr>
        <p:txBody>
          <a:bodyPr vertOverflow="overflow" horzOverflow="overflow" vert="horz" wrap="square" lIns="91440" tIns="45720" rIns="91440" bIns="45720" numCol="1" spcCol="0" rtlCol="0" fromWordArt="0" anchor="t" anchorCtr="0" forceAA="0" compatLnSpc="0">
            <a:noAutofit/>
          </a:bodyPr>
          <a:lstStyle>
            <a:lvl1pPr marL="0" indent="0">
              <a:buNone/>
              <a:defRPr sz="2800" b="1">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a:defRPr/>
            </a:pPr>
            <a:r>
              <a:rPr lang="fr-FR" sz="2400">
                <a:latin typeface="Marianne"/>
                <a:ea typeface="Marianne"/>
                <a:cs typeface="Marianne"/>
              </a:rPr>
              <a:t>JDD1 – Open Science </a:t>
            </a:r>
            <a:r>
              <a:rPr lang="fr-FR" sz="2400">
                <a:latin typeface="Marianne"/>
                <a:ea typeface="Marianne"/>
                <a:cs typeface="Marianne"/>
              </a:rPr>
              <a:t>Ontology</a:t>
            </a:r>
            <a:endParaRPr sz="2400">
              <a:latin typeface="Marianne"/>
              <a:cs typeface="Marianne"/>
            </a:endParaRPr>
          </a:p>
        </p:txBody>
      </p:sp>
      <p:sp>
        <p:nvSpPr>
          <p:cNvPr id="208017102" name="Espace réservé du contenu 2"/>
          <p:cNvSpPr>
            <a:spLocks noGrp="1"/>
          </p:cNvSpPr>
          <p:nvPr>
            <p:ph idx="13"/>
          </p:nvPr>
        </p:nvSpPr>
        <p:spPr bwMode="auto">
          <a:xfrm flipH="0" flipV="0">
            <a:off x="838197" y="1988807"/>
            <a:ext cx="10525122" cy="4297691"/>
          </a:xfrm>
          <a:prstGeom prst="rect">
            <a:avLst/>
          </a:prstGeom>
        </p:spPr>
        <p:txBody>
          <a:bodyPr vertOverflow="overflow" horzOverflow="overflow" vert="horz" wrap="square" lIns="91440" tIns="45720" rIns="91440" bIns="45720" numCol="1" spcCol="0" rtlCol="0" fromWordArt="0" anchor="t" anchorCtr="0" forceAA="0" upright="0" compatLnSpc="0">
            <a:normAutofit fontScale="95000" lnSpcReduction="1000"/>
          </a:bodyPr>
          <a:lstStyle>
            <a:lvl1pPr>
              <a:defRPr/>
            </a:lvl1pPr>
            <a:lvl2pPr>
              <a:defRPr/>
            </a:lvl2pPr>
            <a:lvl3pPr>
              <a:defRPr/>
            </a:lvl3pPr>
            <a:lvl4pPr>
              <a:defRPr/>
            </a:lvl4pPr>
            <a:lvl5pPr>
              <a:defRPr/>
            </a:lvl5pPr>
          </a:lstStyle>
          <a:p>
            <a:pPr>
              <a:defRPr/>
            </a:pPr>
            <a:r>
              <a:rPr lang="fr-FR" sz="2400">
                <a:latin typeface="Arial"/>
                <a:ea typeface="Arial"/>
                <a:cs typeface="Arial"/>
              </a:rPr>
              <a:t>pas de fichier, pas de lien vers les données</a:t>
            </a:r>
            <a:endParaRPr lang="fr-FR" sz="2400">
              <a:latin typeface="Arial"/>
              <a:cs typeface="Arial"/>
            </a:endParaRPr>
          </a:p>
          <a:p>
            <a:pPr>
              <a:defRPr/>
            </a:pPr>
            <a:r>
              <a:rPr lang="fr-FR" sz="2400">
                <a:latin typeface="Arial"/>
                <a:ea typeface="Arial"/>
                <a:cs typeface="Arial"/>
              </a:rPr>
              <a:t>tous les auteurs dans le même champs</a:t>
            </a:r>
            <a:endParaRPr lang="fr-FR" sz="2400">
              <a:latin typeface="Arial"/>
              <a:cs typeface="Arial"/>
            </a:endParaRPr>
          </a:p>
          <a:p>
            <a:pPr>
              <a:defRPr/>
            </a:pPr>
            <a:r>
              <a:rPr lang="fr-FR" sz="2400">
                <a:latin typeface="Arial"/>
                <a:ea typeface="Arial"/>
                <a:cs typeface="Arial"/>
              </a:rPr>
              <a:t>spécifier le type de contribution  pour les contributeurs</a:t>
            </a:r>
            <a:endParaRPr lang="fr-FR" sz="2400">
              <a:latin typeface="Arial"/>
              <a:cs typeface="Arial"/>
            </a:endParaRPr>
          </a:p>
          <a:p>
            <a:pPr>
              <a:defRPr/>
            </a:pPr>
            <a:r>
              <a:rPr lang="fr-FR" sz="2400">
                <a:latin typeface="Arial"/>
                <a:ea typeface="Arial"/>
                <a:cs typeface="Arial"/>
              </a:rPr>
              <a:t>mots-clés :</a:t>
            </a:r>
            <a:endParaRPr lang="fr-FR" sz="2400">
              <a:latin typeface="Arial"/>
              <a:ea typeface="Arial"/>
              <a:cs typeface="Arial"/>
            </a:endParaRPr>
          </a:p>
          <a:p>
            <a:pPr lvl="1">
              <a:defRPr/>
            </a:pPr>
            <a:r>
              <a:rPr lang="fr-FR" sz="2000" b="0">
                <a:latin typeface="Arial"/>
                <a:ea typeface="Arial"/>
                <a:cs typeface="Arial"/>
              </a:rPr>
              <a:t>en FR et EN : proposer titre et description dans les 2 langues</a:t>
            </a:r>
            <a:endParaRPr sz="2400" b="0">
              <a:latin typeface="Arial"/>
              <a:cs typeface="Arial"/>
            </a:endParaRPr>
          </a:p>
          <a:p>
            <a:pPr lvl="1">
              <a:defRPr/>
            </a:pPr>
            <a:r>
              <a:rPr lang="fr-FR" sz="2000" b="0">
                <a:latin typeface="Arial"/>
                <a:ea typeface="Arial"/>
                <a:cs typeface="Arial"/>
              </a:rPr>
              <a:t>associer mot-clé à un vocabulaire ouvert</a:t>
            </a:r>
            <a:endParaRPr lang="fr-FR" sz="2400">
              <a:latin typeface="Arial"/>
              <a:cs typeface="Arial"/>
            </a:endParaRPr>
          </a:p>
          <a:p>
            <a:pPr>
              <a:defRPr/>
            </a:pPr>
            <a:r>
              <a:rPr lang="fr-FR" sz="2400">
                <a:latin typeface="Arial"/>
                <a:ea typeface="Arial"/>
                <a:cs typeface="Arial"/>
              </a:rPr>
              <a:t>bloc des métadonnées de ressource sémantique : mentionner Type de ressource = </a:t>
            </a:r>
            <a:r>
              <a:rPr lang="fr-FR" sz="2400">
                <a:latin typeface="Arial"/>
                <a:ea typeface="Arial"/>
                <a:cs typeface="Arial"/>
              </a:rPr>
              <a:t>Ontology</a:t>
            </a:r>
            <a:endParaRPr lang="fr-FR" sz="2400">
              <a:latin typeface="Arial"/>
              <a:cs typeface="Arial"/>
            </a:endParaRPr>
          </a:p>
          <a:p>
            <a:pPr>
              <a:defRPr/>
            </a:pPr>
            <a:r>
              <a:rPr lang="fr-FR" sz="2400">
                <a:latin typeface="Arial"/>
                <a:ea typeface="Arial"/>
                <a:cs typeface="Arial"/>
              </a:rPr>
              <a:t>sujet (Business and Management) incohérent avec thématique du jeu de données</a:t>
            </a:r>
            <a:endParaRPr lang="fr-FR" sz="2400">
              <a:latin typeface="Arial"/>
              <a:ea typeface="Arial"/>
              <a:cs typeface="Arial"/>
            </a:endParaRPr>
          </a:p>
          <a:p>
            <a:pPr>
              <a:defRPr/>
            </a:pPr>
            <a:r>
              <a:rPr lang="fr-FR" sz="2400">
                <a:latin typeface="Arial"/>
                <a:ea typeface="Arial"/>
                <a:cs typeface="Arial"/>
              </a:rPr>
              <a:t>licence personnalisée non précisée</a:t>
            </a:r>
            <a:endParaRPr lang="fr-FR" sz="2400">
              <a:latin typeface="Arial"/>
              <a:cs typeface="Arial"/>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1950666638" name="Espace réservé du texte 2"/>
          <p:cNvSpPr>
            <a:spLocks noGrp="1"/>
          </p:cNvSpPr>
          <p:nvPr>
            <p:ph type="body" idx="1"/>
          </p:nvPr>
        </p:nvSpPr>
        <p:spPr bwMode="auto">
          <a:xfrm>
            <a:off x="838200" y="1482136"/>
            <a:ext cx="10633364" cy="365125"/>
          </a:xfrm>
          <a:prstGeom prst="rect">
            <a:avLst/>
          </a:prstGeom>
        </p:spPr>
        <p:txBody>
          <a:bodyPr vertOverflow="overflow" horzOverflow="overflow" vert="horz" wrap="square" lIns="91440" tIns="45720" rIns="91440" bIns="45720" numCol="1" spcCol="0" rtlCol="0" fromWordArt="0" anchor="t" anchorCtr="0" forceAA="0" compatLnSpc="0">
            <a:noAutofit/>
          </a:bodyPr>
          <a:lstStyle>
            <a:lvl1pPr marL="0" indent="0">
              <a:buNone/>
              <a:defRPr sz="2800" b="1">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a:defRPr/>
            </a:pPr>
            <a:r>
              <a:rPr lang="fr-FR" sz="2400">
                <a:latin typeface="Marianne"/>
                <a:cs typeface="Marianne"/>
              </a:rPr>
              <a:t>JDD 2 </a:t>
            </a:r>
            <a:r>
              <a:rPr lang="fr-FR" sz="2400">
                <a:latin typeface="Arial"/>
                <a:cs typeface="Arial"/>
              </a:rPr>
              <a:t>Science Ouverte - Web, Littérature et </a:t>
            </a:r>
            <a:r>
              <a:rPr lang="fr-FR" sz="2400">
                <a:latin typeface="Arial"/>
                <a:cs typeface="Arial"/>
              </a:rPr>
              <a:t>Législation</a:t>
            </a:r>
            <a:endParaRPr lang="fr-FR" sz="2400">
              <a:latin typeface="Arial"/>
              <a:cs typeface="Arial"/>
            </a:endParaRPr>
          </a:p>
        </p:txBody>
      </p:sp>
      <p:sp>
        <p:nvSpPr>
          <p:cNvPr id="200474106" name="Espace réservé du contenu 2"/>
          <p:cNvSpPr>
            <a:spLocks noGrp="1"/>
          </p:cNvSpPr>
          <p:nvPr>
            <p:ph idx="13"/>
          </p:nvPr>
        </p:nvSpPr>
        <p:spPr bwMode="auto">
          <a:xfrm>
            <a:off x="838198" y="2052308"/>
            <a:ext cx="10525124" cy="4070904"/>
          </a:xfrm>
          <a:prstGeom prst="rect">
            <a:avLst/>
          </a:prstGeom>
        </p:spPr>
        <p:txBody>
          <a:bodyPr vertOverflow="overflow" horzOverflow="overflow" vert="horz" wrap="square" lIns="91440" tIns="45720" rIns="91440" bIns="45720" numCol="1" spcCol="0" rtlCol="0" fromWordArt="0" anchor="t" anchorCtr="0" forceAA="0" upright="0" compatLnSpc="0">
            <a:normAutofit fontScale="95000" lnSpcReduction="1000"/>
          </a:bodyPr>
          <a:lstStyle>
            <a:lvl1pPr>
              <a:defRPr/>
            </a:lvl1pPr>
            <a:lvl2pPr>
              <a:defRPr/>
            </a:lvl2pPr>
            <a:lvl3pPr>
              <a:defRPr/>
            </a:lvl3pPr>
            <a:lvl4pPr>
              <a:defRPr/>
            </a:lvl4pPr>
            <a:lvl5pPr>
              <a:defRPr/>
            </a:lvl5pPr>
          </a:lstStyle>
          <a:p>
            <a:pPr>
              <a:defRPr/>
            </a:pPr>
            <a:r>
              <a:rPr lang="fr-FR" sz="2400" b="0" i="0" u="none" strike="noStrike" cap="none" spc="0">
                <a:solidFill>
                  <a:schemeClr val="tx1"/>
                </a:solidFill>
                <a:latin typeface="Arial"/>
                <a:ea typeface="Arial"/>
                <a:cs typeface="Arial"/>
              </a:rPr>
              <a:t>auteur sans affiliation et sans ORCID (alors que le type d’identifiant est renseigné)</a:t>
            </a:r>
            <a:endParaRPr sz="2400">
              <a:latin typeface="Arial"/>
              <a:cs typeface="Arial"/>
            </a:endParaRPr>
          </a:p>
          <a:p>
            <a:pPr>
              <a:defRPr/>
            </a:pPr>
            <a:r>
              <a:rPr lang="fr-FR" sz="2400" b="0" i="0" u="none" strike="noStrike" cap="none" spc="0">
                <a:solidFill>
                  <a:schemeClr val="tx1"/>
                </a:solidFill>
                <a:latin typeface="Arial"/>
                <a:ea typeface="Arial"/>
                <a:cs typeface="Arial"/>
              </a:rPr>
              <a:t>un seul auteur et pas de contributeur : voir si d’autres personnes ont contribué</a:t>
            </a:r>
            <a:endParaRPr sz="2400">
              <a:latin typeface="Arial"/>
              <a:cs typeface="Arial"/>
            </a:endParaRPr>
          </a:p>
          <a:p>
            <a:pPr>
              <a:defRPr/>
            </a:pPr>
            <a:r>
              <a:rPr lang="fr-FR" sz="2400">
                <a:latin typeface="Arial"/>
                <a:ea typeface="Arial"/>
                <a:cs typeface="Arial"/>
              </a:rPr>
              <a:t>mot-clé : lien renvoie à la page d’accueil du thésaurus et non à l’URI du terme</a:t>
            </a:r>
            <a:endParaRPr sz="2400">
              <a:latin typeface="Arial"/>
              <a:cs typeface="Arial"/>
            </a:endParaRPr>
          </a:p>
          <a:p>
            <a:pPr>
              <a:defRPr/>
            </a:pPr>
            <a:r>
              <a:rPr lang="fr-FR" sz="2400">
                <a:latin typeface="Arial"/>
                <a:ea typeface="Arial"/>
                <a:cs typeface="Arial"/>
              </a:rPr>
              <a:t>date de collecte : date de début &gt; date de fin</a:t>
            </a:r>
            <a:endParaRPr sz="2400">
              <a:latin typeface="Arial"/>
              <a:cs typeface="Arial"/>
            </a:endParaRPr>
          </a:p>
          <a:p>
            <a:pPr>
              <a:defRPr/>
            </a:pPr>
            <a:r>
              <a:rPr lang="fr-FR" sz="2400">
                <a:latin typeface="Arial"/>
                <a:ea typeface="Arial"/>
                <a:cs typeface="Arial"/>
              </a:rPr>
              <a:t>subvention ANR mentionnée dans la description —&gt; à renseigner dans la métadonnée adéquate</a:t>
            </a:r>
            <a:endParaRPr sz="2400">
              <a:latin typeface="Arial"/>
              <a:cs typeface="Arial"/>
            </a:endParaRPr>
          </a:p>
          <a:p>
            <a:pPr>
              <a:defRPr/>
            </a:pPr>
            <a:r>
              <a:rPr lang="fr-FR" sz="2400">
                <a:latin typeface="Arial"/>
                <a:ea typeface="Arial"/>
                <a:cs typeface="Arial"/>
              </a:rPr>
              <a:t>Fichiers zippés : pas de fichier README</a:t>
            </a:r>
            <a:endParaRPr sz="2400">
              <a:latin typeface="Arial"/>
              <a:cs typeface="Arial"/>
            </a:endParaRPr>
          </a:p>
          <a:p>
            <a:pPr>
              <a:defRPr/>
            </a:pPr>
            <a:r>
              <a:rPr lang="fr-FR" sz="2400">
                <a:latin typeface="Arial"/>
                <a:ea typeface="Arial"/>
                <a:cs typeface="Arial"/>
              </a:rPr>
              <a:t>Licence non ouverte : copyright</a:t>
            </a:r>
            <a:endParaRPr lang="fr-FR">
              <a:latin typeface="Arial"/>
              <a:cs typeface="Arial"/>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109433807" name="Espace réservé du texte 2"/>
          <p:cNvSpPr>
            <a:spLocks noGrp="1"/>
          </p:cNvSpPr>
          <p:nvPr>
            <p:ph type="body" idx="1"/>
          </p:nvPr>
        </p:nvSpPr>
        <p:spPr bwMode="auto">
          <a:xfrm>
            <a:off x="838198" y="1482136"/>
            <a:ext cx="10716491" cy="365125"/>
          </a:xfrm>
          <a:prstGeom prst="rect">
            <a:avLst/>
          </a:prstGeom>
        </p:spPr>
        <p:txBody>
          <a:bodyPr vertOverflow="overflow" horzOverflow="overflow" vert="horz" wrap="square" lIns="91440" tIns="45720" rIns="91440" bIns="45720" numCol="1" spcCol="0" rtlCol="0" fromWordArt="0" anchor="t" anchorCtr="0" forceAA="0" compatLnSpc="0">
            <a:noAutofit/>
          </a:bodyPr>
          <a:lstStyle>
            <a:lvl1pPr marL="0" indent="0">
              <a:buNone/>
              <a:defRPr sz="2800" b="1">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a:defRPr/>
            </a:pPr>
            <a:r>
              <a:rPr lang="fr-FR" sz="2400">
                <a:latin typeface="Marianne"/>
                <a:ea typeface="Marianne"/>
                <a:cs typeface="Marianne"/>
              </a:rPr>
              <a:t>JDD3 </a:t>
            </a:r>
            <a:r>
              <a:rPr lang="fr-FR" sz="2400">
                <a:latin typeface="Arial"/>
                <a:cs typeface="Arial"/>
              </a:rPr>
              <a:t>Gestion optimale des accès à la science </a:t>
            </a:r>
            <a:r>
              <a:rPr lang="fr-FR" sz="2400">
                <a:latin typeface="Arial"/>
                <a:cs typeface="Arial"/>
              </a:rPr>
              <a:t>ouverte</a:t>
            </a:r>
            <a:endParaRPr lang="fr-FR" sz="2400">
              <a:latin typeface="Arial"/>
              <a:cs typeface="Arial"/>
            </a:endParaRPr>
          </a:p>
        </p:txBody>
      </p:sp>
      <p:sp>
        <p:nvSpPr>
          <p:cNvPr id="1581656618" name="Espace réservé du contenu 2"/>
          <p:cNvSpPr>
            <a:spLocks noGrp="1"/>
          </p:cNvSpPr>
          <p:nvPr>
            <p:ph idx="13"/>
          </p:nvPr>
        </p:nvSpPr>
        <p:spPr bwMode="auto">
          <a:prstGeom prst="rect">
            <a:avLst/>
          </a:prstGeom>
        </p:spPr>
        <p:txBody>
          <a:bodyPr vertOverflow="overflow" horzOverflow="overflow" vert="horz" wrap="square" lIns="91440" tIns="45720" rIns="91440" bIns="45720" numCol="1" spcCol="0" rtlCol="0" fromWordArt="0" anchor="t" anchorCtr="0" forceAA="0" upright="0" compatLnSpc="0">
            <a:normAutofit fontScale="95000" lnSpcReduction="1000"/>
          </a:bodyPr>
          <a:lstStyle>
            <a:lvl1pPr>
              <a:defRPr/>
            </a:lvl1pPr>
            <a:lvl2pPr>
              <a:defRPr/>
            </a:lvl2pPr>
            <a:lvl3pPr>
              <a:defRPr/>
            </a:lvl3pPr>
            <a:lvl4pPr>
              <a:defRPr/>
            </a:lvl4pPr>
            <a:lvl5pPr>
              <a:defRPr/>
            </a:lvl5pPr>
          </a:lstStyle>
          <a:p>
            <a:pPr>
              <a:defRPr/>
            </a:pPr>
            <a:r>
              <a:rPr lang="fr-FR">
                <a:latin typeface="Arial"/>
                <a:ea typeface="Arial"/>
                <a:cs typeface="Arial"/>
              </a:rPr>
              <a:t>Auteurs : </a:t>
            </a:r>
            <a:endParaRPr lang="fr-FR">
              <a:latin typeface="Arial"/>
              <a:ea typeface="Arial"/>
              <a:cs typeface="Arial"/>
            </a:endParaRPr>
          </a:p>
          <a:p>
            <a:pPr lvl="1">
              <a:defRPr/>
            </a:pPr>
            <a:r>
              <a:rPr lang="fr-FR" b="0">
                <a:latin typeface="Arial"/>
                <a:ea typeface="Arial"/>
                <a:cs typeface="Arial"/>
              </a:rPr>
              <a:t>mise en forme incorrecte (cf point de contact)</a:t>
            </a:r>
            <a:endParaRPr b="0">
              <a:latin typeface="Arial"/>
              <a:ea typeface="Arial"/>
              <a:cs typeface="Arial"/>
            </a:endParaRPr>
          </a:p>
          <a:p>
            <a:pPr lvl="1">
              <a:defRPr/>
            </a:pPr>
            <a:r>
              <a:rPr lang="fr-FR" b="0">
                <a:latin typeface="Arial"/>
                <a:ea typeface="Arial"/>
                <a:cs typeface="Arial"/>
              </a:rPr>
              <a:t>les liens ORCID ne fonctionnent pas (type d’identifiant non précisé)</a:t>
            </a:r>
            <a:endParaRPr lang="fr-FR">
              <a:latin typeface="Arial"/>
              <a:ea typeface="Arial"/>
              <a:cs typeface="Arial"/>
            </a:endParaRPr>
          </a:p>
          <a:p>
            <a:pPr>
              <a:defRPr/>
            </a:pPr>
            <a:r>
              <a:rPr lang="fr-FR" sz="2800" b="0" i="0" u="none" strike="noStrike" cap="none" spc="0">
                <a:solidFill>
                  <a:schemeClr val="tx1"/>
                </a:solidFill>
                <a:latin typeface="Arial"/>
                <a:ea typeface="Arial"/>
                <a:cs typeface="Arial"/>
              </a:rPr>
              <a:t>Pas de balise pour la mise en forme de la description</a:t>
            </a:r>
            <a:endParaRPr lang="fr-FR">
              <a:latin typeface="Arial"/>
              <a:cs typeface="Arial"/>
            </a:endParaRPr>
          </a:p>
          <a:p>
            <a:pPr>
              <a:defRPr/>
            </a:pPr>
            <a:r>
              <a:rPr lang="fr-FR">
                <a:latin typeface="Arial"/>
                <a:ea typeface="Arial"/>
                <a:cs typeface="Arial"/>
              </a:rPr>
              <a:t>Publication et </a:t>
            </a:r>
            <a:r>
              <a:rPr lang="fr-FR">
                <a:latin typeface="Arial"/>
                <a:ea typeface="Arial"/>
                <a:cs typeface="Arial"/>
              </a:rPr>
              <a:t>jdd</a:t>
            </a:r>
            <a:r>
              <a:rPr lang="fr-FR">
                <a:latin typeface="Arial"/>
                <a:ea typeface="Arial"/>
                <a:cs typeface="Arial"/>
              </a:rPr>
              <a:t> associé sans lien et sans citation des auteurs</a:t>
            </a:r>
            <a:endParaRPr lang="fr-FR">
              <a:latin typeface="Arial"/>
              <a:cs typeface="Arial"/>
            </a:endParaRPr>
          </a:p>
          <a:p>
            <a:pPr>
              <a:defRPr/>
            </a:pPr>
            <a:r>
              <a:rPr lang="fr-FR">
                <a:latin typeface="Arial"/>
                <a:ea typeface="Arial"/>
                <a:cs typeface="Arial"/>
              </a:rPr>
              <a:t>Pas de mots-clés</a:t>
            </a:r>
            <a:endParaRPr lang="fr-FR">
              <a:latin typeface="Arial"/>
              <a:ea typeface="Arial"/>
              <a:cs typeface="Arial"/>
            </a:endParaRPr>
          </a:p>
          <a:p>
            <a:pPr>
              <a:defRPr/>
            </a:pPr>
            <a:r>
              <a:rPr lang="fr-FR">
                <a:latin typeface="Arial"/>
                <a:ea typeface="Arial"/>
                <a:cs typeface="Arial"/>
              </a:rPr>
              <a:t>Licence personnalisée non précisée</a:t>
            </a:r>
            <a:endParaRPr lang="fr-FR">
              <a:latin typeface="Arial"/>
              <a:cs typeface="Arial"/>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1425227525" name="Espace réservé du texte 2"/>
          <p:cNvSpPr>
            <a:spLocks noGrp="1"/>
          </p:cNvSpPr>
          <p:nvPr>
            <p:ph type="body" idx="1"/>
          </p:nvPr>
        </p:nvSpPr>
        <p:spPr bwMode="auto">
          <a:xfrm>
            <a:off x="838200" y="1482136"/>
            <a:ext cx="9266382" cy="365125"/>
          </a:xfrm>
          <a:prstGeom prst="rect">
            <a:avLst/>
          </a:prstGeom>
        </p:spPr>
        <p:txBody>
          <a:bodyPr vertOverflow="overflow" horzOverflow="overflow" vert="horz" wrap="square" lIns="91440" tIns="45720" rIns="91440" bIns="45720" numCol="1" spcCol="0" rtlCol="0" fromWordArt="0" anchor="t" anchorCtr="0" forceAA="0" compatLnSpc="0">
            <a:noAutofit/>
          </a:bodyPr>
          <a:lstStyle>
            <a:lvl1pPr marL="0" indent="0">
              <a:buNone/>
              <a:defRPr sz="2800" b="1">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a:defRPr/>
            </a:pPr>
            <a:r>
              <a:rPr lang="fr-FR" sz="2400">
                <a:latin typeface="Marianne"/>
                <a:ea typeface="Marianne"/>
                <a:cs typeface="Marianne"/>
              </a:rPr>
              <a:t>JDD4 </a:t>
            </a:r>
            <a:r>
              <a:rPr lang="fr-FR" sz="2400">
                <a:latin typeface="Arial"/>
                <a:cs typeface="Arial"/>
              </a:rPr>
              <a:t>Données de réplication pour </a:t>
            </a:r>
            <a:r>
              <a:rPr lang="fr-FR" sz="2400">
                <a:latin typeface="Arial"/>
                <a:cs typeface="Arial"/>
              </a:rPr>
              <a:t>:</a:t>
            </a:r>
            <a:endParaRPr lang="fr-FR" sz="2400">
              <a:latin typeface="Arial"/>
              <a:cs typeface="Arial"/>
            </a:endParaRPr>
          </a:p>
        </p:txBody>
      </p:sp>
      <p:sp>
        <p:nvSpPr>
          <p:cNvPr id="2128237569" name="Espace réservé du contenu 2"/>
          <p:cNvSpPr>
            <a:spLocks noGrp="1"/>
          </p:cNvSpPr>
          <p:nvPr>
            <p:ph idx="13"/>
          </p:nvPr>
        </p:nvSpPr>
        <p:spPr bwMode="auto">
          <a:xfrm>
            <a:off x="833437" y="2052309"/>
            <a:ext cx="10525124" cy="3673043"/>
          </a:xfrm>
          <a:prstGeom prst="rect">
            <a:avLst/>
          </a:prstGeom>
        </p:spPr>
        <p:txBody>
          <a:bodyPr vertOverflow="overflow" horzOverflow="overflow" vert="horz" wrap="square" lIns="91440" tIns="45720" rIns="91440" bIns="45720" numCol="1" spcCol="0" rtlCol="0" fromWordArt="0" anchor="t" anchorCtr="0" forceAA="0" upright="0" compatLnSpc="0">
            <a:normAutofit fontScale="80000" lnSpcReduction="4000"/>
          </a:bodyPr>
          <a:lstStyle>
            <a:lvl1pPr>
              <a:defRPr/>
            </a:lvl1pPr>
            <a:lvl2pPr>
              <a:defRPr/>
            </a:lvl2pPr>
            <a:lvl3pPr>
              <a:defRPr/>
            </a:lvl3pPr>
            <a:lvl4pPr>
              <a:defRPr/>
            </a:lvl4pPr>
            <a:lvl5pPr>
              <a:defRPr/>
            </a:lvl5pPr>
          </a:lstStyle>
          <a:p>
            <a:pPr>
              <a:defRPr/>
            </a:pPr>
            <a:r>
              <a:rPr lang="fr-FR">
                <a:latin typeface="Arial"/>
                <a:ea typeface="Arial"/>
                <a:cs typeface="Arial"/>
              </a:rPr>
              <a:t>Titre trop générique</a:t>
            </a:r>
            <a:endParaRPr lang="fr-FR">
              <a:latin typeface="Arial"/>
              <a:cs typeface="Arial"/>
            </a:endParaRPr>
          </a:p>
          <a:p>
            <a:pPr>
              <a:defRPr/>
            </a:pPr>
            <a:r>
              <a:rPr lang="fr-FR">
                <a:latin typeface="Arial"/>
                <a:ea typeface="Arial"/>
                <a:cs typeface="Arial"/>
              </a:rPr>
              <a:t>Description insuffisante</a:t>
            </a:r>
            <a:endParaRPr lang="fr-FR">
              <a:latin typeface="Arial"/>
              <a:cs typeface="Arial"/>
            </a:endParaRPr>
          </a:p>
          <a:p>
            <a:pPr>
              <a:defRPr/>
            </a:pPr>
            <a:r>
              <a:rPr lang="fr-FR">
                <a:latin typeface="Arial"/>
                <a:ea typeface="Arial"/>
                <a:cs typeface="Arial"/>
              </a:rPr>
              <a:t>Mots-clés : </a:t>
            </a:r>
            <a:endParaRPr lang="fr-FR">
              <a:latin typeface="Arial"/>
              <a:cs typeface="Arial"/>
            </a:endParaRPr>
          </a:p>
          <a:p>
            <a:pPr lvl="1">
              <a:defRPr/>
            </a:pPr>
            <a:r>
              <a:rPr lang="fr-FR" b="0">
                <a:latin typeface="Arial"/>
                <a:ea typeface="Arial"/>
                <a:cs typeface="Arial"/>
              </a:rPr>
              <a:t>URL Vocabulaire = URI terme</a:t>
            </a:r>
            <a:endParaRPr lang="fr-FR" b="0">
              <a:latin typeface="Arial"/>
              <a:cs typeface="Arial"/>
            </a:endParaRPr>
          </a:p>
          <a:p>
            <a:pPr lvl="1">
              <a:defRPr/>
            </a:pPr>
            <a:r>
              <a:rPr lang="fr-FR" b="0">
                <a:latin typeface="Arial"/>
                <a:ea typeface="Arial"/>
                <a:cs typeface="Arial"/>
              </a:rPr>
              <a:t>Mélange FR et EN</a:t>
            </a:r>
            <a:endParaRPr lang="fr-FR" b="0">
              <a:latin typeface="Arial"/>
              <a:cs typeface="Arial"/>
            </a:endParaRPr>
          </a:p>
          <a:p>
            <a:pPr lvl="0">
              <a:defRPr/>
            </a:pPr>
            <a:r>
              <a:rPr lang="fr-FR" b="0">
                <a:latin typeface="Arial"/>
                <a:ea typeface="Arial"/>
                <a:cs typeface="Arial"/>
              </a:rPr>
              <a:t>Publication associée : DOI indiqué au lieu de </a:t>
            </a:r>
            <a:r>
              <a:rPr lang="fr-FR" b="0">
                <a:latin typeface="Arial"/>
                <a:ea typeface="Arial"/>
                <a:cs typeface="Arial"/>
              </a:rPr>
              <a:t>idHAL</a:t>
            </a:r>
            <a:endParaRPr lang="fr-FR" b="0">
              <a:latin typeface="Arial"/>
              <a:cs typeface="Arial"/>
            </a:endParaRPr>
          </a:p>
          <a:p>
            <a:pPr lvl="0">
              <a:defRPr/>
            </a:pPr>
            <a:r>
              <a:rPr lang="fr-FR" b="0">
                <a:latin typeface="Arial"/>
                <a:ea typeface="Arial"/>
                <a:cs typeface="Arial"/>
              </a:rPr>
              <a:t>Source de données pourrait être complété</a:t>
            </a:r>
            <a:endParaRPr lang="fr-FR" b="0">
              <a:latin typeface="Arial"/>
              <a:cs typeface="Arial"/>
            </a:endParaRPr>
          </a:p>
          <a:p>
            <a:pPr lvl="0">
              <a:defRPr/>
            </a:pPr>
            <a:r>
              <a:rPr lang="fr-FR" b="0">
                <a:latin typeface="Arial"/>
                <a:ea typeface="Arial"/>
                <a:cs typeface="Arial"/>
              </a:rPr>
              <a:t>Titre des fichiers pas assez précis et contenant des points.</a:t>
            </a:r>
            <a:endParaRPr lang="fr-FR" b="0">
              <a:latin typeface="Arial"/>
              <a:ea typeface="Arial"/>
              <a:cs typeface="Arial"/>
            </a:endParaRPr>
          </a:p>
          <a:p>
            <a:pPr lvl="0">
              <a:defRPr/>
            </a:pPr>
            <a:r>
              <a:rPr lang="fr-FR" b="0">
                <a:latin typeface="Arial"/>
                <a:ea typeface="Arial"/>
                <a:cs typeface="Arial"/>
              </a:rPr>
              <a:t>Fichier csv mal ingéré</a:t>
            </a:r>
            <a:endParaRPr lang="fr-FR" b="0">
              <a:latin typeface="Arial"/>
              <a:cs typeface="Arial"/>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Espace réservé du texte 1"/>
          <p:cNvSpPr>
            <a:spLocks noGrp="1"/>
          </p:cNvSpPr>
          <p:nvPr>
            <p:ph type="body" idx="1"/>
          </p:nvPr>
        </p:nvSpPr>
        <p:spPr bwMode="auto">
          <a:xfrm>
            <a:off x="4451837" y="3165170"/>
            <a:ext cx="7204543" cy="2534294"/>
          </a:xfrm>
        </p:spPr>
        <p:txBody>
          <a:bodyPr/>
          <a:lstStyle/>
          <a:p>
            <a:pPr>
              <a:spcBef>
                <a:spcPts val="0"/>
              </a:spcBef>
              <a:defRPr/>
            </a:pPr>
            <a:r>
              <a:rPr lang="fr-FR">
                <a:latin typeface="Marianne"/>
                <a:ea typeface="Marianne"/>
                <a:cs typeface="Marianne"/>
              </a:rPr>
              <a:t>Pour suivre toutes les actualités</a:t>
            </a:r>
            <a:endParaRPr>
              <a:latin typeface="Marianne"/>
              <a:cs typeface="Marianne"/>
            </a:endParaRPr>
          </a:p>
        </p:txBody>
      </p:sp>
      <p:sp>
        <p:nvSpPr>
          <p:cNvPr id="3" name="Rectangle 2"/>
          <p:cNvSpPr/>
          <p:nvPr/>
        </p:nvSpPr>
        <p:spPr bwMode="auto">
          <a:xfrm>
            <a:off x="4789905" y="3683039"/>
            <a:ext cx="4631379" cy="307776"/>
          </a:xfrm>
          <a:prstGeom prst="rect">
            <a:avLst/>
          </a:prstGeom>
        </p:spPr>
        <p:txBody>
          <a:bodyPr wrap="square">
            <a:spAutoFit/>
          </a:bodyPr>
          <a:lstStyle/>
          <a:p>
            <a:pPr lvl="0">
              <a:defRPr/>
            </a:pPr>
            <a:r>
              <a:rPr lang="fr-FR" sz="1400" u="sng">
                <a:solidFill>
                  <a:srgbClr val="11B09C"/>
                </a:solidFill>
                <a:latin typeface="Consolas"/>
                <a:ea typeface="Arial"/>
                <a:cs typeface="Arial"/>
                <a:hlinkClick r:id="rId2" tooltip="https://recherche.data.gouv.fr/fr"/>
              </a:rPr>
              <a:t>https://</a:t>
            </a:r>
            <a:r>
              <a:rPr lang="fr-FR" sz="1400" u="sng">
                <a:solidFill>
                  <a:srgbClr val="11B09C"/>
                </a:solidFill>
                <a:latin typeface="Consolas"/>
                <a:ea typeface="Arial"/>
                <a:cs typeface="Arial"/>
                <a:hlinkClick r:id="rId2" tooltip="https://recherche.data.gouv.fr/fr"/>
              </a:rPr>
              <a:t>recherche.data.gouv.fr/fr</a:t>
            </a:r>
            <a:endParaRPr sz="1400">
              <a:solidFill>
                <a:srgbClr val="11B09C"/>
              </a:solidFill>
              <a:latin typeface="Consolas"/>
              <a:cs typeface="Arial"/>
            </a:endParaRPr>
          </a:p>
        </p:txBody>
      </p:sp>
      <p:sp>
        <p:nvSpPr>
          <p:cNvPr id="6" name="Rectangle 5"/>
          <p:cNvSpPr/>
          <p:nvPr/>
        </p:nvSpPr>
        <p:spPr bwMode="auto">
          <a:xfrm>
            <a:off x="4789905" y="4120343"/>
            <a:ext cx="7309551" cy="701398"/>
          </a:xfrm>
          <a:prstGeom prst="rect">
            <a:avLst/>
          </a:prstGeom>
        </p:spPr>
        <p:txBody>
          <a:bodyPr wrap="square">
            <a:spAutoFit/>
          </a:bodyPr>
          <a:lstStyle/>
          <a:p>
            <a:pPr>
              <a:defRPr/>
            </a:pPr>
            <a:r>
              <a:rPr lang="fr-FR" sz="1400">
                <a:solidFill>
                  <a:schemeClr val="tx2"/>
                </a:solidFill>
                <a:latin typeface="Consolas"/>
                <a:ea typeface="Consolas"/>
                <a:cs typeface="Consolas"/>
              </a:rPr>
              <a:t>@</a:t>
            </a:r>
            <a:r>
              <a:rPr lang="fr-FR" sz="1400">
                <a:solidFill>
                  <a:schemeClr val="tx2"/>
                </a:solidFill>
                <a:latin typeface="Consolas"/>
                <a:ea typeface="Consolas"/>
                <a:cs typeface="Consolas"/>
              </a:rPr>
              <a:t>RechercheDataGv</a:t>
            </a:r>
            <a:endParaRPr sz="1400">
              <a:solidFill>
                <a:schemeClr val="tx2"/>
              </a:solidFill>
              <a:latin typeface="Consolas"/>
              <a:cs typeface="Consolas"/>
            </a:endParaRPr>
          </a:p>
          <a:p>
            <a:pPr>
              <a:defRPr/>
            </a:pPr>
            <a:endParaRPr sz="1200">
              <a:solidFill>
                <a:schemeClr val="tx2"/>
              </a:solidFill>
              <a:latin typeface="Consolas"/>
              <a:cs typeface="Consolas"/>
            </a:endParaRPr>
          </a:p>
          <a:p>
            <a:pPr>
              <a:defRPr/>
            </a:pPr>
            <a:r>
              <a:rPr lang="fr-FR" sz="1400" u="sng">
                <a:solidFill>
                  <a:schemeClr val="tx2"/>
                </a:solidFill>
                <a:latin typeface="Consolas"/>
                <a:ea typeface="Consolas"/>
                <a:cs typeface="Consolas"/>
                <a:hlinkClick r:id="rId3" tooltip="https://www.linkedin.com/company/recherche-data-gouv/"/>
              </a:rPr>
              <a:t>https://www.linkedin.com/company/recherche-data-gouv</a:t>
            </a:r>
            <a:r>
              <a:rPr lang="fr-FR" sz="1400" u="sng">
                <a:solidFill>
                  <a:schemeClr val="tx2"/>
                </a:solidFill>
                <a:latin typeface="Consolas"/>
                <a:ea typeface="Consolas"/>
                <a:cs typeface="Consolas"/>
                <a:hlinkClick r:id="rId3" tooltip="https://www.linkedin.com/company/recherche-data-gouv/"/>
              </a:rPr>
              <a:t>/</a:t>
            </a:r>
            <a:r>
              <a:rPr lang="fr-FR" sz="1400">
                <a:solidFill>
                  <a:schemeClr val="tx2"/>
                </a:solidFill>
                <a:latin typeface="Consolas"/>
                <a:ea typeface="Consolas"/>
                <a:cs typeface="Consolas"/>
              </a:rPr>
              <a:t> </a:t>
            </a:r>
            <a:endParaRPr>
              <a:latin typeface="Consolas"/>
              <a:cs typeface="Consolas"/>
            </a:endParaRPr>
          </a:p>
        </p:txBody>
      </p:sp>
      <p:pic>
        <p:nvPicPr>
          <p:cNvPr id="7" name="Image 6"/>
          <p:cNvPicPr>
            <a:picLocks noChangeAspect="1"/>
          </p:cNvPicPr>
          <p:nvPr/>
        </p:nvPicPr>
        <p:blipFill>
          <a:blip r:embed="rId4"/>
          <a:stretch/>
        </p:blipFill>
        <p:spPr bwMode="auto">
          <a:xfrm>
            <a:off x="4451837" y="4514184"/>
            <a:ext cx="288032" cy="258763"/>
          </a:xfrm>
          <a:prstGeom prst="rect">
            <a:avLst/>
          </a:prstGeom>
        </p:spPr>
      </p:pic>
      <p:pic>
        <p:nvPicPr>
          <p:cNvPr id="8" name="Image 7"/>
          <p:cNvPicPr>
            <a:picLocks noChangeAspect="1"/>
          </p:cNvPicPr>
          <p:nvPr/>
        </p:nvPicPr>
        <p:blipFill>
          <a:blip r:embed="rId5"/>
          <a:stretch/>
        </p:blipFill>
        <p:spPr bwMode="auto">
          <a:xfrm>
            <a:off x="4451837" y="4123018"/>
            <a:ext cx="288031" cy="258763"/>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776616914" name="Espace réservé du texte 4"/>
          <p:cNvSpPr>
            <a:spLocks noGrp="1"/>
          </p:cNvSpPr>
          <p:nvPr>
            <p:ph type="body" idx="1"/>
          </p:nvPr>
        </p:nvSpPr>
        <p:spPr bwMode="auto">
          <a:xfrm>
            <a:off x="838198" y="1482135"/>
            <a:ext cx="6902964" cy="365124"/>
          </a:xfrm>
        </p:spPr>
        <p:txBody>
          <a:bodyPr vertOverflow="overflow" horzOverflow="overflow" vert="horz" wrap="square" lIns="91440" tIns="45720" rIns="91440" bIns="45720" numCol="1" spcCol="0" rtlCol="0" fromWordArt="0" anchor="t" anchorCtr="0" forceAA="0" compatLnSpc="0">
            <a:noAutofit/>
          </a:bodyPr>
          <a:lstStyle/>
          <a:p>
            <a:pPr>
              <a:defRPr/>
            </a:pPr>
            <a:r>
              <a:rPr lang="fr-FR" sz="2400">
                <a:latin typeface="Marianne"/>
                <a:ea typeface="Marianne"/>
                <a:cs typeface="Marianne"/>
              </a:rPr>
              <a:t>L’entrepôt</a:t>
            </a:r>
            <a:r>
              <a:rPr sz="2400">
                <a:latin typeface="Marianne"/>
                <a:ea typeface="Marianne"/>
                <a:cs typeface="Marianne"/>
              </a:rPr>
              <a:t> Recherche Data Gouv</a:t>
            </a:r>
            <a:endParaRPr sz="2400">
              <a:latin typeface="Marianne"/>
              <a:cs typeface="Marianne"/>
            </a:endParaRPr>
          </a:p>
        </p:txBody>
      </p:sp>
      <p:sp>
        <p:nvSpPr>
          <p:cNvPr id="1015650986" name="Espace réservé du contenu 5"/>
          <p:cNvSpPr>
            <a:spLocks noGrp="1"/>
          </p:cNvSpPr>
          <p:nvPr>
            <p:ph idx="13"/>
          </p:nvPr>
        </p:nvSpPr>
        <p:spPr bwMode="auto">
          <a:xfrm>
            <a:off x="838198" y="1801582"/>
            <a:ext cx="10901220" cy="3596646"/>
          </a:xfrm>
        </p:spPr>
        <p:txBody>
          <a:bodyPr vertOverflow="overflow" horzOverflow="overflow" vert="horz" wrap="square" lIns="91440" tIns="45720" rIns="91440" bIns="45720" numCol="1" spcCol="0" rtlCol="0" fromWordArt="0" anchor="t" anchorCtr="0" forceAA="0" compatLnSpc="0">
            <a:normAutofit fontScale="80000" lnSpcReduction="4000"/>
          </a:bodyPr>
          <a:lstStyle/>
          <a:p>
            <a:pPr marL="0" indent="0">
              <a:lnSpc>
                <a:spcPct val="100000"/>
              </a:lnSpc>
              <a:buNone/>
              <a:defRPr/>
            </a:pPr>
            <a:endParaRPr sz="1800"/>
          </a:p>
          <a:p>
            <a:pPr marL="0" indent="0">
              <a:lnSpc>
                <a:spcPct val="100000"/>
              </a:lnSpc>
              <a:buFont typeface="Arial"/>
              <a:buNone/>
              <a:defRPr/>
            </a:pPr>
            <a:r>
              <a:rPr lang="fr-FR" sz="2600">
                <a:latin typeface="Arial"/>
                <a:cs typeface="Arial"/>
              </a:rPr>
              <a:t>Solution souveraine pour le </a:t>
            </a:r>
            <a:r>
              <a:rPr lang="fr-FR" sz="3000" b="1">
                <a:solidFill>
                  <a:srgbClr val="C55B28"/>
                </a:solidFill>
                <a:latin typeface="Arial"/>
                <a:cs typeface="Arial"/>
              </a:rPr>
              <a:t>partage</a:t>
            </a:r>
            <a:r>
              <a:rPr lang="fr-FR" sz="2600" b="1">
                <a:latin typeface="Arial"/>
                <a:cs typeface="Arial"/>
              </a:rPr>
              <a:t> </a:t>
            </a:r>
            <a:r>
              <a:rPr lang="fr-FR" sz="2600">
                <a:latin typeface="Arial"/>
                <a:cs typeface="Arial"/>
              </a:rPr>
              <a:t>et l’</a:t>
            </a:r>
            <a:r>
              <a:rPr lang="fr-FR" sz="3000" b="1">
                <a:solidFill>
                  <a:srgbClr val="C55B28"/>
                </a:solidFill>
                <a:latin typeface="Arial"/>
                <a:cs typeface="Arial"/>
              </a:rPr>
              <a:t>ouverture</a:t>
            </a:r>
            <a:r>
              <a:rPr lang="fr-FR" sz="2600">
                <a:latin typeface="Arial"/>
                <a:cs typeface="Arial"/>
              </a:rPr>
              <a:t> des données de recherche produites par les </a:t>
            </a:r>
            <a:r>
              <a:rPr lang="fr-FR" sz="3000" b="1">
                <a:solidFill>
                  <a:srgbClr val="C55B28"/>
                </a:solidFill>
                <a:latin typeface="Arial"/>
                <a:cs typeface="Arial"/>
              </a:rPr>
              <a:t>communautés ne disposant pas d’entrepôt disciplinaire reconnu</a:t>
            </a:r>
            <a:r>
              <a:rPr lang="fr-FR" sz="3000" b="1">
                <a:latin typeface="Arial"/>
                <a:cs typeface="Arial"/>
              </a:rPr>
              <a:t> </a:t>
            </a:r>
            <a:endParaRPr sz="3000"/>
          </a:p>
          <a:p>
            <a:pPr marL="0" indent="0">
              <a:lnSpc>
                <a:spcPct val="100000"/>
              </a:lnSpc>
              <a:buFont typeface="Arial"/>
              <a:buNone/>
              <a:defRPr/>
            </a:pPr>
            <a:endParaRPr lang="fr-FR" sz="2600" b="1">
              <a:latin typeface="Arial"/>
              <a:cs typeface="Arial"/>
            </a:endParaRPr>
          </a:p>
          <a:p>
            <a:pPr marL="0" indent="0">
              <a:lnSpc>
                <a:spcPct val="100000"/>
              </a:lnSpc>
              <a:buFont typeface="Arial"/>
              <a:buNone/>
              <a:defRPr/>
            </a:pPr>
            <a:r>
              <a:rPr lang="fr-FR" sz="2600" b="0" i="0" u="none" strike="noStrike" cap="none" spc="0">
                <a:solidFill>
                  <a:schemeClr val="tx1"/>
                </a:solidFill>
                <a:latin typeface="Arial"/>
                <a:ea typeface="Arial"/>
                <a:cs typeface="Arial"/>
              </a:rPr>
              <a:t>Facilite </a:t>
            </a:r>
            <a:r>
              <a:rPr lang="fr-FR" sz="3000" b="1" i="0" u="none" strike="noStrike" cap="none" spc="0">
                <a:solidFill>
                  <a:srgbClr val="C55B28"/>
                </a:solidFill>
                <a:latin typeface="Arial"/>
                <a:ea typeface="Arial"/>
                <a:cs typeface="Arial"/>
              </a:rPr>
              <a:t>la recherche, la découverte, l’accès et la réutilisation des données</a:t>
            </a:r>
            <a:r>
              <a:rPr lang="fr-FR" sz="2600" b="1" i="0" u="none" strike="noStrike" cap="none" spc="0">
                <a:solidFill>
                  <a:schemeClr val="tx1"/>
                </a:solidFill>
                <a:latin typeface="Arial"/>
                <a:ea typeface="Arial"/>
                <a:cs typeface="Arial"/>
              </a:rPr>
              <a:t> </a:t>
            </a:r>
            <a:r>
              <a:rPr lang="fr-FR" sz="2600" b="0" i="0" u="none" strike="noStrike" cap="none" spc="0">
                <a:solidFill>
                  <a:schemeClr val="tx1"/>
                </a:solidFill>
                <a:latin typeface="Arial"/>
                <a:ea typeface="Arial"/>
                <a:cs typeface="Arial"/>
              </a:rPr>
              <a:t>de l’établissement dans le respect des bonnes </a:t>
            </a:r>
            <a:r>
              <a:rPr lang="fr-FR" sz="2600" b="0" i="0" u="none" strike="noStrike" cap="none" spc="0">
                <a:solidFill>
                  <a:schemeClr val="tx1"/>
                </a:solidFill>
                <a:latin typeface="Arial"/>
                <a:ea typeface="Arial"/>
                <a:cs typeface="Arial"/>
              </a:rPr>
              <a:t>pratiques</a:t>
            </a:r>
            <a:endParaRPr/>
          </a:p>
        </p:txBody>
      </p:sp>
      <p:sp>
        <p:nvSpPr>
          <p:cNvPr id="1684740151" name="ZoneTexte 6"/>
          <p:cNvSpPr txBox="1"/>
          <p:nvPr/>
        </p:nvSpPr>
        <p:spPr bwMode="auto">
          <a:xfrm>
            <a:off x="1211244" y="4708362"/>
            <a:ext cx="3679392" cy="689865"/>
          </a:xfrm>
          <a:prstGeom prst="rect">
            <a:avLst/>
          </a:prstGeom>
          <a:noFill/>
        </p:spPr>
        <p:txBody>
          <a:bodyPr wrap="square" rtlCol="0">
            <a:noAutofit/>
          </a:bodyPr>
          <a:lstStyle/>
          <a:p>
            <a:pPr>
              <a:defRPr/>
            </a:pPr>
            <a:r>
              <a:rPr lang="fr-FR" b="1">
                <a:solidFill>
                  <a:schemeClr val="tx2"/>
                </a:solidFill>
                <a:latin typeface="Arial"/>
                <a:cs typeface="Arial"/>
              </a:rPr>
              <a:t>Environnement de production</a:t>
            </a:r>
            <a:endParaRPr b="1">
              <a:solidFill>
                <a:schemeClr val="tx2"/>
              </a:solidFill>
              <a:latin typeface="Arial"/>
              <a:cs typeface="Arial"/>
            </a:endParaRPr>
          </a:p>
          <a:p>
            <a:pPr>
              <a:defRPr/>
            </a:pPr>
            <a:r>
              <a:rPr lang="fr-FR" sz="1600" u="sng">
                <a:latin typeface="Arial"/>
                <a:cs typeface="Arial"/>
                <a:hlinkClick r:id="rId2" tooltip="https://entrepot.recherche.data.gouv.fr"/>
              </a:rPr>
              <a:t>https://entrepot.recherche.data.gouv.fr </a:t>
            </a:r>
            <a:endParaRPr lang="fr-FR">
              <a:latin typeface="Arial"/>
              <a:cs typeface="Arial"/>
            </a:endParaRPr>
          </a:p>
          <a:p>
            <a:pPr>
              <a:defRPr/>
            </a:pPr>
            <a:endParaRPr lang="fr-FR">
              <a:latin typeface="Arial"/>
              <a:cs typeface="Arial"/>
            </a:endParaRPr>
          </a:p>
        </p:txBody>
      </p:sp>
      <p:sp>
        <p:nvSpPr>
          <p:cNvPr id="1786882052" name="Rectangle à coins arrondis 10"/>
          <p:cNvSpPr/>
          <p:nvPr/>
        </p:nvSpPr>
        <p:spPr bwMode="auto">
          <a:xfrm>
            <a:off x="1122750" y="4605211"/>
            <a:ext cx="3856381" cy="909550"/>
          </a:xfrm>
          <a:prstGeom prst="roundRect">
            <a:avLst>
              <a:gd name="adj" fmla="val 16667"/>
            </a:avLst>
          </a:prstGeom>
          <a:noFill/>
          <a:ln w="38100">
            <a:solidFill>
              <a:srgbClr val="C55B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pic>
        <p:nvPicPr>
          <p:cNvPr id="7" name="Image 6">
            <a:hlinkClick r:id="rId3"/>
          </p:cNvPr>
          <p:cNvPicPr>
            <a:picLocks noChangeAspect="1"/>
          </p:cNvPicPr>
          <p:nvPr/>
        </p:nvPicPr>
        <p:blipFill>
          <a:blip r:embed="rId4"/>
          <a:stretch/>
        </p:blipFill>
        <p:spPr bwMode="auto">
          <a:xfrm>
            <a:off x="10139688" y="0"/>
            <a:ext cx="2052312" cy="2052312"/>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0">
  <p:cSld name="">
    <p:spTree>
      <p:nvGrpSpPr>
        <p:cNvPr id="1" name=""/>
        <p:cNvGrpSpPr/>
        <p:nvPr/>
      </p:nvGrpSpPr>
      <p:grpSpPr bwMode="auto">
        <a:xfrm>
          <a:off x="0" y="0"/>
          <a:ext cx="0" cy="0"/>
          <a:chOff x="0" y="0"/>
          <a:chExt cx="0" cy="0"/>
        </a:xfrm>
      </p:grpSpPr>
      <p:sp>
        <p:nvSpPr>
          <p:cNvPr id="1552385727" name="Espace réservé du texte 2"/>
          <p:cNvSpPr>
            <a:spLocks noGrp="1"/>
          </p:cNvSpPr>
          <p:nvPr>
            <p:ph type="body" idx="1"/>
          </p:nvPr>
        </p:nvSpPr>
        <p:spPr bwMode="auto">
          <a:xfrm>
            <a:off x="765679" y="1299573"/>
            <a:ext cx="4929066" cy="365124"/>
          </a:xfrm>
          <a:prstGeom prst="rect">
            <a:avLst/>
          </a:prstGeom>
        </p:spPr>
        <p:txBody>
          <a:bodyPr vertOverflow="overflow" horzOverflow="overflow" vert="horz" wrap="square" lIns="91440" tIns="45720" rIns="91440" bIns="45720" numCol="1" spcCol="0" rtlCol="0" fromWordArt="0" anchor="t" anchorCtr="0" forceAA="0" compatLnSpc="0">
            <a:noAutofit/>
          </a:bodyPr>
          <a:lstStyle>
            <a:lvl1pPr marL="0" indent="0">
              <a:buNone/>
              <a:defRPr sz="2800" b="1">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a:defRPr/>
            </a:pPr>
            <a:r>
              <a:rPr sz="2400">
                <a:latin typeface="Marianne"/>
                <a:ea typeface="Marianne"/>
                <a:cs typeface="Marianne"/>
              </a:rPr>
              <a:t>Organisation</a:t>
            </a:r>
            <a:r>
              <a:rPr sz="2400">
                <a:latin typeface="Marianne"/>
                <a:ea typeface="Marianne"/>
                <a:cs typeface="Marianne"/>
              </a:rPr>
              <a:t> de </a:t>
            </a:r>
            <a:r>
              <a:rPr sz="2400">
                <a:latin typeface="Marianne"/>
                <a:ea typeface="Marianne"/>
                <a:cs typeface="Marianne"/>
              </a:rPr>
              <a:t>l’entrepôt</a:t>
            </a:r>
            <a:endParaRPr sz="2400">
              <a:latin typeface="Marianne"/>
              <a:cs typeface="Marianne"/>
            </a:endParaRPr>
          </a:p>
        </p:txBody>
      </p:sp>
      <p:pic>
        <p:nvPicPr>
          <p:cNvPr id="80139189" name="Image 5"/>
          <p:cNvPicPr>
            <a:picLocks noChangeAspect="1"/>
          </p:cNvPicPr>
          <p:nvPr/>
        </p:nvPicPr>
        <p:blipFill>
          <a:blip r:embed="rId2"/>
          <a:stretch/>
        </p:blipFill>
        <p:spPr bwMode="auto">
          <a:xfrm>
            <a:off x="1848996" y="1836109"/>
            <a:ext cx="8101296" cy="4860000"/>
          </a:xfrm>
          <a:prstGeom prst="rect">
            <a:avLst/>
          </a:prstGeom>
          <a:ln w="38100">
            <a:solidFill>
              <a:srgbClr val="C55B28"/>
            </a:solidFill>
          </a:ln>
          <a:effectLst/>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3" name="Espace réservé du texte 2"/>
          <p:cNvSpPr>
            <a:spLocks noGrp="1"/>
          </p:cNvSpPr>
          <p:nvPr>
            <p:ph type="body" idx="1"/>
          </p:nvPr>
        </p:nvSpPr>
        <p:spPr bwMode="auto"/>
        <p:txBody>
          <a:bodyPr/>
          <a:lstStyle/>
          <a:p>
            <a:pPr>
              <a:defRPr/>
            </a:pPr>
            <a:r>
              <a:rPr lang="fr-FR"/>
              <a:t>Objectif de la curation</a:t>
            </a:r>
            <a:endParaRPr lang="fr-F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Espace réservé du numéro de diapositive 1"/>
          <p:cNvSpPr>
            <a:spLocks noGrp="1"/>
          </p:cNvSpPr>
          <p:nvPr>
            <p:ph type="sldNum" sz="quarter" idx="12"/>
          </p:nvPr>
        </p:nvSpPr>
        <p:spPr bwMode="auto"/>
        <p:txBody>
          <a:bodyPr/>
          <a:lstStyle/>
          <a:p>
            <a:pPr>
              <a:defRPr/>
            </a:pPr>
            <a:fld id="{B8B15B4B-E8A1-4004-9AED-6A4F416B8165}" type="slidenum">
              <a:rPr lang="fr-FR"/>
              <a:t/>
            </a:fld>
            <a:endParaRPr lang="fr-FR"/>
          </a:p>
        </p:txBody>
      </p:sp>
      <p:sp>
        <p:nvSpPr>
          <p:cNvPr id="6" name="Espace réservé du texte 5"/>
          <p:cNvSpPr>
            <a:spLocks noGrp="1"/>
          </p:cNvSpPr>
          <p:nvPr>
            <p:ph type="body" idx="15"/>
          </p:nvPr>
        </p:nvSpPr>
        <p:spPr bwMode="auto">
          <a:xfrm>
            <a:off x="838197" y="1185273"/>
            <a:ext cx="5181600" cy="365124"/>
          </a:xfrm>
        </p:spPr>
        <p:txBody>
          <a:bodyPr>
            <a:normAutofit fontScale="85000" lnSpcReduction="20000"/>
          </a:bodyPr>
          <a:lstStyle/>
          <a:p>
            <a:pPr>
              <a:defRPr/>
            </a:pPr>
            <a:r>
              <a:rPr lang="fr-FR">
                <a:latin typeface="Marianne"/>
              </a:rPr>
              <a:t>Les métadonnées en bref</a:t>
            </a:r>
            <a:endParaRPr/>
          </a:p>
        </p:txBody>
      </p:sp>
      <p:sp>
        <p:nvSpPr>
          <p:cNvPr id="7" name="Espace réservé du contenu 6"/>
          <p:cNvSpPr>
            <a:spLocks noGrp="1"/>
          </p:cNvSpPr>
          <p:nvPr>
            <p:ph idx="16"/>
          </p:nvPr>
        </p:nvSpPr>
        <p:spPr bwMode="auto">
          <a:xfrm>
            <a:off x="8040216" y="2067222"/>
            <a:ext cx="3313584" cy="4063306"/>
          </a:xfrm>
        </p:spPr>
        <p:txBody>
          <a:bodyPr/>
          <a:lstStyle/>
          <a:p>
            <a:pPr>
              <a:lnSpc>
                <a:spcPct val="100000"/>
              </a:lnSpc>
              <a:defRPr/>
            </a:pPr>
            <a:r>
              <a:rPr lang="fr-FR" sz="2400">
                <a:latin typeface="Arial"/>
                <a:cs typeface="Arial"/>
              </a:rPr>
              <a:t>Données décrivant les données</a:t>
            </a:r>
            <a:endParaRPr/>
          </a:p>
          <a:p>
            <a:pPr>
              <a:lnSpc>
                <a:spcPct val="100000"/>
              </a:lnSpc>
              <a:defRPr/>
            </a:pPr>
            <a:r>
              <a:rPr lang="fr-FR" sz="2400">
                <a:latin typeface="Arial"/>
                <a:cs typeface="Arial"/>
              </a:rPr>
              <a:t>Facilite la découverte</a:t>
            </a:r>
            <a:endParaRPr/>
          </a:p>
          <a:p>
            <a:pPr>
              <a:lnSpc>
                <a:spcPct val="100000"/>
              </a:lnSpc>
              <a:defRPr/>
            </a:pPr>
            <a:r>
              <a:rPr lang="fr-FR" sz="2400">
                <a:latin typeface="Arial"/>
                <a:cs typeface="Arial"/>
              </a:rPr>
              <a:t>Pour </a:t>
            </a:r>
            <a:r>
              <a:rPr lang="fr-FR" sz="2400" b="1">
                <a:latin typeface="Arial"/>
                <a:cs typeface="Arial"/>
              </a:rPr>
              <a:t>comprendre</a:t>
            </a:r>
            <a:r>
              <a:rPr lang="fr-FR" sz="2400">
                <a:latin typeface="Arial"/>
                <a:cs typeface="Arial"/>
              </a:rPr>
              <a:t> les données et les </a:t>
            </a:r>
            <a:r>
              <a:rPr lang="fr-FR" sz="2400" b="1">
                <a:latin typeface="Arial"/>
                <a:cs typeface="Arial"/>
              </a:rPr>
              <a:t>conditions de production</a:t>
            </a:r>
            <a:endParaRPr/>
          </a:p>
          <a:p>
            <a:pPr marL="0" indent="0">
              <a:buNone/>
              <a:defRPr/>
            </a:pPr>
            <a:endParaRPr lang="fr-FR"/>
          </a:p>
        </p:txBody>
      </p:sp>
      <p:pic>
        <p:nvPicPr>
          <p:cNvPr id="10" name="Image 9">
            <a:hlinkClick r:id="rId2"/>
          </p:cNvPr>
          <p:cNvPicPr>
            <a:picLocks noChangeAspect="1"/>
          </p:cNvPicPr>
          <p:nvPr/>
        </p:nvPicPr>
        <p:blipFill>
          <a:blip r:embed="rId3"/>
          <a:stretch/>
        </p:blipFill>
        <p:spPr bwMode="auto">
          <a:xfrm>
            <a:off x="10139688" y="0"/>
            <a:ext cx="2052312" cy="2052312"/>
          </a:xfrm>
          <a:prstGeom prst="rect">
            <a:avLst/>
          </a:prstGeom>
        </p:spPr>
      </p:pic>
      <p:pic>
        <p:nvPicPr>
          <p:cNvPr id="3" name="Image 2"/>
          <p:cNvPicPr>
            <a:picLocks noChangeAspect="1"/>
          </p:cNvPicPr>
          <p:nvPr/>
        </p:nvPicPr>
        <p:blipFill>
          <a:blip r:embed="rId4"/>
          <a:stretch/>
        </p:blipFill>
        <p:spPr bwMode="auto">
          <a:xfrm>
            <a:off x="838197" y="1550397"/>
            <a:ext cx="7202018" cy="4895574"/>
          </a:xfrm>
          <a:prstGeom prst="rect">
            <a:avLst/>
          </a:prstGeom>
          <a:ln w="38100">
            <a:solidFill>
              <a:srgbClr val="C55B28"/>
            </a:solidFill>
          </a:ln>
        </p:spPr>
      </p:pic>
      <p:sp>
        <p:nvSpPr>
          <p:cNvPr id="8" name="ZoneTexte 7"/>
          <p:cNvSpPr txBox="1"/>
          <p:nvPr/>
        </p:nvSpPr>
        <p:spPr bwMode="auto">
          <a:xfrm>
            <a:off x="1728315" y="5050447"/>
            <a:ext cx="9864243" cy="1061829"/>
          </a:xfrm>
          <a:prstGeom prst="rect">
            <a:avLst/>
          </a:prstGeom>
          <a:solidFill>
            <a:schemeClr val="bg1"/>
          </a:solidFill>
          <a:ln w="57150">
            <a:solidFill>
              <a:srgbClr val="C55B28"/>
            </a:solidFill>
          </a:ln>
        </p:spPr>
        <p:txBody>
          <a:bodyPr wrap="square" rtlCol="0">
            <a:spAutoFit/>
          </a:bodyPr>
          <a:lstStyle/>
          <a:p>
            <a:pPr>
              <a:defRPr/>
            </a:pPr>
            <a:r>
              <a:rPr lang="fr-FR" sz="2100" b="1" i="1">
                <a:solidFill>
                  <a:schemeClr val="tx2"/>
                </a:solidFill>
                <a:latin typeface="Marianne"/>
              </a:rPr>
              <a:t>*Métadonnée = « Ensemble d’informations structurées qui décrit, explicite, localise une ressource informationnelle, dans le but d’en faciliter la recherche, l’usage et la gestion » (source : </a:t>
            </a:r>
            <a:r>
              <a:rPr lang="fr-FR" sz="2100" b="1" i="1" u="sng">
                <a:solidFill>
                  <a:schemeClr val="tx2"/>
                </a:solidFill>
                <a:latin typeface="Marianne"/>
                <a:hlinkClick r:id="rId5" tooltip="https://doranum.fr/glossaire-donnees-recherche/"/>
              </a:rPr>
              <a:t>DoRANum</a:t>
            </a:r>
            <a:r>
              <a:rPr lang="fr-FR" sz="2100" b="1" i="1">
                <a:solidFill>
                  <a:schemeClr val="tx2"/>
                </a:solidFill>
                <a:latin typeface="Marianne"/>
              </a:rPr>
              <a:t>)</a:t>
            </a:r>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timing>
    <p:tnLst>
      <p:par>
        <p:cTn id="1" dur="indefinite" restart="never" nodeType="tmRoot"/>
      </p:par>
    </p:tnLst>
  </p:timing>
</p:sld>
</file>

<file path=ppt/theme/_rels/theme1.xml.rels><?xml version="1.0" encoding="UTF-8" standalone="yes"?><Relationships xmlns="http://schemas.openxmlformats.org/package/2006/relationships"></Relationships>
</file>

<file path=ppt/theme/_rels/theme2.xml.rels><?xml version="1.0" encoding="UTF-8" standalone="yes"?><Relationships xmlns="http://schemas.openxmlformats.org/package/2006/relationships"></Relationships>
</file>

<file path=ppt/theme/theme1.xml><?xml version="1.0" encoding="utf-8"?>
<a:theme xmlns:a="http://schemas.openxmlformats.org/drawingml/2006/main" xmlns:r="http://schemas.openxmlformats.org/officeDocument/2006/relationships" xmlns:p="http://schemas.openxmlformats.org/presentationml/2006/main" name="RechercheDataGouv">
  <a:themeElements>
    <a:clrScheme name="Personnalisé 1">
      <a:dk1>
        <a:srgbClr val="37635F"/>
      </a:dk1>
      <a:lt1>
        <a:srgbClr val="FFFFFF"/>
      </a:lt1>
      <a:dk2>
        <a:srgbClr val="009081"/>
      </a:dk2>
      <a:lt2>
        <a:srgbClr val="FFFFFF"/>
      </a:lt2>
      <a:accent1>
        <a:srgbClr val="37635F"/>
      </a:accent1>
      <a:accent2>
        <a:srgbClr val="21AB88"/>
      </a:accent2>
      <a:accent3>
        <a:srgbClr val="A5A5A5"/>
      </a:accent3>
      <a:accent4>
        <a:srgbClr val="7F7F7F"/>
      </a:accent4>
      <a:accent5>
        <a:srgbClr val="3F3F3F"/>
      </a:accent5>
      <a:accent6>
        <a:srgbClr val="009081"/>
      </a:accent6>
      <a:hlink>
        <a:srgbClr val="0000FF"/>
      </a:hlink>
      <a:folHlink>
        <a:srgbClr val="37635F"/>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heme>
</file>

<file path=ppt/theme/theme2.xml><?xml version="1.0" encoding="utf-8"?>
<a:theme xmlns:a="http://schemas.openxmlformats.org/drawingml/2006/main" xmlns:r="http://schemas.openxmlformats.org/officeDocument/2006/relationships" xmlns:p="http://schemas.openxmlformats.org/presentationml/2006/main" name="RechercheDataGouv">
  <a:themeElements>
    <a:clrScheme name="Recherche Data Gouv">
      <a:dk1>
        <a:srgbClr val="37635F"/>
      </a:dk1>
      <a:lt1>
        <a:srgbClr val="FFFFFF"/>
      </a:lt1>
      <a:dk2>
        <a:srgbClr val="009081"/>
      </a:dk2>
      <a:lt2>
        <a:srgbClr val="FFFFFF"/>
      </a:lt2>
      <a:accent1>
        <a:srgbClr val="37635F"/>
      </a:accent1>
      <a:accent2>
        <a:srgbClr val="21AB88"/>
      </a:accent2>
      <a:accent3>
        <a:srgbClr val="A5A5A5"/>
      </a:accent3>
      <a:accent4>
        <a:srgbClr val="7F7F7F"/>
      </a:accent4>
      <a:accent5>
        <a:srgbClr val="3F3F3F"/>
      </a:accent5>
      <a:accent6>
        <a:srgbClr val="009081"/>
      </a:accent6>
      <a:hlink>
        <a:srgbClr val="595959"/>
      </a:hlink>
      <a:folHlink>
        <a:srgbClr val="009081"/>
      </a:folHlink>
    </a:clrScheme>
    <a:fontScheme nam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heme>
</file>

<file path=docProps/app.xml><?xml version="1.0" encoding="utf-8"?>
<Properties xmlns="http://schemas.openxmlformats.org/officeDocument/2006/extended-properties" xmlns:vt="http://schemas.openxmlformats.org/officeDocument/2006/docPropsVTypes">
  <Template/>
  <TotalTime>0</TotalTime>
  <Words>0</Words>
  <Application>ONLYOFFICE/7.4.1.36</Application>
  <DocSecurity>0</DocSecurity>
  <PresentationFormat>Grand écran</PresentationFormat>
  <Paragraphs>0</Paragraphs>
  <Slides>57</Slides>
  <Notes>57</Notes>
  <HiddenSlides>0</HiddenSlides>
  <MMClips>2</MMClips>
  <ScaleCrop>0</ScaleCrop>
  <HeadingPairs>
    <vt:vector size="4" baseType="variant">
      <vt:variant>
        <vt:lpstr>Theme</vt:lpstr>
      </vt:variant>
      <vt:variant>
        <vt:i4>1</vt:i4>
      </vt:variant>
      <vt:variant>
        <vt:lpstr>Slide Titles</vt:lpstr>
      </vt:variant>
      <vt:variant>
        <vt:i4>57</vt:i4>
      </vt:variant>
    </vt:vector>
  </HeadingPairs>
  <TitlesOfParts>
    <vt:vector size="58" baseType="lpstr">
      <vt:lpstr>Theme 1</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vector>
  </TitlesOfParts>
  <Manager/>
  <Company/>
  <LinksUpToDate>0</LinksUpToDate>
  <SharedDoc>0</SharedDoc>
  <HyperlinkBase/>
  <HyperlinksChanged>0</HyperlinksChanged>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
  <dc:creator>isabelle.blanc@recherche.gouv.fr</dc:creator>
  <cp:keywords/>
  <dc:description/>
  <dc:identifier/>
  <dc:language/>
  <cp:lastModifiedBy>TISSERAND-BEDRI Francoise (francoise.tisserand-bedri@inist.fr)</cp:lastModifiedBy>
  <cp:revision>241</cp:revision>
  <dcterms:created xsi:type="dcterms:W3CDTF">2022-06-27T08:18:46Z</dcterms:created>
  <dcterms:modified xsi:type="dcterms:W3CDTF">2024-04-11T13:02:23Z</dcterms:modified>
  <cp:category/>
  <cp:contentStatus/>
  <cp:version/>
</cp:coreProperties>
</file>